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94340-0C34-40FC-8A22-F2ECCEB0E640}" v="56" dt="2018-08-25T20:39:46.534"/>
    <p1510:client id="{86593043-28F2-4873-957D-8129D3D314E5}" v="2" dt="2018-08-27T13:05:37.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5968" y="530525"/>
            <a:ext cx="8915399" cy="2262781"/>
          </a:xfrm>
        </p:spPr>
        <p:txBody>
          <a:bodyPr/>
          <a:lstStyle/>
          <a:p>
            <a:r>
              <a:rPr lang="en-US" dirty="0"/>
              <a:t>DIGITAL CONNECTIVITY</a:t>
            </a:r>
          </a:p>
        </p:txBody>
      </p:sp>
      <p:sp>
        <p:nvSpPr>
          <p:cNvPr id="3" name="Subtitle 2"/>
          <p:cNvSpPr>
            <a:spLocks noGrp="1"/>
          </p:cNvSpPr>
          <p:nvPr>
            <p:ph type="subTitle" idx="1"/>
          </p:nvPr>
        </p:nvSpPr>
        <p:spPr>
          <a:xfrm>
            <a:off x="2042873" y="2865190"/>
            <a:ext cx="8915399" cy="1126283"/>
          </a:xfrm>
        </p:spPr>
        <p:txBody>
          <a:bodyPr>
            <a:normAutofit/>
          </a:bodyPr>
          <a:lstStyle/>
          <a:p>
            <a:r>
              <a:rPr lang="en-US" sz="2400" b="1" i="1" dirty="0"/>
              <a:t>SMART CITY</a:t>
            </a:r>
          </a:p>
        </p:txBody>
      </p:sp>
      <p:sp>
        <p:nvSpPr>
          <p:cNvPr id="4" name="TextBox 3">
            <a:extLst>
              <a:ext uri="{FF2B5EF4-FFF2-40B4-BE49-F238E27FC236}">
                <a16:creationId xmlns:a16="http://schemas.microsoft.com/office/drawing/2014/main" id="{B10B05BD-D79B-4DE7-BBBA-C40AC72B2196}"/>
              </a:ext>
            </a:extLst>
          </p:cNvPr>
          <p:cNvSpPr txBox="1"/>
          <p:nvPr/>
        </p:nvSpPr>
        <p:spPr>
          <a:xfrm>
            <a:off x="8304362" y="5033513"/>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dirty="0"/>
              <a:t>BY</a:t>
            </a:r>
          </a:p>
          <a:p>
            <a:pPr algn="ctr"/>
            <a:r>
              <a:rPr lang="en-US" sz="2400" b="1" i="1" dirty="0"/>
              <a:t>ADITIYA BANSAL</a:t>
            </a: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CFFB-C2C7-4578-9A4C-8E4EE0596F94}"/>
              </a:ext>
            </a:extLst>
          </p:cNvPr>
          <p:cNvSpPr>
            <a:spLocks noGrp="1"/>
          </p:cNvSpPr>
          <p:nvPr>
            <p:ph type="ctrTitle"/>
          </p:nvPr>
        </p:nvSpPr>
        <p:spPr>
          <a:xfrm>
            <a:off x="1568421" y="-835325"/>
            <a:ext cx="8915399" cy="2262781"/>
          </a:xfrm>
        </p:spPr>
        <p:txBody>
          <a:bodyPr/>
          <a:lstStyle/>
          <a:p>
            <a:r>
              <a:rPr lang="en-US" dirty="0"/>
              <a:t>Smart Traffic</a:t>
            </a:r>
          </a:p>
        </p:txBody>
      </p:sp>
      <p:sp>
        <p:nvSpPr>
          <p:cNvPr id="3" name="Subtitle 2">
            <a:extLst>
              <a:ext uri="{FF2B5EF4-FFF2-40B4-BE49-F238E27FC236}">
                <a16:creationId xmlns:a16="http://schemas.microsoft.com/office/drawing/2014/main" id="{26A56A1F-4D52-4C1C-B0CF-C98E3A917B4D}"/>
              </a:ext>
            </a:extLst>
          </p:cNvPr>
          <p:cNvSpPr>
            <a:spLocks noGrp="1"/>
          </p:cNvSpPr>
          <p:nvPr>
            <p:ph type="subTitle" idx="1"/>
          </p:nvPr>
        </p:nvSpPr>
        <p:spPr>
          <a:xfrm>
            <a:off x="1740949" y="2031304"/>
            <a:ext cx="8915399" cy="2075188"/>
          </a:xfrm>
        </p:spPr>
        <p:txBody>
          <a:bodyPr>
            <a:noAutofit/>
          </a:bodyPr>
          <a:lstStyle/>
          <a:p>
            <a:r>
              <a:rPr lang="en-US" sz="2600" b="1" i="1" dirty="0"/>
              <a:t>The paramedics vehicle sends a message to the MCU controlling the traffic lights and requests passage. The MCU recognizes the paramedics as a legitimate emergency vehicle and grants it passage by turning the light green. The MCU also turns related lights red to ensure safe passage. When the emergency vehicle has passed safely, the MCU returns system back to its normal operation.</a:t>
            </a:r>
          </a:p>
        </p:txBody>
      </p:sp>
    </p:spTree>
    <p:extLst>
      <p:ext uri="{BB962C8B-B14F-4D97-AF65-F5344CB8AC3E}">
        <p14:creationId xmlns:p14="http://schemas.microsoft.com/office/powerpoint/2010/main" val="172668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video game&#10;&#10;Description generated with very high confidence">
            <a:extLst>
              <a:ext uri="{FF2B5EF4-FFF2-40B4-BE49-F238E27FC236}">
                <a16:creationId xmlns:a16="http://schemas.microsoft.com/office/drawing/2014/main" id="{BF2D18A8-5AA8-4D6A-AB52-F478C95193AB}"/>
              </a:ext>
            </a:extLst>
          </p:cNvPr>
          <p:cNvPicPr>
            <a:picLocks noChangeAspect="1"/>
          </p:cNvPicPr>
          <p:nvPr/>
        </p:nvPicPr>
        <p:blipFill>
          <a:blip r:embed="rId2"/>
          <a:stretch>
            <a:fillRect/>
          </a:stretch>
        </p:blipFill>
        <p:spPr>
          <a:xfrm>
            <a:off x="-5751" y="-3537"/>
            <a:ext cx="12261010" cy="6865073"/>
          </a:xfrm>
          <a:prstGeom prst="rect">
            <a:avLst/>
          </a:prstGeom>
        </p:spPr>
      </p:pic>
    </p:spTree>
    <p:extLst>
      <p:ext uri="{BB962C8B-B14F-4D97-AF65-F5344CB8AC3E}">
        <p14:creationId xmlns:p14="http://schemas.microsoft.com/office/powerpoint/2010/main" val="332702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AE23-0CDB-423D-9E64-BE343DA354AC}"/>
              </a:ext>
            </a:extLst>
          </p:cNvPr>
          <p:cNvSpPr>
            <a:spLocks noGrp="1"/>
          </p:cNvSpPr>
          <p:nvPr>
            <p:ph type="ctrTitle"/>
          </p:nvPr>
        </p:nvSpPr>
        <p:spPr>
          <a:xfrm>
            <a:off x="1827213" y="-1438"/>
            <a:ext cx="8915399" cy="2262781"/>
          </a:xfrm>
        </p:spPr>
        <p:txBody>
          <a:bodyPr/>
          <a:lstStyle/>
          <a:p>
            <a:r>
              <a:rPr lang="en-US" dirty="0"/>
              <a:t>SMART HOME</a:t>
            </a:r>
          </a:p>
        </p:txBody>
      </p:sp>
      <p:sp>
        <p:nvSpPr>
          <p:cNvPr id="3" name="Subtitle 2">
            <a:extLst>
              <a:ext uri="{FF2B5EF4-FFF2-40B4-BE49-F238E27FC236}">
                <a16:creationId xmlns:a16="http://schemas.microsoft.com/office/drawing/2014/main" id="{6F9D553E-A273-46DF-BD0C-3EAFBE62B855}"/>
              </a:ext>
            </a:extLst>
          </p:cNvPr>
          <p:cNvSpPr>
            <a:spLocks noGrp="1"/>
          </p:cNvSpPr>
          <p:nvPr>
            <p:ph type="subTitle" idx="1"/>
          </p:nvPr>
        </p:nvSpPr>
        <p:spPr>
          <a:xfrm>
            <a:off x="2086005" y="2951454"/>
            <a:ext cx="8915399" cy="1126283"/>
          </a:xfrm>
        </p:spPr>
        <p:txBody>
          <a:bodyPr vert="horz" lIns="91440" tIns="45720" rIns="91440" bIns="45720" rtlCol="0" anchor="t">
            <a:noAutofit/>
          </a:bodyPr>
          <a:lstStyle/>
          <a:p>
            <a:r>
              <a:rPr lang="en-US" sz="2800" b="1" i="1" dirty="0"/>
              <a:t>Smart home is a personal choice to a </a:t>
            </a:r>
            <a:r>
              <a:rPr lang="en-US" sz="2800" b="1" i="1" dirty="0" err="1"/>
              <a:t>customers.Smart</a:t>
            </a:r>
            <a:r>
              <a:rPr lang="en-US" sz="2800" b="1" i="1" dirty="0"/>
              <a:t> home directly connected to the ISP.</a:t>
            </a:r>
          </a:p>
          <a:p>
            <a:r>
              <a:rPr lang="en-US" sz="2800" b="1" i="1" dirty="0"/>
              <a:t>Smart home consists of  sense and control the CO2 and </a:t>
            </a:r>
            <a:r>
              <a:rPr lang="en-US" sz="2800" b="1" i="1" dirty="0" err="1"/>
              <a:t>CO,Smart</a:t>
            </a:r>
            <a:r>
              <a:rPr lang="en-US" sz="2800" b="1" i="1" dirty="0"/>
              <a:t> AC which is control anywhere across the </a:t>
            </a:r>
            <a:r>
              <a:rPr lang="en-US" sz="2800" b="1" i="1" dirty="0" err="1"/>
              <a:t>globe,smart</a:t>
            </a:r>
            <a:r>
              <a:rPr lang="en-US" sz="2800" b="1" i="1" dirty="0"/>
              <a:t> lawn </a:t>
            </a:r>
            <a:r>
              <a:rPr lang="en-US" sz="2800" b="1" i="1" dirty="0" err="1"/>
              <a:t>sprinter,smart</a:t>
            </a:r>
            <a:r>
              <a:rPr lang="en-US" sz="2800" b="1" i="1" dirty="0"/>
              <a:t> coffee ,smart electricity </a:t>
            </a:r>
            <a:r>
              <a:rPr lang="en-US" sz="2800" b="1" i="1" dirty="0" err="1"/>
              <a:t>connection,smart</a:t>
            </a:r>
            <a:r>
              <a:rPr lang="en-US" sz="2800" b="1" i="1" dirty="0"/>
              <a:t> </a:t>
            </a:r>
            <a:r>
              <a:rPr lang="en-US" sz="2800" b="1" i="1" dirty="0" err="1"/>
              <a:t>fan,smart</a:t>
            </a:r>
            <a:r>
              <a:rPr lang="en-US" sz="2800" b="1" i="1" dirty="0"/>
              <a:t> garage  and many more thing that customer needs.</a:t>
            </a:r>
          </a:p>
        </p:txBody>
      </p:sp>
    </p:spTree>
    <p:extLst>
      <p:ext uri="{BB962C8B-B14F-4D97-AF65-F5344CB8AC3E}">
        <p14:creationId xmlns:p14="http://schemas.microsoft.com/office/powerpoint/2010/main" val="234497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text, map&#10;&#10;Description generated with high confidence">
            <a:extLst>
              <a:ext uri="{FF2B5EF4-FFF2-40B4-BE49-F238E27FC236}">
                <a16:creationId xmlns:a16="http://schemas.microsoft.com/office/drawing/2014/main" id="{40872AFF-B42E-4FB9-9B2A-5D5B35B0F6C5}"/>
              </a:ext>
            </a:extLst>
          </p:cNvPr>
          <p:cNvPicPr>
            <a:picLocks noChangeAspect="1"/>
          </p:cNvPicPr>
          <p:nvPr/>
        </p:nvPicPr>
        <p:blipFill>
          <a:blip r:embed="rId2"/>
          <a:stretch>
            <a:fillRect/>
          </a:stretch>
        </p:blipFill>
        <p:spPr>
          <a:xfrm>
            <a:off x="-5751" y="3734"/>
            <a:ext cx="12203501" cy="6850532"/>
          </a:xfrm>
          <a:prstGeom prst="rect">
            <a:avLst/>
          </a:prstGeom>
        </p:spPr>
      </p:pic>
    </p:spTree>
    <p:extLst>
      <p:ext uri="{BB962C8B-B14F-4D97-AF65-F5344CB8AC3E}">
        <p14:creationId xmlns:p14="http://schemas.microsoft.com/office/powerpoint/2010/main" val="219987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7BBE-5511-46B8-BB80-4DB3E9DC6DA8}"/>
              </a:ext>
            </a:extLst>
          </p:cNvPr>
          <p:cNvSpPr>
            <a:spLocks noGrp="1"/>
          </p:cNvSpPr>
          <p:nvPr>
            <p:ph type="title"/>
          </p:nvPr>
        </p:nvSpPr>
        <p:spPr/>
        <p:txBody>
          <a:bodyPr/>
          <a:lstStyle/>
          <a:p>
            <a:r>
              <a:rPr lang="en-US" dirty="0"/>
              <a:t>COMPONENTS OF DIGITAL CONNECTIVITY</a:t>
            </a:r>
          </a:p>
        </p:txBody>
      </p:sp>
      <p:sp>
        <p:nvSpPr>
          <p:cNvPr id="3" name="Content Placeholder 2">
            <a:extLst>
              <a:ext uri="{FF2B5EF4-FFF2-40B4-BE49-F238E27FC236}">
                <a16:creationId xmlns:a16="http://schemas.microsoft.com/office/drawing/2014/main" id="{57F1ACDC-59EC-46C6-B4A6-FBC77D34209A}"/>
              </a:ext>
            </a:extLst>
          </p:cNvPr>
          <p:cNvSpPr>
            <a:spLocks noGrp="1"/>
          </p:cNvSpPr>
          <p:nvPr>
            <p:ph idx="1"/>
          </p:nvPr>
        </p:nvSpPr>
        <p:spPr/>
        <p:txBody>
          <a:bodyPr vert="horz" lIns="91440" tIns="45720" rIns="91440" bIns="45720" rtlCol="0" anchor="t">
            <a:normAutofit fontScale="92500" lnSpcReduction="20000"/>
          </a:bodyPr>
          <a:lstStyle/>
          <a:p>
            <a:r>
              <a:rPr lang="en-US" sz="2400" dirty="0"/>
              <a:t>1 -ISP cloud (Internet service provider)</a:t>
            </a:r>
          </a:p>
          <a:p>
            <a:r>
              <a:rPr lang="en-US" sz="2400" dirty="0"/>
              <a:t>2 -City office</a:t>
            </a:r>
          </a:p>
          <a:p>
            <a:r>
              <a:rPr lang="en-US" sz="2400" dirty="0"/>
              <a:t>3 -Smart Grid</a:t>
            </a:r>
          </a:p>
          <a:p>
            <a:r>
              <a:rPr lang="en-US" sz="2400" dirty="0"/>
              <a:t>4 -Smart Parking</a:t>
            </a:r>
          </a:p>
          <a:p>
            <a:r>
              <a:rPr lang="en-US" sz="2400" dirty="0"/>
              <a:t>5 - Smart Traffic</a:t>
            </a:r>
          </a:p>
          <a:p>
            <a:r>
              <a:rPr lang="en-US" sz="2400" dirty="0"/>
              <a:t>6 -Smart Home</a:t>
            </a:r>
          </a:p>
          <a:p>
            <a:endParaRPr lang="en-US" sz="2400" dirty="0"/>
          </a:p>
          <a:p>
            <a:pPr marL="0" indent="0">
              <a:buNone/>
            </a:pPr>
            <a:r>
              <a:rPr lang="en-US" sz="2400" dirty="0"/>
              <a:t>Link to access </a:t>
            </a:r>
            <a:r>
              <a:rPr lang="en-US" sz="2400" dirty="0" err="1"/>
              <a:t>github</a:t>
            </a:r>
          </a:p>
          <a:p>
            <a:pPr marL="0" indent="0">
              <a:buNone/>
            </a:pPr>
            <a:r>
              <a:rPr lang="en-US" sz="2400" dirty="0"/>
              <a:t>https://github.com/Adi1bansal/Digital-Connectivity</a:t>
            </a:r>
          </a:p>
        </p:txBody>
      </p:sp>
    </p:spTree>
    <p:extLst>
      <p:ext uri="{BB962C8B-B14F-4D97-AF65-F5344CB8AC3E}">
        <p14:creationId xmlns:p14="http://schemas.microsoft.com/office/powerpoint/2010/main" val="16836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0F47-BA45-444C-9B4C-3A476E2E752B}"/>
              </a:ext>
            </a:extLst>
          </p:cNvPr>
          <p:cNvSpPr>
            <a:spLocks noGrp="1"/>
          </p:cNvSpPr>
          <p:nvPr>
            <p:ph type="title"/>
          </p:nvPr>
        </p:nvSpPr>
        <p:spPr/>
        <p:txBody>
          <a:bodyPr/>
          <a:lstStyle/>
          <a:p>
            <a:r>
              <a:rPr lang="en-US" dirty="0"/>
              <a:t>ISP cloud (Internet service provider)</a:t>
            </a:r>
          </a:p>
        </p:txBody>
      </p:sp>
      <p:pic>
        <p:nvPicPr>
          <p:cNvPr id="4" name="Picture 4" descr="A picture containing outdoor, water, sky&#10;&#10;Description generated with very high confidence">
            <a:extLst>
              <a:ext uri="{FF2B5EF4-FFF2-40B4-BE49-F238E27FC236}">
                <a16:creationId xmlns:a16="http://schemas.microsoft.com/office/drawing/2014/main" id="{FB9224F2-DA39-40E5-8826-29DE3856C503}"/>
              </a:ext>
            </a:extLst>
          </p:cNvPr>
          <p:cNvPicPr>
            <a:picLocks noGrp="1" noChangeAspect="1"/>
          </p:cNvPicPr>
          <p:nvPr>
            <p:ph idx="1"/>
          </p:nvPr>
        </p:nvPicPr>
        <p:blipFill>
          <a:blip r:embed="rId2"/>
          <a:stretch>
            <a:fillRect/>
          </a:stretch>
        </p:blipFill>
        <p:spPr>
          <a:xfrm>
            <a:off x="3053" y="5751"/>
            <a:ext cx="12376811" cy="6854376"/>
          </a:xfrm>
          <a:prstGeom prst="rect">
            <a:avLst/>
          </a:prstGeom>
        </p:spPr>
      </p:pic>
      <p:sp>
        <p:nvSpPr>
          <p:cNvPr id="3" name="TextBox 2">
            <a:extLst>
              <a:ext uri="{FF2B5EF4-FFF2-40B4-BE49-F238E27FC236}">
                <a16:creationId xmlns:a16="http://schemas.microsoft.com/office/drawing/2014/main" id="{BCA3354C-558F-4DA9-8CC7-81840748A9E3}"/>
              </a:ext>
            </a:extLst>
          </p:cNvPr>
          <p:cNvSpPr txBox="1"/>
          <p:nvPr/>
        </p:nvSpPr>
        <p:spPr>
          <a:xfrm>
            <a:off x="9008853" y="4645324"/>
            <a:ext cx="2743200" cy="120032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is the logical diagram/connection of smart city (Digital connectivity)</a:t>
            </a:r>
          </a:p>
        </p:txBody>
      </p:sp>
    </p:spTree>
    <p:extLst>
      <p:ext uri="{BB962C8B-B14F-4D97-AF65-F5344CB8AC3E}">
        <p14:creationId xmlns:p14="http://schemas.microsoft.com/office/powerpoint/2010/main" val="282742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10DE-2A88-45E0-B920-307A495EEF0E}"/>
              </a:ext>
            </a:extLst>
          </p:cNvPr>
          <p:cNvSpPr>
            <a:spLocks noGrp="1"/>
          </p:cNvSpPr>
          <p:nvPr>
            <p:ph type="ctrTitle"/>
          </p:nvPr>
        </p:nvSpPr>
        <p:spPr>
          <a:xfrm>
            <a:off x="1266496" y="199845"/>
            <a:ext cx="8915399" cy="2262781"/>
          </a:xfrm>
        </p:spPr>
        <p:txBody>
          <a:bodyPr/>
          <a:lstStyle/>
          <a:p>
            <a:r>
              <a:rPr lang="en-US" dirty="0"/>
              <a:t>ISP cloud (Internet service provider)</a:t>
            </a:r>
          </a:p>
        </p:txBody>
      </p:sp>
      <p:sp>
        <p:nvSpPr>
          <p:cNvPr id="3" name="Subtitle 2">
            <a:extLst>
              <a:ext uri="{FF2B5EF4-FFF2-40B4-BE49-F238E27FC236}">
                <a16:creationId xmlns:a16="http://schemas.microsoft.com/office/drawing/2014/main" id="{9AEF19DC-A95E-48AB-9834-486EE3B6B011}"/>
              </a:ext>
            </a:extLst>
          </p:cNvPr>
          <p:cNvSpPr>
            <a:spLocks noGrp="1"/>
          </p:cNvSpPr>
          <p:nvPr>
            <p:ph type="subTitle" idx="1"/>
          </p:nvPr>
        </p:nvSpPr>
        <p:spPr>
          <a:xfrm>
            <a:off x="1439024" y="3368397"/>
            <a:ext cx="8915399" cy="1126283"/>
          </a:xfrm>
        </p:spPr>
        <p:txBody>
          <a:bodyPr>
            <a:normAutofit lnSpcReduction="10000"/>
          </a:bodyPr>
          <a:lstStyle/>
          <a:p>
            <a:r>
              <a:rPr lang="en-US" sz="2400" b="1" dirty="0"/>
              <a:t>Internet service provider provide the cloud service to smart </a:t>
            </a:r>
            <a:r>
              <a:rPr lang="en-US" sz="2400" b="1" dirty="0" err="1"/>
              <a:t>city.It</a:t>
            </a:r>
            <a:r>
              <a:rPr lang="en-US" sz="2400" b="1" dirty="0"/>
              <a:t> helps in to solve geographic challenges and provide a better computing support.</a:t>
            </a:r>
          </a:p>
          <a:p>
            <a:endParaRPr lang="en-US" sz="2400" b="1" dirty="0"/>
          </a:p>
          <a:p>
            <a:endParaRPr lang="en-US" sz="2400" b="1" dirty="0"/>
          </a:p>
          <a:p>
            <a:endParaRPr lang="en-US" sz="2400" b="1" dirty="0"/>
          </a:p>
          <a:p>
            <a:endParaRPr lang="en-US" sz="2400" b="1" dirty="0"/>
          </a:p>
        </p:txBody>
      </p:sp>
      <p:sp>
        <p:nvSpPr>
          <p:cNvPr id="4" name="TextBox 3">
            <a:extLst>
              <a:ext uri="{FF2B5EF4-FFF2-40B4-BE49-F238E27FC236}">
                <a16:creationId xmlns:a16="http://schemas.microsoft.com/office/drawing/2014/main" id="{9AE79D53-F1DB-41E3-B23C-82335F2162D9}"/>
              </a:ext>
            </a:extLst>
          </p:cNvPr>
          <p:cNvSpPr txBox="1"/>
          <p:nvPr/>
        </p:nvSpPr>
        <p:spPr>
          <a:xfrm>
            <a:off x="2697192" y="5421702"/>
            <a:ext cx="649569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dirty="0"/>
              <a:t>Next </a:t>
            </a:r>
            <a:r>
              <a:rPr lang="en-US" sz="2400" b="1" i="1" dirty="0" err="1"/>
              <a:t>silde</a:t>
            </a:r>
            <a:r>
              <a:rPr lang="en-US" sz="2400" b="1" i="1" dirty="0"/>
              <a:t> –Inner connection of ISP cloud</a:t>
            </a:r>
          </a:p>
        </p:txBody>
      </p:sp>
    </p:spTree>
    <p:extLst>
      <p:ext uri="{BB962C8B-B14F-4D97-AF65-F5344CB8AC3E}">
        <p14:creationId xmlns:p14="http://schemas.microsoft.com/office/powerpoint/2010/main" val="223075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1503E6C-0388-4D7F-855B-13EBF2CF8521}"/>
              </a:ext>
            </a:extLst>
          </p:cNvPr>
          <p:cNvPicPr>
            <a:picLocks noChangeAspect="1"/>
          </p:cNvPicPr>
          <p:nvPr/>
        </p:nvPicPr>
        <p:blipFill>
          <a:blip r:embed="rId2"/>
          <a:stretch>
            <a:fillRect/>
          </a:stretch>
        </p:blipFill>
        <p:spPr>
          <a:xfrm>
            <a:off x="-5750" y="4581"/>
            <a:ext cx="12160368" cy="6848839"/>
          </a:xfrm>
          <a:prstGeom prst="rect">
            <a:avLst/>
          </a:prstGeom>
        </p:spPr>
      </p:pic>
    </p:spTree>
    <p:extLst>
      <p:ext uri="{BB962C8B-B14F-4D97-AF65-F5344CB8AC3E}">
        <p14:creationId xmlns:p14="http://schemas.microsoft.com/office/powerpoint/2010/main" val="269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10DE-2A88-45E0-B920-307A495EEF0E}"/>
              </a:ext>
            </a:extLst>
          </p:cNvPr>
          <p:cNvSpPr>
            <a:spLocks noGrp="1"/>
          </p:cNvSpPr>
          <p:nvPr>
            <p:ph type="ctrTitle"/>
          </p:nvPr>
        </p:nvSpPr>
        <p:spPr>
          <a:xfrm>
            <a:off x="1827213" y="-231475"/>
            <a:ext cx="8915399" cy="2262781"/>
          </a:xfrm>
        </p:spPr>
        <p:txBody>
          <a:bodyPr/>
          <a:lstStyle/>
          <a:p>
            <a:r>
              <a:rPr lang="en-US" dirty="0"/>
              <a:t>City office</a:t>
            </a:r>
          </a:p>
        </p:txBody>
      </p:sp>
      <p:sp>
        <p:nvSpPr>
          <p:cNvPr id="3" name="Subtitle 2">
            <a:extLst>
              <a:ext uri="{FF2B5EF4-FFF2-40B4-BE49-F238E27FC236}">
                <a16:creationId xmlns:a16="http://schemas.microsoft.com/office/drawing/2014/main" id="{9AEF19DC-A95E-48AB-9834-486EE3B6B011}"/>
              </a:ext>
            </a:extLst>
          </p:cNvPr>
          <p:cNvSpPr>
            <a:spLocks noGrp="1"/>
          </p:cNvSpPr>
          <p:nvPr>
            <p:ph type="subTitle" idx="1"/>
          </p:nvPr>
        </p:nvSpPr>
        <p:spPr>
          <a:xfrm>
            <a:off x="1654685" y="2678285"/>
            <a:ext cx="8915399" cy="2175830"/>
          </a:xfrm>
        </p:spPr>
        <p:txBody>
          <a:bodyPr>
            <a:normAutofit/>
          </a:bodyPr>
          <a:lstStyle/>
          <a:p>
            <a:r>
              <a:rPr lang="en-US" sz="2400" b="1" dirty="0"/>
              <a:t>City office controls the Smart traffic ,Smart Parking .It has local city IoT local server ,data is accessed by a laptop, smart phone or computer.</a:t>
            </a:r>
            <a:endParaRPr lang="en-US" dirty="0"/>
          </a:p>
          <a:p>
            <a:r>
              <a:rPr lang="en-US" sz="2400" b="1" dirty="0"/>
              <a:t>City office is also capable of  sending request /complain to police as shown in next-slide.</a:t>
            </a:r>
          </a:p>
          <a:p>
            <a:endParaRPr lang="en-US" sz="2400" b="1" dirty="0"/>
          </a:p>
          <a:p>
            <a:endParaRPr lang="en-US" sz="2400" b="1" dirty="0"/>
          </a:p>
        </p:txBody>
      </p:sp>
    </p:spTree>
    <p:extLst>
      <p:ext uri="{BB962C8B-B14F-4D97-AF65-F5344CB8AC3E}">
        <p14:creationId xmlns:p14="http://schemas.microsoft.com/office/powerpoint/2010/main" val="360067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8A1A4A95-F298-49E6-BCB2-D673AB69666D}"/>
              </a:ext>
            </a:extLst>
          </p:cNvPr>
          <p:cNvPicPr>
            <a:picLocks noChangeAspect="1"/>
          </p:cNvPicPr>
          <p:nvPr/>
        </p:nvPicPr>
        <p:blipFill>
          <a:blip r:embed="rId2"/>
          <a:stretch>
            <a:fillRect/>
          </a:stretch>
        </p:blipFill>
        <p:spPr>
          <a:xfrm>
            <a:off x="-5751" y="6593"/>
            <a:ext cx="12289765" cy="6830434"/>
          </a:xfrm>
          <a:prstGeom prst="rect">
            <a:avLst/>
          </a:prstGeom>
        </p:spPr>
      </p:pic>
    </p:spTree>
    <p:extLst>
      <p:ext uri="{BB962C8B-B14F-4D97-AF65-F5344CB8AC3E}">
        <p14:creationId xmlns:p14="http://schemas.microsoft.com/office/powerpoint/2010/main" val="372145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2A74-DF87-4538-8363-C832325031FB}"/>
              </a:ext>
            </a:extLst>
          </p:cNvPr>
          <p:cNvSpPr>
            <a:spLocks noGrp="1"/>
          </p:cNvSpPr>
          <p:nvPr>
            <p:ph type="ctrTitle"/>
          </p:nvPr>
        </p:nvSpPr>
        <p:spPr>
          <a:xfrm>
            <a:off x="1927855" y="-1122872"/>
            <a:ext cx="8915399" cy="2262781"/>
          </a:xfrm>
        </p:spPr>
        <p:txBody>
          <a:bodyPr/>
          <a:lstStyle/>
          <a:p>
            <a:r>
              <a:rPr lang="en-US" dirty="0"/>
              <a:t>Smart Parking</a:t>
            </a:r>
          </a:p>
        </p:txBody>
      </p:sp>
      <p:sp>
        <p:nvSpPr>
          <p:cNvPr id="3" name="Subtitle 2">
            <a:extLst>
              <a:ext uri="{FF2B5EF4-FFF2-40B4-BE49-F238E27FC236}">
                <a16:creationId xmlns:a16="http://schemas.microsoft.com/office/drawing/2014/main" id="{B7515199-B95C-41F1-A4FA-793E91E0AEE4}"/>
              </a:ext>
            </a:extLst>
          </p:cNvPr>
          <p:cNvSpPr>
            <a:spLocks noGrp="1"/>
          </p:cNvSpPr>
          <p:nvPr>
            <p:ph type="subTitle" idx="1"/>
          </p:nvPr>
        </p:nvSpPr>
        <p:spPr>
          <a:xfrm>
            <a:off x="1755326" y="1930662"/>
            <a:ext cx="8915399" cy="2679037"/>
          </a:xfrm>
        </p:spPr>
        <p:txBody>
          <a:bodyPr>
            <a:normAutofit/>
          </a:bodyPr>
          <a:lstStyle/>
          <a:p>
            <a:r>
              <a:rPr lang="en-US" sz="2400" b="1" i="1" dirty="0"/>
              <a:t>Smart parking  helps in providing space for vehicle for parking </a:t>
            </a:r>
            <a:r>
              <a:rPr lang="en-US" sz="2400" b="1" i="1" dirty="0" err="1"/>
              <a:t>slot.User</a:t>
            </a:r>
            <a:r>
              <a:rPr lang="en-US" sz="2400" b="1" i="1" dirty="0"/>
              <a:t> can access the data from anywhere in the world</a:t>
            </a:r>
          </a:p>
          <a:p>
            <a:r>
              <a:rPr lang="en-US" sz="2400" b="1" i="1" dirty="0"/>
              <a:t>Metal detector sensor are used in the Cluster  . </a:t>
            </a:r>
          </a:p>
          <a:p>
            <a:r>
              <a:rPr lang="en-US" sz="2400" dirty="0"/>
              <a:t>Client can access the data from client side web based application.</a:t>
            </a:r>
            <a:endParaRPr lang="en-US" dirty="0"/>
          </a:p>
        </p:txBody>
      </p:sp>
    </p:spTree>
    <p:extLst>
      <p:ext uri="{BB962C8B-B14F-4D97-AF65-F5344CB8AC3E}">
        <p14:creationId xmlns:p14="http://schemas.microsoft.com/office/powerpoint/2010/main" val="362503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625D6-19EC-4EEF-B738-0BB61F5AF080}"/>
              </a:ext>
            </a:extLst>
          </p:cNvPr>
          <p:cNvSpPr txBox="1"/>
          <p:nvPr/>
        </p:nvSpPr>
        <p:spPr>
          <a:xfrm>
            <a:off x="4724400" y="319321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
        <p:nvSpPr>
          <p:cNvPr id="3" name="TextBox 2">
            <a:extLst>
              <a:ext uri="{FF2B5EF4-FFF2-40B4-BE49-F238E27FC236}">
                <a16:creationId xmlns:a16="http://schemas.microsoft.com/office/drawing/2014/main" id="{9727746A-D533-4211-A441-17D9BFDFBFE8}"/>
              </a:ext>
            </a:extLst>
          </p:cNvPr>
          <p:cNvSpPr txBox="1"/>
          <p:nvPr/>
        </p:nvSpPr>
        <p:spPr>
          <a:xfrm>
            <a:off x="4724400" y="20272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After the car is parked</a:t>
            </a:r>
          </a:p>
        </p:txBody>
      </p:sp>
      <p:pic>
        <p:nvPicPr>
          <p:cNvPr id="4" name="Picture 4" descr="A screenshot of a video game&#10;&#10;Description generated with high confidence">
            <a:extLst>
              <a:ext uri="{FF2B5EF4-FFF2-40B4-BE49-F238E27FC236}">
                <a16:creationId xmlns:a16="http://schemas.microsoft.com/office/drawing/2014/main" id="{049C10A2-A308-4F6D-ABD5-E31C8ED21D2B}"/>
              </a:ext>
            </a:extLst>
          </p:cNvPr>
          <p:cNvPicPr>
            <a:picLocks noChangeAspect="1"/>
          </p:cNvPicPr>
          <p:nvPr/>
        </p:nvPicPr>
        <p:blipFill>
          <a:blip r:embed="rId2"/>
          <a:stretch>
            <a:fillRect/>
          </a:stretch>
        </p:blipFill>
        <p:spPr>
          <a:xfrm>
            <a:off x="123646" y="728627"/>
            <a:ext cx="12016595" cy="6133990"/>
          </a:xfrm>
          <a:prstGeom prst="rect">
            <a:avLst/>
          </a:prstGeom>
        </p:spPr>
      </p:pic>
    </p:spTree>
    <p:extLst>
      <p:ext uri="{BB962C8B-B14F-4D97-AF65-F5344CB8AC3E}">
        <p14:creationId xmlns:p14="http://schemas.microsoft.com/office/powerpoint/2010/main" val="27080065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DIGITAL CONNECTIVITY</vt:lpstr>
      <vt:lpstr>COMPONENTS OF DIGITAL CONNECTIVITY</vt:lpstr>
      <vt:lpstr>ISP cloud (Internet service provider)</vt:lpstr>
      <vt:lpstr>ISP cloud (Internet service provider)</vt:lpstr>
      <vt:lpstr>PowerPoint Presentation</vt:lpstr>
      <vt:lpstr>City office</vt:lpstr>
      <vt:lpstr>PowerPoint Presentation</vt:lpstr>
      <vt:lpstr>Smart Parking</vt:lpstr>
      <vt:lpstr>PowerPoint Presentation</vt:lpstr>
      <vt:lpstr>Smart Traffic</vt:lpstr>
      <vt:lpstr>PowerPoint Presentation</vt:lpstr>
      <vt:lpstr>SMART HOME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98</cp:revision>
  <dcterms:created xsi:type="dcterms:W3CDTF">1601-01-01T00:00:00Z</dcterms:created>
  <dcterms:modified xsi:type="dcterms:W3CDTF">2018-08-29T12:21:55Z</dcterms:modified>
</cp:coreProperties>
</file>