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6:26.98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3865E90-99AC-4CBD-BEB7-018951F80758}" emma:medium="tactile" emma:mode="ink">
          <msink:context xmlns:msink="http://schemas.microsoft.com/ink/2010/main" type="inkDrawing" rotatedBoundingBox="4095,5683 10538,2158 11519,3950 5075,7475" semanticType="callout" shapeName="Other">
            <msink:sourceLink direction="with" ref="{6CA5E68E-901D-49C9-8CA3-B5BD57DEFD63}"/>
            <msink:sourceLink direction="with" ref="{36DCBE88-0907-4E85-B231-DECC60C16F34}"/>
          </msink:context>
        </emma:interpretation>
      </emma:emma>
    </inkml:annotationXML>
    <inkml:trace contextRef="#ctx0" brushRef="#br0">0 3458 403 0,'14'0'17'0,"-14"0"5"0,4-4-22 0,-4 0 0 0,5-4 0 0,-1 8 0 16,1-8 119-16,-1 4 19 0,5 4 4 0,-4-4 1 16,4 4-55-16,-4-4-10 0,-5 4-2 0,13 0-1 15,-4 4-11-15,0-4-3 0,-9 0 0 0,10 4 0 16,-1 4-17-16,0-4-3 0,0-4-1 0,0 8 0 0,5 0 3 0,-1 1 0 15,-8 3 0-15,9-4 0 0,-5 4-13 0,4 0-2 16,-4 0-1-16,0 0 0 0,1 1-7 0,-1 3-2 16,4 0 0-16,-4-4 0 0,1 4-3 0,3 0-1 15,1 1 0-15,4-1 0 16,0 0-2-16,1 0-1 0,3 0 0 0,1 1 0 16,0 3-3-16,-5-4-8 0,5 0 12 0,0 4-4 15,-5-3 8-15,5 3 2 0,-1 0 0 0,1 0 0 16,4 1-18-16,-4 3 8 0,0-4-8 0,0 0 0 15,-1 0 10-15,6 1-10 0,-1-5 8 0,0 4-8 0,1 0 0 16,-6-3 8-16,6-1-8 0,-1 0 0 0,0 4 0 16,5-4 0-16,5-3 8 0,4 7-8 15,-9-8 0-15,4 4 0 0,5 0 0 0,-5 0 0 16,-4-3 0-16,5-1 0 0,-5 0 9 0,4 0-9 0,5 0 0 16,-5-4 0-16,1 4 0 0,4-4 8 0,0 5-8 15,0-5 0-15,4-4 0 0,1 4 0 16,-1-4 0-16,5 0 0 0,-4-4 0 0,-1 4 0 0,1-4 0 0,-5 0 0 15,4-4 0-15,-4 4 0 0,5 0 0 0,-5-4 0 0,9 0 0 0,-4-4 8 16,-1 4-8-16,1 0 0 0,-1-4 0 0,5-1 0 16,-4 1 0-16,4-4 8 0,-9 0-8 0,9 0 0 15,-5 0 0-15,-4-4 0 0,-4-1 0 0,8-3 0 16,1 4 0-16,4 0 0 0,0-4 0 0,-4 3 0 16,8-3 0-16,-8 4 0 0,4 0 0 0,-5-4 8 0,5-5-8 15,0 1 0-15,1-4 0 0,-1 3 8 16,-5 1-8-16,5 0 0 0,0-4 0 0,0-1 0 0,1 1 0 0,-1-5 8 15,-5 5-8-15,5 0 0 0,5-1 0 0,-10 1 0 16,5-4 0-16,-4-1 0 0,4 1 0 0,-4-4 0 16,-5-1 0-16,4-3 8 0,1-1-8 0,4 1 0 15,-9-5 0-15,4 1 0 0,1 3 0 0,-5-3 0 16,4-1 0-16,5 1 0 0,-4 3 0 0,-1 1 8 16,1-9-8-16,-1 5 0 0,1-5 0 0,-10 1 0 15,5-5 0-15,0 4 0 0,0-3 0 0,0 3 0 16,-4-3 0-16,4 3 8 0,-5-4-8 0,5 5 0 15,-5-1 0-15,10 1 0 0,0-5 0 0,-1 1 0 16,-4-1 0-16,0-4 0 0,0 5 0 0,-5-1 0 16,5-4-8-16,-4 9 8 0,-1-5 0 0,1 5 0 15,-5-1 9-15,4-4-9 0,0 5 0 0,1-5 0 0,-5 1 0 16,4-1 0-16,-4 0 0 0,4 1 0 0,-4-1 0 16,5 5-12-16,-5-9 12 0,-1 4 8 0,1 1 0 0,-4 3-8 15,3-3 11-15,-3 3-11 0,-1 1 10 0,-4-1-10 16,4 8 0-16,-4-11 0 0,-5 7 0 15,5-3 0-15,-5 3 0 0,0 5 0 0,5-1 0 0,-5 1 0 16,-4 3 0-16,4 1 0 0,-4 0 0 0,0-1 0 16,-1 5 0-16,1-1 0 0,4 5 0 0,-4 0 0 15,-5 8 0-15,4-13 0 0,1 9 0 0,-5-4 0 16,5 7 0-16,0-3 0 0,-1 4 0 0,-4 0 0 16,5 3-8-16,-9-3-2 0,-10 4 0 0,5 0 0 15,5 4 2-15,-1 4 0 0,-8-1 0 0,4 5-622 16,0 0-124-16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19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C947AC-154D-4017-9FC9-AD94429C614C}" emma:medium="tactile" emma:mode="ink">
          <msink:context xmlns:msink="http://schemas.microsoft.com/ink/2010/main" type="inkDrawing"/>
        </emma:interpretation>
      </emma:emma>
    </inkml:annotationXML>
    <inkml:trace contextRef="#ctx0" brushRef="#br0">75 54 230 0,'0'0'20'0,"0"0"-20"0,0 0 0 0,0 0 0 16,-9 0 116-16,0-4 18 0,9 4 4 0,0 0 1 16,0 0-55-16,-9 0-12 0,0 0-1 0,4-4-1 15,5 4 2-15,0 0 1 0,-9 0 0 0,0 0 0 16,4-4-5-16,5 4 0 0,-9 0-1 0,9 0 0 15,0 0-11-15,0 0-1 0,0 0-1 0,0 0 0 0,-4 4-7 0,4-4-2 16,0 0 0-16,0 0 0 16,0 0-1-16,0 0 0 0,0 0 0 0,0 0 0 0,0 0-14 0,0 0-3 15,0 0-1-15,0 0 0 0,0 0-10 0,9 0-1 16,0 0-1-16,4 0 0 0,1-4 2 0,0 4 1 16,-5 4 0-16,5-4 0 0,-1 0 6 0,1-4 1 15,0 4 0-15,4 0 0 0,0 0-8 0,5 0 0 16,-5-4-1-16,0 4 0 0,5-4-1 15,-5 0 0-15,9 0 0 0,-4 4 0 0,0 0 2 16,-5 0 1-16,0-8 0 0,5 4 0 0,-5 4-3 16,1 0-1-16,-6-4 0 0,10 4 0 0,-14-4-5 15,5 4-8-15,-14 0 11 0,13-4-11 0,1 4 11 0,-14 0-11 16,0 0 10-16,0 0-10 0,9 0 8 0,-9 0-8 16,0 0 0-16,0 0 0 0,0 0 0 0,0 0-12 0,0 0 1 15,0 0-738-15,-4 8-148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43.97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ADEA6B-D0B8-4644-AA47-D47E4DFE03B1}" emma:medium="tactile" emma:mode="ink">
          <msink:context xmlns:msink="http://schemas.microsoft.com/ink/2010/main" type="inkDrawing" rotatedBoundingBox="23855,3140 32412,4354 31301,12187 22743,10973" hotPoints="24418,5168 28667,3843 31374,7120 31177,10493 26008,11490 22844,8984" semanticType="enclosure" shapeName="Hexagon">
            <msink:destinationLink direction="with" ref="{9A953546-6770-4724-A7D8-82C4BF6C40A3}"/>
          </msink:context>
        </emma:interpretation>
      </emma:emma>
    </inkml:annotationXML>
    <inkml:trace contextRef="#ctx0" brushRef="#br0">44 10 288 0,'0'0'25'0,"0"0"-25"0,0 0 0 0,0 0 0 16,0 0 113-16,0 0 18 0,-5-4 3 0,5 4 1 16,-4-4-54-16,-1 4-10 0,5 0-3 0,0 0 0 15,0 0-5-15,-4-4-2 0,-1 4 0 0,5 0 0 16,-4 0-4-16,-1 0-1 0,-4 0 0 0,9 0 0 15,0 0 2-15,0 0 0 0,0 0 0 0,0 0 0 16,0 0-8-16,0 0-2 0,0 0 0 0,0 0 0 16,0 0-12-16,-5 4-4 0,5 4 0 0,0-8 0 15,0 8 2-15,0 5 0 0,5-1 0 0,4 0 0 16,-4 4-8-16,4 0-2 0,0 4 0 0,0-7 0 0,0 3-4 16,5 4 0-16,-5 0-1 0,5 0 0 0,-1 5-2 15,5-1 0-15,-4-4 0 0,4 9 0 0,0-1-17 16,5 0 0-16,-5 5-8 0,5-1 8 0,0 0 0 15,0 1 0-15,-1-1 0 0,1 0 0 0,5 1 9 0,-1-5-9 16,5 1 0-16,-5 3 9 0,9 0-9 0,1 1 8 16,-1 3-8-16,1 1 8 0,-1-9 0 15,5 8 0-15,-4 5 0 0,-1-5 0 0,0 1-8 0,5 3 0 16,-4 1 0-16,-1 3 8 0,1 5-8 0,-1-13 10 16,1 4-10-16,3 1 10 0,-3 3-10 0,4 1 10 15,9-5-10-15,-4 5 10 0,4-1-10 16,-5-3 0-16,-4 3 0 0,0-3 0 0,0 3 0 15,0 1 10-15,5-1-2 0,-5 5-8 0,-5 0 9 0,0-5-9 16,-4 1 0-16,0-5 9 0,0 1 2 0,0-1 0 0,-5 5 0 16,5-5 0-16,0 1 6 0,0 3 2 0,0-3 0 15,-5-1 0-15,5 0-6 0,-9 1-1 0,-1 3 0 0,6-3 0 16,-1-1 5-16,5-3 1 0,-9-1 0 0,4 1 0 16,0-5-8-16,1 0-2 0,-1 1 0 0,-4-5 0 15,-1 4-8-15,-3-3 10 0,3-1-10 0,-3-4 10 16,-6 1-10-16,5 3 8 0,-4-8-8 15,0 0 8-15,-1 1-8 0,1-1 0 0,0-4 9 16,-1 0-9-16,1 5 0 0,0-5 8 0,-5-4-8 0,5 4 0 16,-1-4 8-16,-4 0-8 0,0 1 8 0,0-1-8 15,1-4 0-15,-1 0-13 0,-5 0 1 0,-4-8 1 16,5 12-83-16,-5-12-17 16,9 4-3-16,-9-4-1 0,0 0-67 0,0 0-14 0,0 0-2 0,0 0-606 15</inkml:trace>
    <inkml:trace contextRef="#ctx0" brushRef="#br0" timeOffset="-2287.6827">62 14 1094 0,'-18'-12'97'0,"18"12"-77"0,0 0-20 0,0 0 0 16,-9-4 93-16,9 4 15 0,0 0 4 0,0 0 0 15,4 0-39-15,-4 0-7 0,0-12-2 0,0 12 0 16,0 0-51-16,0 0-13 0,0 0 0 0,-4-4 0 16,-5 0 54-16,0 4 8 0,4 0 2 0,-9 0 0 15,5 0-52-15,-4 0-12 0,-1 0 0 0,0 4 0 16,-8 0 45-16,-1 8 7 0,0-12 0 0,0 4 1 16,-4 8-22-16,0-4-5 0,-5 1-1 0,4-1 0 15,-3 4-8-15,-6-4-1 0,1 4-1 0,-1 0 0 16,-4 0-7-16,0 0 0 0,-4 9-8 0,-5-13 12 15,0 8-12-15,-5 4 0 0,-4 0 8 0,0-3-8 0,4-1 0 16,0 4 0-16,-4-4 8 0,0 4-8 0,-5 5 0 16,5-1 11-16,-5-4-11 0,1 5 10 15,-6-5-10-15,1 12 0 0,4-12 0 16,1 5-11-16,3-5 11 0,1 4 0 0,-5-4 0 16,1 1 0-16,-1-1 0 0,-4-4 0 0,4 4 0 15,0-4 0-15,0 1 0 0,1 3 0 0,-1 0 0 16,5 0 0-16,0 1 0 0,-1-9 0 0,1 4 0 15,0 0 0-15,0-4 0 0,0 4 0 0,4 1 0 0,0-1 8 16,5 8-8-16,0-12 0 0,0 4 0 0,0 1 0 16,5-5 0-16,-1 4 0 0,1-4 0 15,-1 4 0-15,0-4 0 0,5 1 0 16,-9-1 0-16,5 0 0 0,4 4 0 0,0-4 0 0,-5 0 0 16,5 5 0-16,0-1 0 0,0-4 0 0,5 4 0 0,0 0 8 0,-1-4-8 0,1 9 11 15,4-17-11-15,0 4 12 0,0 4-12 0,5-4 0 0,-5 0 0 0,9 0 0 16,-4 0 8-16,4-4-8 0,5 0 0 0,-5 0 8 15,5 0-8-15,0 0 12 0,0-4-12 0,4 5 12 16,0-1 0-16,1-4 1 0,3 4 0 0,1-4 0 16,0 4-3-16,9-4-1 0,0 0 0 0,0 0 0 15,0 0-9-15,0 0 12 0,-9 4-12 0,9-4 12 16,0 0-12-16,0 0 0 0,0 0 9 0,0 0-9 16,0 0 0-16,0 0 8 0,0 0-8 0,0 0 0 0,0 0 0 15,0 0 8-15,0 0-8 0,0 0 0 0,-9 4 0 0,9-4 0 16,0 0 0-16,0 0 8 0,0 0-8 0,0 0 0 15,0 0 0-15,0 0 0 0,0 0 0 0,0 0 0 16,0 0 0-16,0 0 8 0,0 0-8 0,0 0 0 16,0 0 0-16,0 0 0 0,0 0 8 0,0 0-8 15,0 0 8-15,0 0-8 0,0 0 8 0,0 0-8 16,0 0 10-16,-9 0-10 0,0 4 9 0,9-4-9 16,0 0 8-16,0 0-8 0,-9 0 9 0,9 0-9 15,0 0 10-15,-9 8-10 0,0-4 12 0,-1 0-4 16,10-4-8-16,-9 4 12 0,0 4-4 0,-4 0-8 0,3 0 11 15,6-4-11-15,-1 9 0 0,-4-5 0 16,0 4 0-16,0-4 0 0,0 4 8 0,0 4-8 16,-5 0 0-16,5 5 0 0,-5-1 0 15,5 4 0-15,-4-4 0 0,-1 13 0 0,0-5 0 0,5 4 0 0,-9 5 0 16,4-1 0-16,-4 1 0 0,0 3 0 0,4 1 0 0,-4-1 0 16,0 1 8-16,0-5-8 0,-1 4 0 0,6 1 0 15,-5-1 14-15,-1 1-4 0,1-1-1 0,0 1 0 16,-5 7 1-16,5-3 0 0,-5-1 0 0,5 1 0 15,0-1-10-15,0 1-9 0,-5-1 9 0,5 5-13 16,-5 0 13-16,5-1 0 0,-5 1 12 0,0 3-12 16,0 1 0-16,-4-4 0 0,4 7 0 0,0 1 0 15,1-9 0-15,-1 5 8 0,5 4-8 0,-5-9 0 16,5 5 14-16,-1-9-4 0,1 1-1 0,5-5 0 16,-6 1 3-16,6-5 1 0,-1 5 0 15,0-1 0-15,-4 1-1 0,5-1 0 16,-6 1 0-16,6-1 0 0,-1 5-2 0,-4-1-1 15,-5-3 0-15,5 3 0 0,0 1-1 0,-1-5 0 0,1-4 0 0,0 1 0 0,0-1 4 16,4 1 0-16,-4-5 0 0,4-4 0 0,1 5-12 16,-1-1 0-16,0-3 9 0,1-1-9 15,-1 0 8-15,5-4-8 0,-5 1 8 0,10-5-8 0,-1 4 9 16,5-4-9-16,-9-3 12 0,4-5-12 0,5-4 12 16,-4 4-4-16,-1 0 0 0,-4-4-8 0,9-8 11 0,0 0-11 15,0 0 10-15,0 0-10 0,0 0 8 0,0 0-8 16,0 0 0-16,0 0 9 0,0 0-9 0,0 0 0 15,0 0 0-15,0 0 0 0,0 0 0 0,0 0 0 16,0 0 0-16,0 0 0 0,0 0 0 0,0 0 0 16,0 0 0-16,0 0 0 0,0 0 0 0,0 0-9 0,0 0 9 15,0 0-10-15,0 0 10 0,0 0 0 0,0 0 0 16,0 0 0-16,0 0 0 0,0 0 0 0,0 0 0 0,0 0 0 16,0 0 0-16,0 0 0 0,0 0 0 0,0 0-8 15,0 0 8-15,0 0 0 0,0 0 0 0,0 0 0 16,-4-8 0-16,4 8 0 0,0 0 0 0,0 0 0 15,0 0 0-15,0 0-10 0,0 0 10 0,0 0 0 16,0 0 0-16,0 0 0 0,0 0 0 0,0 0 0 16,0 0 0-16,0 0 0 0,0 0 0 0,0 0 0 15,0 0 0-15,0 0-8 0,0 0 8 0,0 0 0 16,0 0 0-16,0 0 0 0,0 0 0 0,0 0 0 16,0 0 0-16,0 0 0 0,0 0 0 0,0 0 0 15,0 0 0-15,0 0-8 0,0 8 8 0,0 0 0 0,0 5 0 16,4-5 0-16,-4 4 0 0,9-4 0 0,-4 4 0 15,-1-4 0-15,-4 4 0 0,5 4 0 0,0 1 0 16,-1-5 0-16,-4 0 0 0,0 4 0 0,-4 4 0 0,4-3 0 16,0 3 0-16,4 0 0 0,1 0 0 15,-1 0 0-15,-4-3 0 0,5 3 0 0,-1 0 0 0,-4 0 0 16,9 1 0-16,-4-1 0 0,0 0 0 0,-1 0 0 16,1 1 0-16,-1-1 0 0,5 0 0 0,-4 0 0 15,-1 4 0-15,5 1 0 0,1-5 0 0,-1 4 0 16,0 1 0-16,-5-5 0 0,5 0 0 0,1 0 0 0,-6 1 0 15,1 3 0-15,4 0 8 0,0 0-8 16,0 1 11-16,0-1-11 0,0 4 8 0,0-3-8 0,0-1 0 16,1 0 0-16,3-4 8 0,-4 5-8 0,5-5 0 15,-5 0 0-15,0 0 0 0,5 1 0 0,-5-1 0 16,5-4 0-16,-5 0 0 0,4 8 0 0,1-3 0 16,-5-1 0-16,9 0 0 0,-9 0 0 0,5 5 0 0,0-5 0 15,-1 8 0-15,1-8 0 0,4 5 0 0,0-5 0 16,-4 0 0-16,4 0 0 0,1 1 0 0,3-1 0 15,-3 4 8-15,3-4-8 0,6-3 0 0,-6 3 0 16,1 4 8-16,-5-4-8 0,5 1 0 0,-5-1 0 16,5-4 0-16,0 4 0 0,0 1 0 0,-1-1 0 15,6-4 0-15,-6 4 0 0,-3-4 0 0,3 5 0 16,1-5 0-16,0 4 0 0,0-4 0 0,0 4 0 16,-1-3 8-16,-4 3-8 0,5 0 0 0,0-4 0 15,0 5 0-15,0 3 0 0,4-8 0 0,0 4 0 0,-4 0 0 16,4 1 0-16,1-5 0 0,-1-4 0 0,-4 8 8 15,4-8-8-15,0 5 0 0,-4-1 0 0,0 4 0 16,0 0 0-16,-1 0 0 0,6-3 0 0,-10 3 0 0,9 0 0 16,-4-4 0-16,0 5 0 0,4-5 0 0,-4 0 0 15,4 0 0-15,-4 0 0 0,0 5 8 0,-1-5-8 16,1 4 0-16,0-4 0 0,0 4 0 0,-1-3 0 16,1-1 0-16,0 4 0 0,4-4 0 0,1 0 0 15,-1 5 0-15,0-5 0 0,-4 0 0 0,0 0 0 16,4 0 0-16,0 5 0 0,-4-5 0 0,0 4 0 15,0 0 0-15,4-4 0 0,-4 5 0 0,4-1 0 16,-4-4 0-16,4 0 0 0,-4 5 0 0,0-1 0 16,-1 0 0-16,1 4 0 0,0-4 0 0,0 1 0 0,0-1 0 15,-1 0 0-15,1 0 0 0,0 1 0 0,-5-5 0 16,9 0 0-16,-4 4 0 0,4-8 0 0,-4 5 0 16,0-9 0-16,4 4 8 0,-4 0-8 0,0 0 0 15,-5-4 0-15,9 4 0 0,-4-4 0 0,4 1 0 0,-4-1 0 16,0 0 8-16,4 0-8 0,-4 0 0 0,4-4 0 15,-4 0 8-15,0 4-8 0,0-4 0 0,-1 0 0 16,-3 0 8-16,-1 4-8 0,-5-8 0 0,1 4 0 16,0 0 8-16,-1 0-8 0,-3 1 0 0,-10-5 0 15,9 4 8-15,4-4-8 0,-13 0 0 0,0 0 0 16,9 4 0-16,-9-4 8 0,0 0-8 0,0 0 0 16,0 0 8-16,0 0-8 0,10-4 0 0,-10 4 0 15,0 0 10-15,0 0-10 0,0 0 8 0,0 0-8 16,0 0 0-16,0-9 8 0,4 1-8 0,-4 8 0 0,0 0 0 15,0 0 0-15,0 0 8 0,0 0-8 0,0 0 0 0,0 0 0 16,0 0 0-16,0 0 0 0,-4-8 0 0,4 8 0 16,0 0 0-16,0 0 0 0,0 0 0 0,0 0 0 15,0 0-9-15,0 0 9 0,0 0 0 0,0 0-8 16,0 0 8-16,0 0 0 0,0 0 0 0,0 0-8 16,0-8 8-16,0 8 0 0,0 0 0 0,0 0 0 15,0 0 0-15,0-8 0 0,0 8 0 0,0 0-8 16,0 0 8-16,0 0 0 0,0 0 0 0,0 0 0 15,4-8 0-15,-4 8 0 0,0 0 0 0,0 0 0 16,0 0 0-16,0 0 0 0,5-8 0 0,-5 8-8 16,0 0 8-16,0 0 0 0,9-4 0 0,-9 4 0 15,4-4 0-15,-4 4 0 0,0 0 0 0,0 0 0 16,0 0 0-16,9-4 0 0,1 0 0 0,-1 4 0 0,0-4 0 16,0 4 0-16,0-4 0 0,-4 4 0 0,4-4 0 0,0 4 0 15,0-4-8-15,4 4 8 0,-3-4 0 0,-1-1 0 16,4 1 0-16,1 0-8 0,4 4 8 0,-4-4 0 15,0 4 0-15,4-4 0 0,5 0 0 16,4 0 0-16,-9 4 0 0,5-4 0 0,4 0 0 0,0-4 0 16,1 4 0-16,-1 0-8 0,0 0 8 15,1-4 0-15,4 4 0 0,-1 0 0 16,-3 0 0-16,4-4 0 0,-5 3-9 0,5-3 9 16,0 4 0-16,0 0-9 0,4-8 9 0,0 4 0 0,10 0 0 15,-10 0 0-15,5 0 0 0,-4 0 0 16,8 4 0-16,5-4-8 0,-4-1-2 0,-1 1 0 15,1 4 0-15,-1 0 0 0,1-4 10 0,0 4 0 16,-1-8 10-16,1 4-10 0,8 0 0 0,-4 0 0 16,-4 0 0-16,4-1-10 0,5 1 10 0,-1 0-10 15,1-4 10-15,-5 4-10 0,0 0 10 0,0 0 0 0,-4 0-9 16,-1 0 9-16,1 4 0 0,-1-4 0 0,1-1 0 0,4 1 0 0,0 0 0 16,-5 0 0-16,-4 0 0 0,0 0 0 0,5 0 0 0,-1 0 0 15,5-4 0-15,-4 4 0 0,0-1 0 0,-5 1 0 16,-1 0 0-16,-3 0 0 0,4 0-8 0,-5-4 8 15,5 4 0-15,0 0 0 0,5 0 0 0,-5 0 0 16,4-1 0-16,-4 1 0 0,5-4-10 0,-5 4 10 16,0 0 0-16,-5 4-9 0,1-4 9 0,4 0 0 15,-10 0 0-15,6 4 0 0,-5-4 0 0,4-5 0 16,-4 5 0-16,4 0 0 0,-4 0 0 0,9 4 0 0,-4-8 0 16,4 4 0-16,-5 0 0 0,1 0 0 0,4 4 0 15,4-4 0-15,-9-1 0 0,1 1 0 16,4-4 0-16,-5 8 0 0,1-4 0 0,-5 4 0 0,4-4 0 15,0 4-8-15,-4 0 8 0,0-4 0 0,5 0 0 16,-6 4 0-16,1-4 0 0,5-1 0 0,-1 5 0 16,5-4 0-16,-4 0 0 0,-1 0 0 0,0 0 0 15,1 0 0-15,-1 4 0 0,1 0 0 16,-1-8 0-16,1 8 0 0,-6 0 0 0,1 0 0 16,0-5 0-16,0 5 0 0,-5 0 0 0,5 0 0 15,-9-4 0-15,4 4 0 0,1 0 0 0,-1 0 0 16,0-4 0-16,-4 4 0 0,4 0 0 0,-4 0 0 15,0-4 0-15,-5 4 0 0,0 0 0 0,-4 0 0 16,4 0 0-16,-4 0 0 0,-5-1 0 0,5 5 0 0,-1-4 0 16,-4 4 8-16,0-4-8 0,-9 4 0 0,0 0 0 0,0 0 0 15,0 0-112-15,0 0-16 16</inkml:trace>
    <inkml:trace contextRef="#ctx0" brushRef="#br0" timeOffset="1643.6664">2639 3256 230 0,'0'0'10'0,"0"0"2"0,0 0-12 0,0 0 0 0,5-8 0 0,-5 8 0 16,0 0 183-16,0-4 33 0,4-4 8 0,-4 8 0 0,0 0-107 0,0 0-21 16,5-8-5-16,-5 8-1 0,0-4-15 0,0 4-3 15,0 0-1-15,0 0 0 0,0 0-11 16,0 0-3-16,0 0 0 0,0 0 0 0,0 0 2 0,0 0 0 15,0 0 0-15,0 0 0 0,0 0-15 0,0 0-4 16,0 0 0-16,0 0 0 0,0 0-10 0,0 8-2 16,-5 4-1-16,5 0 0 0,0 0-8 0,-4 0-2 15,4 0 0-15,0 5 0 0,0 3-4 0,0 0-1 16,0 0 0-16,0 5 0 0,4-1 1 0,-4 0 0 16,5 4 0-16,-5 5 0 0,-5-1 3 0,5 1 0 15,0 7 0-15,-4-4 0 0,4 1-6 16,-5 3-1-16,5 1 0 0,-4-1 0 0,-1 1-1 15,5-1-8-15,-5-3 12 0,5-1-4 0,-4 5-8 0,4-9 10 16,-5 4-10-16,5-3 10 0,0-1-2 0,-4 0-8 16,-1 1 12-16,5-1-4 0,0 5-8 0,0-5 12 15,0 4-12-15,-4-7 12 0,4 3-12 0,4-4 10 16,-8 5-10-16,4-1 10 0,-5 1-10 0,5-1 10 16,-4 0-10-16,4-3 10 0,0-1-10 0,0 0 0 15,0 1 0-15,-5-1 8 0,5 0-8 16,0 5 0-16,0-5 9 0,-5 0-9 0,1 1 9 15,4-1-9-15,-5 4 12 0,5-3-12 0,0-1 13 0,-4 0-4 16,4 5-1-16,-5-5 0 0,5 0-8 0,0 1 0 0,0-1 9 16,-4 4-9-16,4-3 0 0,0-1 0 0,-5 4 0 15,5-3 0-15,-4 3 8 0,4-3-8 0,-5-5 8 16,5 0-8-16,-5 4 0 0,1-3 9 0,4-5-9 16,-5 4 0-16,1 0 8 0,-1 1-8 0,5-1 0 15,-4-4 0-15,4 1 9 0,-5-1-9 0,1 0 0 16,4 4 9-16,0 1-9 0,0-5 0 15,-5 4 0-15,5-4 8 0,0 5-8 0,0-5 0 0,0-4 0 16,0 0 8-16,0 4-8 0,-4-3 0 0,4-1 9 16,-5 0-9-16,5-4 8 0,0 8-8 0,0-7 10 0,0 3-10 15,0 4 0-15,-5-4 8 0,5 0-8 0,0 1 0 16,-4-5 0-16,4 8 0 0,0-8 0 0,-5 4 0 0,5 0 0 16,0-3 8-16,0 3-8 0,0-4 0 0,0 0 0 0,0 0 0 15,0 0 0-15,0 4 0 0,0-7 0 16,0 3 0-16,0-4 0 0,0 4 0 0,0 4 0 15,0-4 8-15,0-4-8 0,0 0 0 0,0 1 0 0,0-1 8 16,0 0-8-16,0 4 0 0,0 0 0 0,0-4 8 16,0 4-8-16,0-4 0 0,0-8 0 0,0 0 0 15,0 8 0-15,0-8 0 0,0 0 0 0,0 0 8 0,0 13-8 0,0-13 0 16,0 0 0-16,0 0 0 0,0 0 0 0,0 8 0 16,0-8 0-16,0 0 8 0,0 0-8 0,0 0 0 15,0 0 0-15,0 0 0 0,0 0 0 0,0 8 0 16,0-8 0-16,0 0 8 0,0 0-8 0,0 0 0 15,0 0 0-15,0 0 0 0,0 0 0 0,0 0 0 16,-4 12 0-16,4-12 0 0,0 0 0 0,0 8 0 16,0 4 0-16,-5-4 0 0,5-8 0 0,0 12 0 15,0-4 0-15,0-8 0 0,0 9 0 16,-4-1 0-16,4 4 0 0,0-4 0 0,0-8 0 0,0 8 0 16,-5 0 0-16,5-8 0 0,0 8 0 0,0 0 0 15,-4 4 0-15,4-3 0 0,0-9 8 0,0 8-8 16,-5 4 0-16,5 0 0 0,0-12 0 0,-5 8 0 15,5 4 11-15,-4 4-11 0,4-4 12 0,0 1-12 0,0-5 15 16,-5 0-4-16,5 0-1 0,0-8 0 0,0 0-1 16,0 0 0-16,0 0 0 0,0 0 0 0,0 0-9 15,0 0 0-15,0 0 0 0,0 0 8 0,0 0-8 0,0 0 0 16,0 0 0-16,0 0 0 0,0 0 0 0,0 0-11 16,0 0 1-16,0 0 0 15,0-8-23-15,0 0-5 0,5 0-1 0,-5 0-809 16,0-1-161-16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48.68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B9061C-B648-478B-A278-A20DF3ADD2BF}" emma:medium="tactile" emma:mode="ink">
          <msink:context xmlns:msink="http://schemas.microsoft.com/ink/2010/main" type="inkDrawing" rotatedBoundingBox="25498,8338 25726,6903 25788,6913 25560,8348" semanticType="callout" shapeName="Other"/>
        </emma:interpretation>
      </emma:emma>
    </inkml:annotationXML>
    <inkml:trace contextRef="#ctx0" brushRef="#br0">211-9 1522 0,'9'-4'68'0,"-9"4"13"0,0 0-65 0,0 0-16 0,0-4 0 0,0 4 0 15,0 0 71-15,0 0 10 0,0 0 3 0,0 0 0 16,0 0-17-16,0 20-3 0,0-4-1 0,0 4 0 15,0 5-5-15,0 3-1 0,0 0 0 0,0 0 0 16,-5 9-10-16,5-1-3 0,-4 1 0 0,-1 3 0 16,1 5-5-16,4-1-2 0,-5 1 0 0,1 7 0 15,-1 1-9-15,-4 0-1 0,-5-1-1 0,10-3 0 16,-5 3-8-16,-1 1-2 0,1-8 0 0,5 3 0 0,-5-7-3 16,0-1-1-16,0 0 0 0,-1 1 0 0,1-5 0 15,5 1-1-15,-5-1 0 0,0-3 0 0,-1-1-11 16,6 0 10-16,-5-7-10 0,4 3 10 0,-4-4-10 15,5-4 0-15,-6-3 0 0,6-1 0 0,4-4 0 0,-5-4 0 16,5 4 8-16,0-12-8 16,0 0-21-16,0 0-7 0,0 0 0 0,0-12-1 15,5-4-99-15,-1 0-20 0,1-5-4 0,4-3-557 16,-4 4-111-16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49.5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22EF34-D7F1-4A28-B50B-5ED981579F98}" emma:medium="tactile" emma:mode="ink">
          <msink:context xmlns:msink="http://schemas.microsoft.com/ink/2010/main" type="inkDrawing" rotatedBoundingBox="26248,7264 26369,8150 25726,8238 25605,7352" semanticType="callout" shapeName="Other"/>
        </emma:interpretation>
      </emma:emma>
    </inkml:annotationXML>
    <inkml:trace contextRef="#ctx0" brushRef="#br0">591-5 172 0,'0'0'8'0,"0"0"1"0,0 0-9 0,0 0 0 15,0-8 0-15,0 8 0 0,0 0 289 0,0 0 56 16,0 0 11-16,0 0 3 0,0 0-221 0,0 0-44 16,0 0-9-16,0 0-1 0,0 0-9 0,0 0-2 15,0 0 0-15,0 0 0 0,-9 8-7 0,-4 0-2 16,3 0 0-16,-3 0 0 0,-1 0-16 0,1 4-4 15,-1-4-1-15,-4 5 0 0,-1-1 3 0,-8 0 1 0,4 4 0 0,1 0 0 16,-6 0-7-16,1 1-2 16,0 3 0-16,4 0 0 0,0 0-14 0,0 1-4 0,1-5 0 15,-1 4 0-15,0-4-6 0,5 0-2 0,0 1 0 16,-1 3 0-16,1-8 0 0,0 0-1 0,4 0 0 16,1 0 0-16,4-4 0 0,-1 5 0 0,1-5 0 15,5 0 0-15,-5 0 1 0,9-8 0 16,-5 4 0-16,5-4 0 0,0 0-1 0,0 0 0 0,-9 8 0 0,9-8 0 15,0 0-2-15,0 0 0 0,-5 4 0 0,5-4 0 16,0 0-9-16,0 0 12 0,0 0-12 0,0 0 12 16,0 0-12-16,0 0 12 0,0 0-12 0,0 0 12 15,0 0-4-15,0 0-8 0,0 0 12 0,0 0-4 16,0 0 0-16,0 0 0 0,0 0 0 0,5 8 0 0,-5-8-8 16,0 0 12-16,0 0-12 0,9 12 12 0,5-8 4 15,-5 4 0-15,5-4 1 0,-5 1 0 0,0 3-17 16,4 0 0-16,6-4-8 0,-6 4 8 0,1 4 0 0,0-4 0 15,-1 0 0-15,6 4 10 0,8 0-10 16,-9 1 0-16,-9-1 9 0,0 0-9 0,9 4 8 0,-4-4-8 16,4 4 8-16,1 1-8 0,3-5 0 0,-3 4 9 15,3-4-9-15,-4 0 0 0,1 4 8 0,-1-3-8 16,-4 3 0-16,4-4 0 0,-5 0 9 0,6 0-9 16,-6 0 0-16,1 0 9 0,0 1-9 0,-1-5 0 15,-4 4 0-15,0-4 8 0,-4 0-8 0,4-4 0 16,0 4 9-16,-9-8-9 0,9 8 8 0,-9-8-8 0,0 0 8 15,0 0-8-15,0 0 0 0,0 0 0 16,0 0 0-16,0 0-8 16,0 0-88-16,5-8-16 0,-5 0-4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58.052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ABF5FD6-C4B2-4029-A56B-EA920724FDCF}" emma:medium="tactile" emma:mode="ink">
          <msink:context xmlns:msink="http://schemas.microsoft.com/ink/2010/main" type="inkDrawing" rotatedBoundingBox="24005,3616 24152,3391 24263,3463 24116,3688" shapeName="Other">
            <msink:destinationLink direction="with" ref="{4A9622B8-B373-4EEF-9193-61E36002552A}"/>
          </msink:context>
        </emma:interpretation>
      </emma:emma>
    </inkml:annotationXML>
    <inkml:trace contextRef="#ctx0" brushRef="#br0">115 71 921 0,'0'0'82'0,"0"0"-66"0,0 0-16 0,0 0 0 15,0 0 92-15,-5 4 16 0,1-4 2 0,4 0 1 16,0 0-28-16,-9 4-6 0,0 8-1 0,0-4 0 15,4 4-2-15,-4-8-1 0,0 13 0 0,4-13 0 16,1 12-15-16,-5-4-3 0,9 0-1 0,-5 0 0 16,5-12-21-16,0 12-4 0,0 1-1 0,0-13 0 15,0 0-12-15,5 12-2 0,-5-12-1 0,0 0 0 16,0 0 6-16,9 16 1 0,-9-16 0 0,9 0 0 16,0 0 4-16,0 0 0 0,0-8 1 0,5 4 0 15,-5 0 8-15,-5-4 2 0,6 0 0 0,-1-1 0 16,0-3-35-16,-5 0 0 0,1 4 0 0,-1-4 0 0,-4 0 0 15,5 0 10-15,-5 0 0 0,0 3 0 16,0-11-1-16,0 8 0 0,-5 4 0 0,5 0 0 0,0 8 7 0,-9-4 2 16,0 0 0-16,0 4 0 0,0 4 8 0,0 0 2 15,-5 4 0-15,5-4 0 0,0 4-20 0,-5 0-8 16,5 4 0-16,-4 0 8 0,3-3 0 0,1 3 0 16,5 0 0-16,-5 4 0 0,4-8-8 0,5 4 8 15,0-12-8-15,0 8 8 0,5 5-8 0,-5-13 0 16,9 8 0-16,-9-8 0 0,9 8 12 0,5-8 0 15,-5-4 0-15,4 0 0 0,1 0-1 0,0 0 0 16,-1-5 0-16,1 1 0 0,-5 0-11 0,5 0 8 16,4-4-8-16,-14 0 8 0,1-4-8 0,0 4 0 15,4 3 0-15,4-3 8 0,-8-4-8 0,-1 4 0 0,-4-4 9 16,0 0-9-16,-4 3 8 0,-1 5-8 0,-4 4 10 16,5-4-10-16,-5 4 8 0,-1 0-8 0,1 8 0 15,-4 0 9-15,-1 4-9 0,0-4 0 0,1 9 9 16,4-5-9-16,0 4 0 0,-5-4 0 0,5 4 0 0,4-4 8 15,1 4-8-15,4-8 0 0,-5 4 0 0,5-8 0 16,0 0 0-16,0 0 0 0,0 0-9 0,9 8 9 31,-9-8-83-31,9 9-12 0,-9-9-2 0,14 0-1096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59.936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A9622B8-B373-4EEF-9193-61E36002552A}" emma:medium="tactile" emma:mode="ink">
          <msink:context xmlns:msink="http://schemas.microsoft.com/ink/2010/main" type="inkDrawing" rotatedBoundingBox="22846,3792 23070,2855 23457,2948 23232,3884" semanticType="callout" shapeName="Other">
            <msink:sourceLink direction="with" ref="{9ABF5FD6-C4B2-4029-A56B-EA920724FDCF}"/>
          </msink:context>
        </emma:interpretation>
      </emma:emma>
    </inkml:annotationXML>
    <inkml:trace contextRef="#ctx0" brushRef="#br0">100 0 964 0,'0'0'21'0,"9"4"5"0,-4-8 1 0,-5 4 0 0,9 0-27 0,-9 0 0 15,0 0 0-15,0 0 0 0,0 0 83 0,0 0 11 16,0 0 2-16,9-4 1 0,-9 4-9 0,0 0-1 16,0 0-1-16,0 0 0 0,0 0-18 0,0 0-3 0,0 0-1 0,0 0 0 15,0 0-6-15,4 8-2 0,-4-8 0 0,5 16 0 16,-1-8-17-16,1 8-4 0,-10 0-1 0,5-3 0 15,5 3-5-15,-5 0-1 0,0 4 0 0,0 0 0 16,0-3-6-16,0 3-2 0,0 0 0 0,0-4 0 16,0 5-2-16,5-5-1 0,-5 0 0 15,0 0 0-15,0-4 1 0,0 0 0 0,4 1 0 16,-4-5 0-16,5 0-6 0,-5 0 0 0,0-8-1 16,9 12 0-16,-9-12-11 0,0 0 0 0,9 4 0 0,-9-4 0 15,0 0 0-15,0 0 15 0,0 0-4 0,9-4-1 16,0 4-2-16,5 0 0 0,-1-8 0 0,1 0 0 15,0 4-8-15,-5-8 0 0,0 4 0 0,0-1 8 16,0 1-8-16,0-4 0 0,5 4 9 0,-5 0-9 16,0-4 0-16,-4 0 8 0,4 0-8 0,0 3 0 15,0-3 0-15,-4 4 0 0,-1-4 0 0,5 4 8 0,-4-8-8 16,-1 4 8-16,1 0-8 0,-1-1 8 0,1 1 0 0,0 4 1 16,-5-4 0-16,4 8 0 0,-4 4 3 15,5-12 0-15,-1 4 0 0,1-4 0 0,-1 3 0 16,-4 9 1-16,0 0 0 0,0 0 0 0,0 0-5 0,0 0 0 15,0 0-8-15,0 0 12 0,0 0-12 0,0 0 0 16,0 0 0-16,0 0 0 0,0 0 0 0,0 0 0 16,0 0 0-16,0 0 0 0,-4 9 8 0,4-9-8 15,-5 12 0-15,1-8 0 0,4 4 8 0,0 4-8 16,-5-4 0-16,1 4 9 0,4 0-9 0,0-4 0 16,-5 5 9-16,0-1-9 0,1 0 0 0,4 0 9 0,-9 4-9 15,4-4 0-15,-4 5 9 0,5-5-9 0,-1 4 0 16,-4 0 9-16,4 4-9 0,-4-3 0 0,5 3 0 15,-1 0 0-15,1 0 0 0,-1-4 0 0,5 5 8 16,-5-1-8-16,1 0 0 0,-1 4 0 0,1-3 0 0,4 7 0 16,-5-8 0-16,5 0 0 0,-4-3 0 15,4-1 0-15,0 0 0 0,0 4 0 0,-5 0 0 0,5-7 0 16,9-1 0-16,-9 8 0 0,-4-4 0 0,-1 0 0 16,1 1 0-16,4-5 0 0,-10 4 0 0,10-4 0 15,-4 4 0-15,4-4 0 0,-5 0 0 0,1 1 0 16,-1-5 8-16,5 0-8 0,-4 0 8 0,-1 0-8 15,1 0 0-15,4-8 0 0,0 0 0 0,-5 8 0 16,5-8 0-16,-9 8 0 0,4 0 0 0,-4-4 0 16,9-4 0-16,-4 4 0 0,-10 5 12 0,5-5-4 0,9-4-8 15,0 0 0-15,-5 8 0 0,5-8 0 0,-9 8 0 16,9-8 0-16,-9 4 0 0,-4 4 0 0,3-8 0 16,10 0 0-16,0 0 0 0,-9 0 0 0,-4 4 0 0,4-4 0 15,9 0 0-15,0 0 0 0,-10 0 0 0,1 0 0 16,0 0 0-16,9 0 0 0,-13-4 0 0,-1 4 0 15,14 0 0-15,-9 0 0 0,0-8 0 0,9 8 0 16,-9-4 0-16,4-4 0 0,-4 8 0 0,9 0 0 16,-5-12 0-16,5-1 0 0,-4 5 0 0,4 8 0 15,-5-8 0-15,5 0 0 0,-4 0 0 0,4 0 0 16,0 0 0-16,0-4 0 0,0 4 0 0,4 0 0 16,-4-1 0-16,5 1 0 0,-1 0 0 0,1 4 0 0,4-8 0 15,0 4 0-15,0-4-8 0,0 0 8 16,1 0 0-16,-1-1 0 0,9 5 0 0,-5-4 0 0,1-4 0 15,4 4 0-15,1 0 0 0,-6-5 0 0,5 13 0 16,-4-8 0-16,4-4 0 0,1 4-11 0,-1 0 11 16,4 0-8-1,-3-4-45-15,-1 3-9 0,5 1-2 0,-1 4-736 0,1-8-148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9:06.62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9-1 115 0,'-9'8'0'0,"9"-4"10"0,0-4-10 0,0 0 0 0,-5 4 0 0,1-4 0 16,4 0 257-16,0 0 50 0,0 0 9 0,0 0 3 15,0 0-165-15,0 0-33 0,0 0-6 0,0 0-2 16,0 0-21-16,0 0-5 0,0 0-1 0,0 0 0 16,0 0-27-16,0 0-6 0,0 0-1 0,0 0 0 15,0 0-15-15,0 0-3 0,9-4-1 0,4 0 0 16,1 4-9-16,0 0-1 0,-14 0-1 0,13-4 0 16,1 4-4-16,0 0-1 0,-1 4 0 0,1 0 0 0,0 0-4 15,-1 4-1-15,-3 4 0 0,3-3 0 0,-4 3 0 0,0-4-1 16,0-4 0-16,1 8 0 0,-1 0-11 15,0 4 12-15,0-4-12 0,-5 1 12 0,1 3-12 16,4-4 0-16,-4 4 9 0,-1 4-9 0,1-8 11 0,-5 9-3 16,-5-1 0-16,5 0 0 0,0 0 5 15,0-3 1-15,-9 3 0 0,5-4 0 0,-1 0 4 16,0 4 1-16,1 5 0 0,-1-5 0 0,1-4-3 0,-1 0 0 16,-4-4 0-16,0 5 0 0,4-5-4 15,1 0-2-15,-1-4 0 0,1 0 0 0,-5-4-2 16,9-4-8-16,0 0 12 0,0 0-4 0,0 0 0 0,0 0-8 15,0 0 12-15,0 0-4 0,0 0 6 0,0 0 1 16,0 0 0-16,0 0 0 0,0-4-5 0,0-8-1 16,0 4 0-16,4-4 0 0,1 0-9 0,-5-1 0 15,4 1 9-15,1 4-9 0,-1-8 0 0,1 0 8 0,0 4-8 16,-1-5 0-16,1-3 8 0,-1 0-8 0,1 4 8 16,-1 0-8-16,-4-1 0 0,9-3 8 0,1 0-8 15,-1 0 0-15,0 0 0 0,-5 3 0 0,5 1 0 16,5 0 8-16,-5 0-8 0,5 0 0 0,-5-1 0 0,-4 1 0 15,8 0 0-15,-8 8 0 0,-1-4 0 0,5 4 0 16,0-4 0-16,1 3 0 0,-6 5 0 0,5-4 0 16,0 8 0-16,-4-4 0 0,4 0 0 0,-9 4 0 15,0 0 0-15,0 0 0 0,0 0 0 0,0 0 0 0,0 0 0 16,0 0 0-16,0 0 0 0,0 0 0 16,0 0 0-16,0 0 0 0,5 12 0 0,-5-4 0 0,0-8 0 15,0 0 0-15,0 0 0 0,0 0 0 0,0 13 0 0,0-13 0 16,0 0 0-16,0 0 8 0,0 8-8 0,0-8 0 15,0 0 0-15,0 0 0 0,0 0 0 0,0 0 0 16,0 0 0-16,0 0 0 0,-5 8 0 0,5-8 0 16,0 0 0-16,0 0 0 0,-14 4 0 0,5 0 0 15,9-4 0-15,0 0 8 0,-4 4-8 0,4-4 0 16,0 0 0-16,0 0 0 0,0 0 0 0,0 0 0 16,-14 4 0-16,14-4 0 0,0 0 0 0,0 0 0 15,-9 4 0-15,0 0 0 0,9-4 0 0,0 0 0 16,-9 4 0-16,9-4 0 0,0 0 0 0,0 0 0 15,-5 4 0-15,-4 4 0 0,5-4 8 0,4-4-8 16,-5 8 8-16,-4 0-8 0,4 1 8 0,5 3-8 16,0-12 10-16,5 8-10 0,-10 4 12 0,5-4-3 0,5 4-1 15,-5 0 0-15,0 0 0 0,0 1 0 0,0-1 0 0,0 0 0 16,9 0-8-16,-4 4 8 0,-5-4-8 16,0 1 8-16,4-1-8 0,1 0 12 0,-5-4-12 0,0 4 12 15,4 0-12-15,-4-4 10 0,5 4-10 0,-5-4 10 16,0 5-10-16,4-5 8 0,5 0-8 0,-4 4 8 15,-5-12-8-15,4 8 10 0,6 0-10 0,-6 0 10 16,-4-8-10-16,0 0 0 0,5 12 0 0,4-8 8 16,-5 5-8-16,10-5 0 0,-5 4 9 0,0-8-9 15,0 4 0-15,0-4 9 0,1 4-9 0,-1-4 0 0,4-4 12 0,-13 4-12 16,0 0 12-16,0 0-12 16,14-4 0-16,-9 0 0 0,-5 4 0 0,9-8 0 0,4 3 0 15,-13 5 0-15,5-4 0 0,-5 4-9 16,0 0-47-16,0 0-8 0,13-8-3 0,-13 8-837 15,5-8-168-15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9:08.537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0 28 576 0,'0'0'25'0,"0"0"6"0,0 0-31 0,0 0 0 0,0 0 0 0,0 0 0 15,0 0 195-15,0 0 33 0,0 0 6 0,0 0 2 16,0 0-99-16,0 0-19 0,0 0-4 0,0 0-1 15,0 0-30-15,0 0-7 0,0 0 0 0,0 0-1 0,0 0-21 0,0 0-4 16,0 0-1-16,0 0 0 0,0 0-13 0,0 0-4 16,9 12 0-16,-4 0 0 0,4 1-6 0,-9 3-2 15,4-4 0-15,-4 0 0 0,5 0-1 0,0 0-1 16,-5 5 0-16,0-1 0 0,4 0-8 0,1 0-2 16,-5 0 0-16,0-4 0 0,0 5 1 0,4-1 0 15,1 0 0-15,-5-8 0 0,4 8-5 16,-4-16-8-16,5 8 11 0,-5-8-11 0,9 8 11 0,-4 1-11 15,-5-9 10-15,13 4-10 0,1-4 17 0,-5 0-2 16,5-4-1-16,-5-5 0 0,4 5-1 0,1-4 0 16,-9 0 0-16,8 0 0 0,1 0-3 15,0-4-1-15,-5 0 0 0,0 0 0 0,4 3-9 16,-8-3 8-16,4 0-8 0,5-4 8 0,-10 8-8 0,5-8 10 16,0 0-10-16,-4 3 10 0,0-3-10 0,-5 4 0 0,4 0 0 15,1-4 8-15,4 4-8 0,-9-1 10 16,4 1-10-16,-4 4 10 0,5 0-10 0,-1 0 0 0,-4 8 0 0,0-8 0 15,0-4 0-15,0 12 12 0,0 0-4 0,0 0 0 16,0 0-8-16,0 0 8 0,0 0-8 0,0 0 8 16,0 0-8-16,0 0 8 0,0 0-8 0,0 0 8 15,-9 12-8-15,0-4 0 0,0 0 0 0,5 0 0 16,-6-4 0-16,6 8 0 0,4-3 8 0,0 3-8 16,0-4 11-16,-5 4 0 0,5 0 0 0,0 4 0 15,0-8-11-15,0 4-14 0,-4 1 3 0,4 3 1 0,0-4 10 16,4 4 12-16,-4 0-2 0,5 5-1 0,-1-5-9 15,-4 4-9-15,0 0 9 0,5 0-13 0,0 1 13 16,-5 3 0-16,4-4 0 0,-4 4 0 0,-4 1 0 0,4-1 0 16,4-4 0-16,-4 0 0 0,0 1 0 0,5-1 0 15,-1 4 0-15,1-4 0 0,-5 1 0 0,-5-5 0 16,5 4 0-16,-4 0 0 0,4-3 8 0,-5-5-8 16,5 4 0-16,0 0 0 0,-4-4 0 0,4 4 0 15,-10-3 8-15,6-1-8 0,4 0 0 0,-5 0 0 16,1-4 0-16,-1-4 0 0,1 4 8 0,-5-4-8 15,9-4 0-15,-5 12 0 0,1-4 0 0,-6 1 0 16,10-9 0-16,-9 8 0 0,5-4 0 0,-1 0 0 16,5-4 0-16,-9 4 0 0,5-4 8 0,-6 0-8 15,1-4 0-15,0 4 0 0,5 4 0 0,-1-4 0 16,-4-4 0-16,0 0 0 0,4 0 0 0,1 4 0 0,-10-4 0 16,10 0 0-16,-6-5 8 0,6 5-8 0,-5 0 0 0,0-4 0 15,0 4 0-15,0-4 0 0,-1 0 0 16,1 0 0-16,0 0 0 0,0 4 0 0,5-4 0 0,-6 0 0 15,6 4 0-15,-1-4 0 0,1-1 0 0,4 5 0 16,0-4 0-16,-5 0 0 0,5 0 0 0,5 0 0 16,-1 0 0-16,1-4 0 0,-1-4 0 0,1 3 0 15,4 1 0-15,0-4 0 0,0 0 0 0,5 0 0 16,0 0 0-16,4-1 0 0,-5 1 0 0,1-4 0 16,4 4 0-16,-4 0 0 0,0 3 0 0,4-3 0 15,-4 0 0-15,4 0 0 0,0-4 0 0,0 7 0 0,-4 1 0 16,9 0 0-16,-5 0 0 0,0 0 0 0,0 0 0 15,0 4 0-15,1 0 0 0,-1-1 0 0,-4 1 0 16,-1 0 0-16,-4 0 0 0,5 0 0 0,4-4 0 0,-9 4-16 16,0-4 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9:15.45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953546-6770-4724-A7D8-82C4BF6C40A3}" emma:medium="tactile" emma:mode="ink">
          <msink:context xmlns:msink="http://schemas.microsoft.com/ink/2010/main" type="inkDrawing" rotatedBoundingBox="18559,7734 30102,1488 30213,1692 18669,7938" semanticType="callout" shapeName="Other">
            <msink:sourceLink direction="with" ref="{83ADEA6B-D0B8-4644-AA47-D47E4DFE03B1}"/>
          </msink:context>
        </emma:interpretation>
      </emma:emma>
    </inkml:annotationXML>
    <inkml:trace contextRef="#ctx0" brushRef="#br0">0 6195 230 0,'0'0'20'0,"0"0"-20"15,0 0 0-15,0 0 0 0,0 0 96 0,0 0 16 16,0 0 2-16,0 0 1 0,0 0-91 0,0 0-24 16,0 0 0-16,0 0 0 0,0 0 20 0,0 0-2 15,9 8-1-15,-9-8 0 0,9 8 5 0,-9-8 1 16,0 0 0-16,9 4 0 0,0 0 6 0,-9-4 2 15,9 0 0-15,-9 0 0 0,14 0 3 0,-5-4 1 16,5 0 0-16,-1 0 0 0,-13 4 0 0,14-8 0 16,4 0 0-16,-4 0 0 0,4 0-6 0,-4 0-1 15,4-4 0-15,5 4 0 0,-5 0-11 0,5-1-2 16,-1-3-1-16,1 4 0 0,0-4-2 0,0 4-1 0,-10-4 0 16,10 4 0-16,4 0-3 0,1 0-8 0,-10-5 12 15,5 1-4-15,4 0 0 0,0 0-8 16,-4 0 12-16,0 0-4 0,0 4-8 0,-1-5 10 0,6-3-10 15,-6 4 10-15,-3-4 0 0,3 4 0 0,10-4 0 16,-4-1 0-16,-6 5 2 0,1-4 0 0,4 0 0 16,1 0 0-16,-1 0 4 0,0-1 2 15,5 1 0-15,-4 4 0 0,8-4-18 0,-9 0 0 16,-4-1 0-16,0 5 0 0,13 0 0 0,-4-4 0 0,-14 4 9 16,10 0-9-16,-1 0 10 0,5-1-10 0,-9-3 10 15,4 0-10-15,-9 0 10 0,9 4-10 16,5-9 10-16,-4 5-10 0,-6 0 10 15,6 0-10-15,4-4 10 0,-1-1-10 0,-8-3 8 0,5 8-8 0,-1 0 0 16,5 0 0-16,-5-1 0 0,-4 1 8 0,0 4-8 0,8-4 0 16,1 0 0-16,0 4 9 0,-9-1-9 0,4 1 8 0,1 0-8 0,-1 0 0 15,0 0 0-15,1 0 0 0,-1 0 0 0,0-1 0 16,1 1 0-16,-1 0 0 0,0 0 0 0,0 0 8 16,1 0-8-16,-5 4 0 0,-1-9 0 0,1 9 8 15,4 0-8-15,-4 0 0 0,4-4 0 0,1 4 0 16,-1-4 8-16,5 0-8 0,-5 0 0 0,1-1 0 15,-1 1 9-15,0 4-9 0,5-4 8 0,0 0-8 16,0 0 8-16,0 0-8 0,-5-1 0 0,5 1 0 0,-5 0 0 16,5 0 8-16,0-4-8 0,0 0 0 0,0-1 8 15,0 1-8-15,-1 0 21 0,6-4 0 0,4 4 0 16,-5-5 0-16,-4 1-21 0,5 0 0 0,4 4 0 16,0 0 8-16,-1-5-8 0,1 1-15 0,5 4 4 15,-5 0 1-15,-5-4 10 0,5-1 0 0,0 5 0 0,-4-4 0 16,4 4 0-16,0-5 0 0,0 1 8 0,0 0-8 15,-5 0 8-15,5-1-8 0,-5 1 10 0,1 0-10 16,8 0 8-16,-4 0-8 0,0-1 0 0,0 5 9 16,5-4-9-16,-5-4 0 0,0 3 9 0,0-3-9 15,-5 4 0-15,5-4 9 0,0 3-9 0,0-3 0 16,0 0 10-16,5-1-10 0,-1 5 8 0,-4-4-8 16,0 0 8-16,-4 3-8 0,8-7 8 0,1 4-8 15,-5 4 9-15,0-1-9 0,0 1 10 0,-5 0-10 16,0 0 12-16,1 3-3 0,-1-3-1 0,1 4 0 15,-1-4-8-15,5 0 12 0,-5-1-12 0,10 1 12 0,-5-4-12 16,0 4 8-16,0-5-8 0,0 1 8 0,4 0-8 16,-4-1 10-16,5 5-10 0,-1-4 10 0,1-4-10 15,0-1 8-15,-1 5-8 0,-4-4 8 0,-5 3 6 0,10 1 1 16,-5 0 0-16,-5 4 0 0,1-5-15 0,-1 5 8 16,1-4-8-16,-1 0 0 0,-4 3 0 15,4 5 0-15,-4-4-11 0,5 0 11 0,-1-1 0 0,-4 1 0 16,4 4 0-16,-4-4 0 0,0 0 0 0,0 7 0 15,0-11 9-15,4 8-9 0,1-8 0 0,-5 3 0 16,4 1 0-16,-4 0 0 0,4 0 0 0,-4-1 0 16,0-3 0-16,0 4 0 0,0-4 8 0,0 3-8 15,4 5 8-15,-4-4-8 0,0 0 0 0,4 4 0 0,-4-5 0 16,0 5 0-16,0 0 0 0,0 0 0 0,4-4 0 0,-4-1 0 16,-5 9 0-16,10-8 0 0,-5 0 0 0,4 4 8 15,0-9-8-15,-4 9 8 0,0 0-8 0,5 0 8 16,-1-5-8-16,0 1 0 0,5 0-8 0,-4 4 8 15,4 0 0-15,-5-5 0 0,5 5 0 0,-4-4-8 16,-1 0 8-16,0 3 0 0,1-7 0 0,-1 4 0 16,-4 0 0-16,5 0 0 0,4-1 0 0,0-7 0 15,0 4 0-15,0 3 0 0,9-3 0 0,-5 4 0 16,1 0 0-16,-1-1 0 0,-4-7 8 0,0 4-8 16,5 0 8-16,-10-1-8 0,-4 5 10 0,9-4-10 15,0-1 9-15,0 5-9 0,0-8 8 0,4 4-8 16,1 3 10-16,-1-3-10 0,-4 0 12 0,0 0-12 15,0-1 10-15,5 1-10 0,-5 4 8 0,4-5-8 0,-4 5 9 16,5-12-9-16,-10 8 10 0,5-1-10 0,-4-3 10 16,4 0-10-16,4-1 10 0,1 5-10 0,4-8 12 15,-5 7-4-15,1 1-8 0,-1 0 12 0,1 0-1 0,-1-5-1 16,1 5 0-16,0 0 0 0,-5-1 1 0,0 5 0 16,-5 0 0-16,5 0 0 0,-5-1-11 0,1-3 12 15,4 0-12-15,0 4 12 0,-5-1-12 0,5-3 0 16,-4 4 0-16,3-4 0 0,-3-1 9 0,-1 5-9 15,5-4 10-15,0 4-10 0,-4-1 0 0,-1 1 0 16,1-8 0-16,-6 8 0 0,1-1 8 0,0 1-8 16,-5 0 0-16,1 0 0 0,-1-1 0 0,0 5 8 15,1-4-8-15,-1 8 0 0,5-8 0 0,0-1 8 0,0 1-8 16,0 0 0-16,-1 0 0 0,1-1 0 0,0 5 0 16,-5 4 0-16,5-8 8 0,0 4-8 0,-4-1 0 15,-1 9 0-15,0-8 8 0,-4 4-8 0,0 0 0 16,-1 0 0-16,1 0 0 0,-5 3 8 0,1-3-8 0,3 8 0 15,-3-12 0-15,-6 12 0 0,5-8 0 0,-4 4 0 16,4-4 0-16,-4 4 12 0,0-5-3 0,4 5-1 16,-4 0-8-16,4 0 8 0,-5-4-8 0,-3 4 8 15,3 0-8-15,1 4 8 0,0-8-8 0,-1 4 8 16,-8-1-8-16,4 5 10 0,4-4-10 0,-3 8 10 16,-1-12 9-16,0 4 1 0,0 8 1 0,0-8 0 15,-4 4-21-15,4 0 0 0,0 0 0 0,-5-4 0 16,5 4 0-16,-4-4 0 0,4 8 0 0,0-8 0 15,-4 3 0-15,4 1 0 0,0 0 0 0,0 4 0 0,-9 0 0 16,5-8 0-16,-5 8 0 0,0 0 0 0,0 0 0 16,0 0 0-16,13-8 0 0,-8 4 0 0,-5 4 0 15,0 0 0-15,0 0 0 0,0 0 0 0,0 0 0 0,0 0 0 16,0 0 0-16,0 0-736 16,-9 8-146-16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9:58.68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960625-9697-4D28-984E-43C6C31EC07A}" emma:medium="tactile" emma:mode="ink">
          <msink:context xmlns:msink="http://schemas.microsoft.com/ink/2010/main" type="inkDrawing" rotatedBoundingBox="3451,3869 10889,2997 11479,8033 4041,8905" semanticType="callout" shapeName="Other"/>
        </emma:interpretation>
      </emma:emma>
    </inkml:annotationXML>
    <inkml:trace contextRef="#ctx0" brushRef="#br0">-2 0 403 0,'0'0'17'0,"0"0"5"0,0 0-22 0,0 0 0 16,0 0 0-16,0 0 0 0,0 0 106 0,0 0 17 15,0 0 3-15,0 0 1 0,0 0-67 0,0 0-12 16,0 0-4-16,0 8 0 0,0-8 12 0,5 13 1 15,-5-5 1-15,4 8 0 0,1 0-10 0,0-4-1 16,-1 8-1-16,5-7 0 0,-4 7-8 0,4 0-2 0,0 4 0 0,-4 1 0 16,4-1-2-16,0 8-1 0,0-3 0 0,0 7 0 15,0 0-1-15,5 5 0 16,-5-1 0-16,0 5 0 0,5-5-10 0,-1 5-2 0,5-9-1 16,-4 5 0-16,0 3-6 0,-1 5-1 0,1-5 0 15,-5 5 0-15,5-9 0 0,0 5-1 16,4 3 0-16,-5 1 0 0,6 4-2 0,-1-5 0 15,-5 1 0-15,6-1 0 16,-1 1-9-16,0-5 12 0,-9 1-12 16,9-1 12-16,-4-3-12 0,0 3 12 0,-1 1-12 15,1-5 12-15,0 5-12 0,-1-1 10 0,1-3-10 0,4 3 10 0,-4-3 4 0,0-1 1 0,4 1 0 0,-9-5 0 16,5 1-15-16,-1-5 0 0,5 4 0 0,-4-3 0 16,0-1 0-16,-1 5 0 0,6-5 0 0,-1 0 9 15,-5 1-9-15,6 3 0 0,-1 1 9 0,-4-5-9 0,4 0 8 16,-5-3-8-16,1 3 10 0,0 0-10 0,4 1 10 15,-4 3-10-15,-1-3 10 0,1-5-10 0,4 4 13 0,0-3-3 16,-9-5-1-16,5 4 0 0,0 1-1 0,-1-1 0 16,-3 0 0-16,3 1 0 0,-4-5 0 0,5 0 0 15,-5 0 0-15,0 1 0 0,0-1-8 0,0 0 10 16,0 1-10-16,1-1 10 0,3 0 0 0,-4 0 0 16,5 5 0-16,0-5 0 0,-5 4-10 15,4-3 0-15,-3-1 0 0,3 0 0 0,-4 0 8 0,5-3-8 16,-5 3 8-16,5-4-8 0,-1 5 0 0,1-5 8 15,0-4-8-15,-1 4 0 0,1-4 0 0,0 5 0 16,-5-1 8-16,4 0-8 0,-3 0 0 0,3 1 0 0,5-5 0 16,1 4 0-16,-10 0 0 0,4-4 0 0,6 1 0 0,-6 3 0 15,5 0 0-15,-4 0 8 16,0-4-8-16,-1 5 0 0,1-1 0 0,0-4 0 16,4 0 8-16,-4 1-8 0,8-1 0 0,6 0 0 0,-15 4 0 15,10 0 0-15,-5 1 0 0,1-5 0 0,-6-4 0 16,5 8 0-16,5-8 0 0,0 4 8 0,-5 1-8 0,-4-1 0 15,4-4 0-15,0 4 0 0,5-4 8 0,-9 0-8 16,-1 5 0-16,1-5 0 0,4 0 0 0,0 4 0 16,1-4 0-16,-1 0 0 0,-5 1 0 0,6-1 8 15,-1 0-8-15,0 0 0 0,0 0 0 0,1 0 0 16,-1-4 0-16,5 0 0 0,-5 5 0 0,4-1 0 16,1-4 0-16,0 4 0 0,0-4 0 0,0 4 0 0,4-4 0 15,0 4 0-15,-4 1 8 0,4-5-8 0,-4 4 0 16,4-4 0-16,1 4 0 0,-6 0 8 0,1 0-8 0,0-4 0 15,4 5 0-15,-4-1 0 0,0 0 0 0,0-4 0 16,-1 4 0-16,-3 0 0 0,8 0 0 16,-4-4 0-16,-1 1 8 0,1-1-8 0,4 0 0 15,-4 0 0-15,0 0 0 0,4 0 0 0,1 0 0 0,-6 0 0 16,6 0 0-16,-6-4 0 0,10 8 0 0,-4-3 0 16,-1-1 0-16,0 0 0 0,1-4 0 0,-1 4 0 15,0 0 0-15,1-4 8 0,-6 4-8 0,1 4 0 16,0-4 0-16,4-4 0 0,-4 0 0 0,0 1 0 15,-1-1 0-15,6 0 0 0,-1-4 0 0,0 4 0 16,-4 0 0-16,0-4 0 0,9 4 0 0,0-4 0 0,-5 0 0 16,5 0 0-16,-5 4 0 0,1 0 0 15,-1-4 0-15,0 4 0 0,0-4 0 0,1 4 0 0,-1-4 8 16,-4 0-8-16,4 4 0 0,0-4 0 0,1 0 0 16,-1 0 0-16,0 0 0 0,-4 0 0 0,0 4 0 15,4-4 0-15,-4 0 0 0,0 0 0 0,0-4 0 16,4 4 8-16,0 0-8 0,1-4 0 0,-6 0 0 0,10 0 0 15,-9 4 0-15,4-4 0 0,-4 0 0 0,0-4 0 16,4 4 0-16,-4-4 0 0,0 3 0 0,-1 1 0 16,-3 0 0-16,3 0 0 0,1 0 0 0,4 0 0 15,-8 0 0-15,3 0 0 0,1 4 0 0,-5-4 0 16,1 0 0-16,3 4 0 0,-3-4 0 0,3 0 0 16,-3 0 0-16,-1 0 0 0,0 0 0 0,0 0 0 0,-4 0 0 15,4 0 0-15,-4-4 0 0,4 4 0 0,-4-1 0 16,4 1 0-16,0 0 0 0,0 0 0 0,0-4 0 15,-4 4 0-15,4 0 0 0,-4-4 0 0,4 4 0 0,-4-4 0 16,-1 4 8-16,-3-4-8 0,-1 8 0 0,0-8 0 16,9 0 0-16,0-1 0 0,-4 1 0 0,4-4 0 15,-4 4 0-15,4-4 0 0,-4 4 0 0,4-4 0 16,0 4 0-16,-4-4 0 0,4-1 0 0,0 1 0 16,-4 0 0-16,4 4 8 0,0-4-8 0,0 4 0 15,-4 0 0-15,0-4 0 0,4-1 0 0,-4 1 0 16,-1 4 0-16,1-4 0 0,0 0 0 0,-1 0 0 15,1-4 0-15,0-1 0 0,-5 5 0 0,4 0 0 16,1-4 0-16,4 4 0 0,-9 0 0 0,5-5 0 0,0 9 0 16,4-4 0-16,-5 0 0 0,1 0 0 15,4 0 0-15,-4-4 0 0,4 3 0 0,-4-3 0 0,4 4 0 16,-4 0 0-16,-1 0 0 0,1-4 0 0,-5 4 0 16,5-5 0-16,4 1 0 0,-4 0 0 0,-1 0 0 15,6 0 0-15,-1 3 0 0,0-3 0 0,0-4 0 0,0 4 0 16,1 0-8-16,-6-1 8 0,5-3 0 15,1 4 0-15,-1-4 0 0,0 4 0 0,-9-5 0 0,9 5 0 16,-4 0 0-16,0 0 0 0,-1 0 0 0,1-1 0 16,4 5 0-16,-9-4 0 0,5 0-9 0,-5 0 9 15,5 4 0-15,-1-1 0 0,1 1 0 0,0-4 0 16,-5 4 0-16,5 0 0 0,-5-4 0 0,4-1 0 16,-4 1 0-16,5 0 0 0,0 0 0 0,-5-4 0 15,0-1 0-15,0 5 0 0,5 4 0 0,-1-4 0 0,-4 0 0 16,5 0 0-16,0-5 0 0,-1 5 0 0,6 4 0 0,-10-4 0 15,0 0 0-15,5-1 0 0,-1 1 0 16,-4 4 0-16,5-8 0 0,0 4 0 0,-5-5 0 16,4 1-8-16,-4 4 8 0,5 0 0 0,0 0 0 15,-1-5 0-15,-3 5-8 0,-1 0 8 0,4 0 0 0,1 0 0 16,-5-1 0-16,0 5 0 0,5-4 0 0,-5 0 0 16,0 0 0-16,0 0 0 0,0 3 0 0,5 1 0 15,-5-4 0-15,0 4 0 0,0 0 0 0,0 0 0 16,0-5 0-16,1 1 0 0,-1 4 0 0,0-8 0 15,-5 4 0-15,5 0 0 0,1-1 0 0,-1 1-8 16,-5-4 8-16,10 4 0 0,-5-4 0 0,0 3 0 16,0-3 0-16,-4 4 0 0,4 0 0 0,-5 0 0 15,10-1 0-15,-9 1 0 0,4 4 0 0,-5-8 0 0,5 4-8 16,0-5 8-16,1 1 0 0,-6 4 0 0,5-4 0 16,0 4 0-16,0-5 0 0,-4 1 0 0,4 0 0 0,0 4 0 15,0-5 0-15,-4 1 0 0,4 4 0 0,0-4 0 16,0-1 0-16,5 1 0 0,0 0 0 0,-5 0 0 15,0 4 0-15,0-5 0 0,0 1 0 0,5 4 0 16,-5-4 0-16,0-1 0 0,0 5 0 0,0-4 0 16,0 4 0-16,0-4 0 0,0-5 0 0,0 5 0 15,5 4 0-15,-5 0 0 0,-4 0 0 0,-1-5 0 16,1 1 0-16,-5 0 0 0,9 4 0 0,-4-1 0 16,-1-3 0-16,5 4 0 0,-9 0 0 0,9 0 0 15,0-5 0-15,0 5 0 0,-4 0 0 0,4 0 0 0,0 0 0 16,-4-1 0-16,-1-3 0 0,1 8 0 0,4-4 0 15,-4 0 0-15,-1 0 0 0,5 3 0 0,-4-3 0 16,-5 4 0-16,9-8 0 0,-5 8 0 0,1-4 0 16,0-1 0-16,-1 1 0 0,1 0 0 0,-1-4 0 0,5 4 0 15,-4-1 0-15,-1-3 0 0,6 0 0 0,-6 0 0 16,1-1 0-16,-1-3 0 0,1 4 0 0,4 0 0 16,-5-1 0-16,1 5 0 0,4 0 0 0,-4 0 0 15,-1-8 0-15,1 7 0 0,-1 1 0 0,5 0 0 16,-4-4 0-16,-1 4 0 0,1-1 0 0,0-3 0 15,-1 0 0-15,1 4 0 0,4-4 0 0,-9-1 0 16,4 1 0-16,1-4 0 0,-1-1 0 0,1 5 0 16,-5-4 0-16,5 0 0 0,-1 3 0 0,1-3 0 15,-1 0 0-15,1 4 0 0,-1-1 0 0,5 5 0 0,-4-4 0 16,-5 0 0-16,5 4 0 0,-1-1 0 16,1 1 0-16,-1 0 0 0,1 0 0 0,-1 0 0 0,1 3 0 15,-1 1 0-15,1 0 0 0,0 0 0 0,-1 0 0 0,5 4 0 16,-9-4 0-16,0 0 0 0,5-1 0 0,4 1 0 15,-5 4 0-15,1-4 0 0,-5 4 0 0,4 0 0 16,1-4 0-16,0 8 0 0,-5 4 0 0,0 0 0 16,0 0 0-16,0 0 0 0,0 0 0 0,0 0 0 15,0 0-10-15,0 0 2 0,0 0 0 0,0 0-1018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6:41.11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F4FBF0-702A-4DC8-9010-09C5B6859A1C}" emma:medium="tactile" emma:mode="ink">
          <msink:context xmlns:msink="http://schemas.microsoft.com/ink/2010/main" type="inkDrawing" rotatedBoundingBox="3228,8763 12872,8276 12876,8360 3232,8848" semanticType="underline" shapeName="Other">
            <msink:sourceLink direction="with" ref="{79192F4D-7271-4E7F-A80F-1B53DE5B4AFB}"/>
          </msink:context>
        </emma:interpretation>
      </emma:emma>
    </inkml:annotationXML>
    <inkml:trace contextRef="#ctx0" brushRef="#br0">0 500 57 0,'0'0'0'0,"0"0"0"0,14 0 0 0,-5 4 0 0,-9-4 0 0,9-4 0 15,5 4 141-15,-1 0 23 0,-3 4 5 0,-1-4 1 16,4 4-111-16,-4-4-23 0,5 0-4 0,0 4 0 16,-5 0 10-16,4-4 2 0,6 0 1 0,-6 4 0 15,1-4-1-15,4 5-1 0,0-5 0 0,1 0 0 16,-6 0-20-16,6 0-4 0,3 0-1 0,1 0 0 16,4 0 1-16,1 0 0 0,-6-5 0 0,6 5 0 15,-5-4 6-15,8 4 2 0,-3 4 0 0,-1-4 0 16,-4 0-27-16,4-4 0 0,5 4 0 0,-5 0 0 15,1 0 0-15,3 0 0 0,1 0 14 0,0-4-4 16,9 4 2-16,-4-4 0 0,-5 0 0 0,8 4 0 16,15-4-4-16,-9 0 0 0,-14 0 0 0,4 0 0 15,14 4 3-15,0-4 0 0,-9 0 0 0,0 0 0 0,5 0-1 16,-1 0 0-16,1 0 0 0,-5 0 0 0,-5-4-2 16,10 4 0-16,8 0 0 0,-8 0 0 0,-14-5 10 0,9 5 2 15,18 0 0-15,-5 0 0 0,1 0-20 0,-5 4 0 16,9-4-8-16,0 4 8 0,-4-4 0 0,-5 0 0 15,-9 0 0-15,14 4 0 0,9 0 0 0,-5 0 0 16,-9 0 0-16,4 0 0 0,6 0 0 0,-1 0 8 16,0 4-8-16,-4-4 10 0,-1 0-10 0,1 4 0 15,0-4 0-15,4 0 0 0,0 0 0 0,0 0 8 16,0-4-8-16,0 4 0 0,10 0 0 0,-5-4 8 16,-1 4-8-16,-4-4 0 0,1 4 8 0,-1 0-8 0,0-4 8 15,0 0-8-15,5 0 15 0,0 4-3 16,-5-8 0-16,5 8 0 0,-1-4-12 0,-3 0 11 0,-1 0-11 15,0 4 10-15,-4-4-10 0,4 0 0 0,0 0 0 16,0-1 0-16,-4 1 0 0,4 0 0 0,0 0 0 16,0 4 0-16,0-8 10 0,1 8-10 0,-10-4 12 0,9-4-12 15,-9 8 0-15,5-4 0 0,-1 0 0 0,-4 0 0 16,5 0 0-16,-5 0 0 0,0-4 0 0,0 8 0 16,0-4 0-16,0 0 0 0,0 0 0 0,1 4 0 15,-1 0 0-15,-9 0 0 0,4-4 0 0,-4 0 0 16,5 4 0-16,-5-5 0 0,0 1 0 0,0 0 0 15,4 0 0-15,1 0 0 0,-10 0 0 0,10 0 0 16,-1 4 0-16,1 0 0 0,-1 0 0 0,1 0 10 16,-1 0-10-16,-4 0 0 0,5-4 0 0,-5 4 0 0,0 0 0 15,4 0 0-15,-4-4 0 0,0 4 0 0,0-4 0 16,0 4 0-16,5-4 0 0,-5 0 0 0,9 4 0 16,-9 0 0-16,0-4 0 0,0 4 0 0,4-4 0 15,-4 4 0-15,-4 0 0 0,-1 0 0 0,5 0 0 0,-5-4 0 16,1 0 0-16,4 0 0 0,0 4 18 0,0-4 2 15,-5-4 0-15,5 8 0 0,5-4-32 0,4 0-5 16,-5 4-2-16,1 0 0 0,-1 0 36 0,-4 0 7 16,5-5 2-16,-1 5 0 0,-4-4-26 0,5 0 0 15,-1 0 8-15,5 0-8 0,1 0 0 0,-1 0 0 16,-5 0 0-16,1-4 0 0,4 4 0 0,0-4 0 16,0 4 0-16,0 0 0 0,0 4 0 0,-4-4 12 0,-1 0-2 15,1 0 0-15,-1 0 7 0,5 0 2 0,0 0 0 16,-4-1 0-16,-1 1-11 0,5 0-8 0,-9 0 9 15,10 4-9-15,-1-4 8 0,0 4-8 0,-5-4 0 16,-4 4 0-16,5 0 0 0,-5 0 8 0,0-4-8 16,-5 0 0-16,5 0 0 0,-4 0 0 0,3 4 8 0,6-4-8 15,-10 0 17-15,1-4 1 0,-1 4 0 0,1 0 0 16,-5 4-18-16,-5-4-9 0,0 0 1 0,-4 4 0 16,0-4-2-16,-5 0 0 0,-9 0 0 0,0 4 0 15,-9 0 10-15,0 0 0 0,0 0 0 0,0 0-582 16,0-5-114-16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28.99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9BE90B-84DB-4926-8BBF-A9B0A70000E0}" emma:medium="tactile" emma:mode="ink">
          <msink:context xmlns:msink="http://schemas.microsoft.com/ink/2010/main" type="inkDrawing" rotatedBoundingBox="11077,6114 11185,4989 11466,5017 11358,6141" semanticType="callout" shapeName="Other">
            <msink:sourceLink direction="to" ref="{750D30C2-30DB-4F05-BC8C-FFD23097CA27}"/>
          </msink:context>
        </emma:interpretation>
      </emma:emma>
    </inkml:annotationXML>
    <inkml:trace contextRef="#ctx0" brushRef="#br0">274 209 518 0,'0'0'46'0,"0"0"-37"0,0 0-9 0,0 0 0 16,0 0 153-16,0 0 29 0,0 0 6 0,0 0 0 16,0 0-60-16,0 0-13 0,0 0-3 0,0 0 0 15,5-8-15-15,0 0-3 0,-1 0-1 0,-4 0 0 0,5-1-22 16,-5 1-5-16,0 4-1 0,-5-12 0 0,5 8-7 16,-4-4-2-16,-6 0 0 0,6 0 0 0,-5-1-8 0,4 1-1 15,-8 4-1-15,3-8 0 0,1 4-22 0,-4 4-5 16,-1-4-1-16,-4 4 0 0,4 8 10 0,1-9 3 15,-1 9 0-15,5 9 0 0,0-9-19 0,0 4-4 16,-5 8-8-16,0-4 12 0,5 8-4 16,-5 0-8-16,5 4 11 0,0 1-11 0,0-1 8 15,0 4-8-15,4 1 0 0,-4 3 0 16,5 0 11-16,4 0-11 0,-9 9 10 0,9-1-10 0,4 5 11 16,1-1-11-16,-1-3 12 0,1-1-12 0,-1 9 14 15,1-5-4-15,4 1-1 0,0-1 0 0,-4 1-1 16,4-5 0-16,0-4 0 0,-4 5 0 15,-1-1 0-15,5-8 0 0,-4 5 0 0,-1-5 0 0,1 1 3 16,4-5 0-16,-4 0 0 0,-1-4 0 0,1 1-11 16,-1-5 0-16,-8 0 0 0,4-4 0 15,0 0 0-15,0 0 0 0,0-12 0 0,-5 8 0 0,5 1 0 16,0-9 0-16,0 0 9 0,0 0-9 0,-18 4 0 0,9-8-8 16,0-5 0-16,0 5 0 15,-1-4-81-15,1 4-16 0,0-4-3 0,5-4-1 16,-10 4-25-16,9-4-5 0,-4 4-1 0,5-4-843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29.60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0D30C2-30DB-4F05-BC8C-FFD23097CA27}" emma:medium="tactile" emma:mode="ink">
          <msink:context xmlns:msink="http://schemas.microsoft.com/ink/2010/main" type="inkDrawing" rotatedBoundingBox="10994,5709 11389,5631 11396,5662 11001,5741" shapeName="Other">
            <msink:destinationLink direction="to" ref="{749BE90B-84DB-4926-8BBF-A9B0A70000E0}"/>
          </msink:context>
        </emma:interpretation>
      </emma:emma>
    </inkml:annotationXML>
    <inkml:trace contextRef="#ctx0" brushRef="#br0">34 93 1018 0,'0'0'45'0,"0"0"10"0,0 0-44 0,0 0-11 0,0 0 0 0,0 0 0 15,0 0 76-15,0 0 14 0,-5-4 2 0,5 4 1 16,0 0-10-16,0 0-3 0,-9-8 0 0,5 4 0 15,-6 0-3-15,10 4-1 0,0 0 0 0,0 0 0 16,-9 0-4-16,9 0 0 0,0 0-1 0,0 0 0 16,0 0-8-16,0 0-2 0,0 0 0 0,0 0 0 15,0 0-17-15,0 0-4 0,0 0-1 0,0 0 0 16,0 0-12-16,0 0-3 0,0 0 0 0,0 0 0 0,14 0 3 16,-5-4 0-16,5 0 0 0,-1 0 0 0,-3 0-11 0,3 0-3 15,5 4 0-15,1-5 0 0,-6 5 2 16,6-4 0-16,-1 0 0 0,4 0 0 15,-3 0 1-15,-1 4 1 0,-4-4 0 0,-1 0 0 0,5 4 3 16,-4 0 0-16,0 0 0 0,-5-4 0 0,5 0-20 16,-1 0-9-16,1 0 1 0,-5 0 0 15,0 4 8-15,-9 0 9 0,14 0-1 0,-1 0-8 0,-13 0 8 0,9-4-8 16,-9 4 0-16,0 0 0 0,0 0 8 0,0 0-8 16,0 0 0-16,0 0 0 15,0 0-54-15,0 0-18 0,0 0-3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38.74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FFD53C2-B321-4569-80A5-86D529712ED2}" emma:medium="tactile" emma:mode="ink">
          <msink:context xmlns:msink="http://schemas.microsoft.com/ink/2010/main" type="inkDrawing" rotatedBoundingBox="4167,2784 4194,5018 4171,5019 4144,2785" semanticType="callout" shapeName="Other"/>
        </emma:interpretation>
      </emma:emma>
    </inkml:annotationXML>
    <inkml:trace contextRef="#ctx0" brushRef="#br0">32 2234 57 0,'0'-8'0'0,"0"-1"0"0,4 5 0 0,1-4 0 15,-5 8 223-15,0 0 39 0,0 0 8 0,0-8 2 16,0-8-173-16,-5 0-35 0,1-8-6 0,4-13-2 16,0-3-5-16,0-5-2 0,-5 1 0 0,1-5 0 15,4 1 17-15,0-5 3 0,-5-4 1 0,5-3 0 16,0-9-1-16,5-4 0 0,-5-8 0 0,0 4 0 15,0 0-6-15,0 4-2 0,4 1 0 0,1-9 0 16,-10 8-19-16,1-12-4 0,4 4-1 0,0 0 0 16,-5 12-17-16,1-4-4 0,-1 8-1 0,5 5 0 15,0 3-15-15,-5 5 11 0,1-1-11 0,4 8 10 16,4 1-10-16,-4 3 8 0,0 5-8 0,0 0 8 16,5 3-8-16,-5 9 0 0,0 0 0 0,0 3 8 0,5 9-8 15,-5-8-11-15,0 8 3 0,0 4 0 16,0 8-114-16,0 0-22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39.58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6A05E1B-2C39-49D1-B726-9E650DE85A1D}" emma:medium="tactile" emma:mode="ink">
          <msink:context xmlns:msink="http://schemas.microsoft.com/ink/2010/main" type="inkDrawing" rotatedBoundingBox="4990,6938 5245,2156 5316,2160 5062,6942" semanticType="callout" shapeName="Other"/>
        </emma:interpretation>
      </emma:emma>
    </inkml:annotationXML>
    <inkml:trace contextRef="#ctx0" brushRef="#br0">13 4784 576 0,'-18'-12'25'0,"18"4"6"0,4-8-31 0,1 3 0 0,-5-7 0 0,0 0 0 16,-5-4 57-16,1-1 6 0,8 1 1 0,1-4 0 15,-5-5 0-15,0 1 0 0,4 0 0 0,1-1 0 16,-5-3 16-16,0-5 4 0,-5-7 1 0,10-5 0 15,-1-12-33-15,5 1-8 0,-4-5 0 0,-1-4-1 16,1 4 17-16,4-8 3 0,-4-8 1 0,-1-8 0 16,1 0 0-16,-1-16 0 0,1 0 0 0,-1-1 0 15,6 9 0-15,3-24 0 0,-4-1 0 0,0-3 0 16,1 11 0-16,-1-11 0 0,4-5 0 0,-4 5 0 0,1 3-52 16,-1 5-12-16,0 8 0 0,0-1 0 15,0-15 0-15,-4 8 0 0,-5 3 0 0,9 5 0 16,-5 8 24-16,1-1 3 0,-5 1 0 0,0 4 0 15,4 0-27-15,1 8 0 0,-10 16 0 0,5 4 0 16,5 8 8-16,-5 5-8 0,-5 3 8 0,1 4-8 16,-1 5 0-16,5 7 0 0,-4 1 0 0,4-1 0 15,0 5-41-15,0 4-1 0,0 3 0 16,4 5 0-16,-4 8-86 0,0 4-18 0,5 3-3 16,-5 9-1-16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0.37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1D87483-001B-40D5-90B5-7127CC24958A}" emma:medium="tactile" emma:mode="ink">
          <msink:context xmlns:msink="http://schemas.microsoft.com/ink/2010/main" type="inkDrawing" rotatedBoundingBox="5996,7572 6292,1926 6395,1931 6099,7578" semanticType="callout" shapeName="Other"/>
        </emma:interpretation>
      </emma:emma>
    </inkml:annotationXML>
    <inkml:trace contextRef="#ctx0" brushRef="#br0">0 5641 115 0,'0'0'10'0,"4"-8"-10"0,1-4 0 0,-1 0 0 16,-4-4 188-16,5 0 35 0,-5-1 7 0,4 1 2 15,-4-8-142-15,5 0-28 0,-5-9-6 0,4 1 0 16,-4-9 11-16,5 1 2 0,0-9 1 0,-1-7 0 16,-4-9 10-16,5-4 3 0,-5-4 0 0,4-8 0 15,1 0 3-15,-5-8 1 0,4-8 0 0,1-4 0 16,-1-12-32-16,1 0-7 0,-5-5 0 0,5-3-1 16,-1 7-7-16,-4-15 0 0,0-21-1 0,5 0 0 15,-5 13-12-15,0-21-3 0,0 12 0 0,4-16 0 16,-4 17-3-16,5-13-1 0,-1 0 0 15,5 12 0-15,-4 1-7 0,4 7-1 0,5 1-1 0,-5 7 0 16,0 1-11-16,0 15 10 0,5-7-10 0,4 3 10 16,-9 5-10-16,5 8 8 0,4-4-8 15,-4 3 8-15,-5 9-8 0,4 8 0 0,-4-4 9 16,0 8-9-16,1 4 8 0,-6 8-8 0,1 9 8 0,-1-1-8 16,5 16 0-16,-9 1 0 0,0 7 0 0,-4 5 0 15,4 12-13-15,0-1-7 0,0 9-2 0,0 8-729 16,0-8-145-16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1.13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9A9F411-F7A9-421E-AC7E-770C4F300EF4}" emma:medium="tactile" emma:mode="ink">
          <msink:context xmlns:msink="http://schemas.microsoft.com/ink/2010/main" type="inkDrawing" rotatedBoundingBox="6965,7964 7566,1650 7624,1656 7023,7970" semanticType="callout" shapeName="Other"/>
        </emma:interpretation>
      </emma:emma>
    </inkml:annotationXML>
    <inkml:trace contextRef="#ctx0" brushRef="#br0">-3 6296 669 0,'0'0'29'0,"0"12"7"0,0-12-28 0,0 0-8 0,0 0 0 0,0 0 0 15,0 0 38-15,0 0 6 0,0 0 2 0,9-12 0 16,-4-4-8-16,-1-5-2 0,5-7 0 0,1-4 0 16,-6-5 16-16,5-11 2 0,-4-5 1 0,4-8 0 15,0 1 10-15,0-9 3 0,-4 0 0 0,-1-8 0 16,5 0 25-16,0-12 6 0,1-16 1 0,-1-4 0 16,4 8-17-16,-4-17-3 0,0-15-1 0,1-5 0 15,8 9-15-15,0-21-4 0,0-4 0 0,5-20 0 16,-9 8-20-16,4-36-4 0,0 16 0 15,0-29-1-15,-4 33-10 0,4-37-1 0,5-3-1 0,-9-5 0 16,4 1-11-16,-5 19-3 0,1 5 0 0,4 16 0 0,-4-1-9 16,4 26 0-16,-4 19 0 0,-5 8 0 15,5 9 0-15,-1 12 8 0,-4-5-8 16,0 9 0-16,1 12 8 0,-6 16-8 0,5 8 0 0,0 8 8 16,-4 9-8-16,4-1 0 0,5 8 0 0,-5 1 0 15,-9 7 0-15,9 9 0 0,0-8 0 0,5 11 0 16,-10 5-13-16,-4 8-2 0,5 4 0 0,-5 12 0 15,0 0-123-15,0 16-25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1.85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F8C07A-1695-4DC7-AAA9-CAA23E00CB86}" emma:medium="tactile" emma:mode="ink">
          <msink:context xmlns:msink="http://schemas.microsoft.com/ink/2010/main" type="inkDrawing" rotatedBoundingBox="8139,7257 8473,1792 8556,1797 8222,7262" semanticType="callout" shapeName="Other"/>
        </emma:interpretation>
      </emma:emma>
    </inkml:annotationXML>
    <inkml:trace contextRef="#ctx0" brushRef="#br0">0 5464 576 0,'0'0'51'0,"0"0"-41"0,0 0-10 0,4-8 0 16,-4 0 64-16,0-5 12 0,0 1 1 0,0-8 1 15,5 0-24-15,-5-5-5 0,5-7-1 0,-1-16 0 16,1-9 32-16,-1-4 7 0,1-4 1 0,-1-3 0 16,1-5-1-16,-1-4 0 0,1-4 0 0,0-8 0 15,-5-12-7-15,9-9-2 0,-9 1 0 0,0-8 0 16,0-13-10-16,0-3-1 0,0-1-1 0,0-20 0 16,0 13 1-16,4-9 0 0,5 0 0 0,0-24 0 15,1 4-39-15,-1 0-8 0,0-4-2 16,4 4 0-16,1 0-18 0,-5 9 8 0,5-9-8 0,0 12 0 15,-1 4 16-15,1 12-3 0,4-16-1 0,-4 9 0 16,-1 23-4-16,1 17-8 0,-5 4 11 0,5-4-11 16,-1 3 8-16,1 9-8 15,-5 12 0-15,-4 12 0 0,4 13 0 16,-5 3 0-16,-4 4 0 0,5 9-9 0,-5 3-34 16,0 9-6-16,0 4-2 0,0 11-673 0,0 1-136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2.49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1461BB2-B226-4A15-BD73-483FAA0A6C78}" emma:medium="tactile" emma:mode="ink">
          <msink:context xmlns:msink="http://schemas.microsoft.com/ink/2010/main" type="inkDrawing" rotatedBoundingBox="8986,6411 9274,1671 9393,1679 9104,6419" semanticType="callout" shapeName="Other"/>
        </emma:interpretation>
      </emma:emma>
    </inkml:annotationXML>
    <inkml:trace contextRef="#ctx0" brushRef="#br0">0 4743 403 0,'0'-12'36'0,"4"-4"-36"16,-4-5 0-16,5-7 0 0,-1-4 96 0,1-1 13 15,-5-11 3-15,0-1 0 0,4-7-4 0,6-5 0 0,-10-8 0 0,4-8 0 16,5-8 32-16,-4-12 7 0,4-4 1 0,0 20 0 31,-4-8-68-31,-1-8-12 0,1-8-4 0,4-4 0 0,0-13 24 0,4-3 4 16,-3 0 0-16,8-57 1 0,0 0-57 15,-4 8-11-15,-1 8-2 0,6-8-1 0,-6-4-6 0,-4 0-2 16,5 12 0-16,0-4 0 0,-5-4-14 0,0 16 9 0,0 12-9 16,-5 13 8-16,-4-1-8 0,5 9 0 15,-5 12 0-15,0 4 8 0,0 24-8 0,0 8 0 16,0 4 0-16,-5 12 0 0,5 13 0 0,-4-5 8 0,-5 9-8 16,4 3 0-16,1 5-8 0,-1 4-8 0,1 3 0 15,-1 5-1-15,-4 8-88 16,4 0-18-16,5 12-3 0,0 0-811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3.19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F7C093E-9131-417A-B094-3BDB46E5D3DA}" emma:medium="tactile" emma:mode="ink">
          <msink:context xmlns:msink="http://schemas.microsoft.com/ink/2010/main" type="inkDrawing" rotatedBoundingBox="10151,5362 10298,1585 10331,1587 10185,5363" semanticType="callout" shapeName="Other"/>
        </emma:interpretation>
      </emma:emma>
    </inkml:annotationXML>
    <inkml:trace contextRef="#ctx0" brushRef="#br0">-14 3776 828 0,'0'-17'36'0,"4"5"8"0,-4 4-35 0,5-4-9 15,-5 0 0-15,0 0 0 0,0-8 82 0,0-1 14 16,0-11 4-16,0 0 0 0,0-5-12 0,0-3-1 16,0-13-1-16,0 0 0 0,0-7 22 0,0-5 4 15,0-4 0-15,5-4 1 0,-10-3-14 0,10-1-3 16,-5-16-1-16,4-5 0 0,-4-11-28 0,9-4-6 16,-9-9-1-16,5-7 0 0,-1-9-25 0,5-3-6 15,-4-5-1-15,4 0 0 0,5-3-10 0,-5 7-2 16,-5 12-1-16,5 9 0 0,5 8-5 0,-9 7-1 0,-1 5 0 15,1 12 0-15,-1-4-9 0,-4 16 12 0,0 4-12 16,0 9 12-16,0 11-12 0,0-8 8 0,0 13-8 16,0-1 8-16,0 5-8 0,0 7 0 0,5-3 0 15,-5-1 0-15,4 1-72 16,-4 12-16-16,10-9-3 0,-6 13-1010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4.96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514817A-08E9-42D2-B93C-F737F70A6423}" emma:medium="tactile" emma:mode="ink">
          <msink:context xmlns:msink="http://schemas.microsoft.com/ink/2010/main" type="inkDrawing" rotatedBoundingBox="11966,1424 12057,2297 11725,2332 11633,1459" shapeName="Other">
            <msink:destinationLink direction="with" ref="{83F57429-D0C9-414E-9FAA-0C2774BAF11E}"/>
          </msink:context>
        </emma:interpretation>
      </emma:emma>
    </inkml:annotationXML>
    <inkml:trace contextRef="#ctx0" brushRef="#br0">91-10 1094 0,'0'-8'97'0,"0"8"-77"0,0 0-20 0,0 0 0 16,0 0 113-16,0 0 19 0,0 0 4 0,0 0 1 15,0 0-57-15,0 0-12 0,-4 16-3 0,4-8 0 16,-5 9-6-16,1 3-2 0,-1 4 0 0,1 4 0 15,4-3-14-15,-5 7-3 0,0-4-1 0,1 5 0 16,4-1-14-16,-5 1-2 0,5-1-1 0,-9 4 0 16,9 5 2-16,0-1 1 0,-4-7 0 0,-1 7 0 15,1-3-6-15,-1 3-2 0,0-8 0 0,1 1 0 16,-1 3-2-16,1-3-1 0,4-5 0 0,-5 0 0 16,5-7 0-16,0-1 0 0,0-4 0 0,5 0 0 0,-1 0 1 15,5-12 0-15,-9-4 0 0,0 0 0 0,10 8 4 16,3-8 1-16,5 0 0 0,1-4 0 0,-1 4-4 15,0-8-1-15,-4 8 0 0,-1-12 0 0,6 8-7 16,-1 0 0-16,0-4-8 0,-4 4 12 0,-1-4 0 16,-4 4-1-16,1 4 0 0,3-4 0 0,1 4-11 15,0-4-9-15,-5 4 9 0,4-4-13 16,-4 0 13-16,1 4-9 0,-10 0 9 0,0 0-8 16,0 0-69-16,0 0-14 0,0 0-2 0,9-4-651 15,-9 4-131-15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6:52.12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192F4D-7271-4E7F-A80F-1B53DE5B4AFB}" emma:medium="tactile" emma:mode="ink">
          <msink:context xmlns:msink="http://schemas.microsoft.com/ink/2010/main" type="writingRegion" rotatedBoundingBox="9893,9716 4780,10385 4587,8908 9700,8240">
            <msink:destinationLink direction="with" ref="{D1F4FBF0-702A-4DC8-9010-09C5B6859A1C}"/>
          </msink:context>
        </emma:interpretation>
      </emma:emma>
    </inkml:annotationXML>
    <inkml:traceGroup>
      <inkml:annotationXML>
        <emma:emma xmlns:emma="http://www.w3.org/2003/04/emma" version="1.0">
          <emma:interpretation id="{53DBF4D4-7648-4FC7-83D7-A6EF04D52246}" emma:medium="tactile" emma:mode="ink">
            <msink:context xmlns:msink="http://schemas.microsoft.com/ink/2010/main" type="paragraph" rotatedBoundingBox="9893,9716 4780,10385 4587,8908 9700,82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D00C9A-A8C5-4957-A810-91ECAFF823EF}" emma:medium="tactile" emma:mode="ink">
              <msink:context xmlns:msink="http://schemas.microsoft.com/ink/2010/main" type="line" rotatedBoundingBox="9893,9716 4780,10385 4587,8908 9700,8240"/>
            </emma:interpretation>
          </emma:emma>
        </inkml:annotationXML>
        <inkml:traceGroup>
          <inkml:annotationXML>
            <emma:emma xmlns:emma="http://www.w3.org/2003/04/emma" version="1.0">
              <emma:interpretation id="{ECA57E08-BA6B-426E-9C9B-D828732CD7A9}" emma:medium="tactile" emma:mode="ink">
                <msink:context xmlns:msink="http://schemas.microsoft.com/ink/2010/main" type="inkWord" rotatedBoundingBox="9893,9716 9412,9779 9238,8448 9719,83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4689-101 57 0,'0'0'0'0,"0"0"0"16,0 0 0-16,0 0 0 0,0 0 163 0,0 0 27 16,0 0 6-16,0 0 0 0,0 0-108 0,0 0-23 15,0 0-4-15,0 0-1 0,0 0 13 0,0 0 3 16,5-8 0-16,-5 8 0 0,5-8-6 0,-5 8-1 16,0 0 0-16,0 0 0 0,0 0-5 0,0 0-2 15,0 0 0-15,0 0 0 0,0 0-8 0,0 0-2 16,0 0 0-16,0 0 0 0,0 0-10 0,0 0-2 15,0 8-1-15,-5 0 0 0,5 4-17 0,0-4-3 16,-5 4-1-16,5-3 0 0,5 3-1 0,-10-4 0 0,5-8 0 16,0 12 0-16,0-12-5 0,5 12-2 0,-5-12 0 0,0 0 0 15,0 0-2-15,9 4-8 0,-9-4 12 0,0 0-4 16,9 4 2-16,-9-4 0 0,9 0 0 0,-9 0 0 16,9-4-2-16,5-4 0 0,-5 0 0 0,0 0 0 15,-4-4 0-15,-1 4 0 0,6-5 0 0,-1 1 0 16,0 0 0-16,-5 0-8 0,1 0 12 0,4 0-4 15,-5 0-8-15,1-5 8 0,-5 5-8 0,0-4 8 16,5 4-8-16,-10 4 10 0,5 0-10 0,0 8 10 0,0 0-10 16,0 0 0-16,0 0 0 0,0 0 8 0,-14 4-8 15,5 0 8-15,0 4-8 0,0 4 8 0,0 4 0 16,0 0 0-16,0 1 0 0,0 3 0 0,0 0-8 0,-1 0 10 16,6 1-10-16,-1-5 10 0,5 4-2 0,-4-8-8 15,4 4 12-15,0-4-4 0,0-3-8 0,0-9 0 16,0 0 0-16,0 0 0 0,0 0 0 0,9 8 0 15,-9-8 0-15,0 0 8 0,9-4 0 0,0 0 0 16,0-5 0-16,0 1 0 0,0-4 4 0,-4 0 0 16,4 4 0-16,0-8 0 0,-4 0-1 0,-1-1 0 15,5 1 0-15,0 0 0 0,-4 4-11 0,0-4 12 16,-5 4-12-16,0-5 12 0,0 5-12 0,0 4 8 16,-5 0-8-16,0 0 8 0,5 8-8 0,0 0 0 15,-13 4 0-15,4 4 8 0,-5 4-8 0,5 9-9 16,-9-5 9-16,4 8-787 0,0-4-149 15</inkml:trace>
        </inkml:traceGroup>
        <inkml:traceGroup>
          <inkml:annotationXML>
            <emma:emma xmlns:emma="http://www.w3.org/2003/04/emma" version="1.0">
              <emma:interpretation id="{4CC7699D-A286-4A3E-A9AC-3B34F8C5E4B3}" emma:medium="tactile" emma:mode="ink">
                <msink:context xmlns:msink="http://schemas.microsoft.com/ink/2010/main" type="inkWord" rotatedBoundingBox="7623,8693 7482,8711 7459,8533 7600,8514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@</emma:literal>
                </emma:interpretation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E</emma:literal>
                </emma:interpretation>
              </emma:one-of>
            </emma:emma>
          </inkml:annotationXML>
          <inkml:trace contextRef="#ctx0" brushRef="#br1" timeOffset="21076.492">2636 16 626 0,'0'0'28'0,"0"0"5"0,0 0-33 0,0 0 0 0,0 0 0 16,0 0 0-16,0 0 68 0,0 0 8 0,0 0 0 0,0 0 1 15,0 0-4-15,0 0-1 0,0 0 0 0,0 0 0 16,0 4 0-16,-4-4-1 0,4 0 0 0,0 0 0 16,0 0-10-16,0 5-1 0,-10-1-1 0,10 0 0 15,0-4-17-15,0 0-3 0,-4 8-1 0,-1 0 0 16,5-8-9-16,0 0-1 0,0 0-1 0,0 8 0 16,0-8-8-16,0 0-2 0,-4 8 0 0,-1-4 0 15,5-4-1-15,0 8 0 0,0-8 0 0,0 0 0 16,-4 8 4-16,4-4 0 0,0 4 0 0,0-8 0 15,-5 0-20-15,5 0 0 0,0 0 8 0,0 0-8 0,0 0 12 16,0 0-2-16,0 0 0 0,0 0 0 0,0 0 1 16,0 0 0-16,0 0 0 0,0 0 0 0,0 0 0 15,9 0 0-15,-9 0 0 0,14-8 0 0,-5 0-1 0,-4 4 0 16,-5 4 0-16,4-8 0 0,5 0 1 0,-4 0 0 16,-5 0 0-16,4 0 0 0,-4 0-2 0,0 4 0 15,0-5 0-15,0 9 0 0,0-8-1 0,0 8-8 16,0-8 12-16,0 0-4 0,-4 0-8 0,4 8 12 15,0 0-12-15,0 0 12 0,0 0-1 0,0 0 0 16,-9 4 0-16,4-4 0 0,5 0-1 0,-9 8 0 16,4 0 0-16,1 4 0 0,-5-3-10 0,4 3 0 15,1-4 0-15,4 0 0 0,-5 4 8 0,1 0-8 16,4-4 8-16,0-8-8 0,0 8 0 0,0-8 0 16,0 12 8-16,0-12-8 0,0 0 0 0,0 0 10 15,0 0-10-15,0 0 10 0,0 0 7 0,13 5 2 0,-13-5 0 16,9-5 0-16,0 1-19 0,1 0 0 0,-10 4 0 0,9-8 0 15,0 0 11-15,0 0-11 0,-5 0 10 0,1 0-10 16,4 0 9-16,-4-4-9 0,-1 0 8 0,1 3-8 16,-1 1 9-16,1 0-9 0,-5-4 10 0,0 4-10 15,0-4 8-15,-5 4-8 0,5 0 0 0,0 0 9 16,-4-1-9-16,-1 1 8 0,5 8-8 0,0 0 8 16,-9-8-8-16,9 8 0 0,0 0 9 0,0 0-9 15,-9 4 0-15,4 0 9 0,-4 4-9 0,5 1 0 16,-1-1 8-16,-4 4-8 0,5-4 0 0,4 4 0 15,-5 4 0-15,0-4 0 0,5 1 0 0,0 3 0 16,0-8 0-16,0 4 0 0,0-12 0 0,0 8 0 0,0-8 8 16,0 0-8-16,0 0 0 0,0 0 0 0,0 0 12 15,0 0-2-15,0 0 0 0,14 0 0 0,-5 0 1 16,-9 0 0-16,9-4 0 0,0-4 0 0,5 0-2 16,-9 0 0-16,-1 0 0 0,5 0 0 0,-4-1-9 0,4-3 10 15,-9 4-10-15,5 0 10 0,-5 0 0 0,0-4 0 16,0 4 0-16,0-4 0 0,-5 8-10 0,5 4 0 15,0 0 0-15,-9-4 0 0,4-1 0 0,5 5 8 16,0 0-8-16,-9-4 8 0,0 8-8 0,0 1 0 16,4-5 0-16,5 0 0 0,-9 8 0 0,5 0-9 15,-1 0 9-15,-4 0-13 16,9 4-104-16,-4 4-21 0,-1-4-4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5.29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F57429-D0C9-414E-9FAA-0C2774BAF11E}" emma:medium="tactile" emma:mode="ink">
          <msink:context xmlns:msink="http://schemas.microsoft.com/ink/2010/main" type="inkDrawing" rotatedBoundingBox="11762,1909 12116,1790 12130,1830 11775,1948" semanticType="callout" shapeName="Other">
            <msink:sourceLink direction="with" ref="{E514817A-08E9-42D2-B93C-F737F70A6423}"/>
          </msink:context>
        </emma:interpretation>
      </emma:emma>
    </inkml:annotationXML>
    <inkml:trace contextRef="#ctx0" brushRef="#br0">0 117 921 0,'0'0'40'0,"0"0"10"0,0 0-40 0,0 0-10 0,9-8 0 0,0 0 0 15,0 4 144-15,5-8 26 0,-10 4 6 0,10-1 0 0,4 1-56 0,-4 4-11 16,0-8-2-16,4 8-1 0,-4 0-14 0,4-4-4 16,-9 4 0-16,4-4 0 0,6 8-35 0,-1-8-7 15,-4 4-2-15,-1 0 0 0,1 4-23 0,-5 0-5 16,5 0 0-16,-5 0-1 0,4 0-15 0,-13 0 8 15,14 0-8-15,-14 0 0 0,9 0 0 0,-9 0 0 16,0 0-8-16,14 0 8 16,4 0-105-16,-18 0-15 0,0 0-2 0,0 0-848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5.5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EE29419-AF3C-454A-9F0D-C3D3626670CA}" emma:medium="tactile" emma:mode="ink">
          <msink:context xmlns:msink="http://schemas.microsoft.com/ink/2010/main" type="inkDrawing" rotatedBoundingBox="11698,1425 12150,1337 12155,1362 11702,1450" shapeName="Other">
            <msink:destinationLink direction="with" ref="{9CB12474-0E01-4B09-8AC0-E825433A5734}"/>
          </msink:context>
        </emma:interpretation>
      </emma:emma>
    </inkml:annotationXML>
    <inkml:trace contextRef="#ctx0" brushRef="#br0">0 76 1324 0,'0'0'118'0,"0"0"-94"0,0 0-24 0,0 0 0 16,0 0 65-16,0 0 9 0,0 0 2 0,0 0 0 16,0 0-24-16,0 0-5 0,0 0-1 0,13 4 0 15,1 4 16-15,-1-8 3 0,1 0 1 0,4 0 0 16,5-8 0-16,0 4 0 0,0-4 0 0,4 8 0 15,0-8-24-15,-4 4-5 0,0-4-1 0,-5 8 0 16,5-8-19-16,-5 4-4 0,0-1-1 0,5 1 0 16,-5 0-12-16,0 0-12 0,1 4 3 0,-1-8 0 15,-5 8-159 1,1-4-32-16,-14 4-7 0,14-8-1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6.01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B12474-0E01-4B09-8AC0-E825433A5734}" emma:medium="tactile" emma:mode="ink">
          <msink:context xmlns:msink="http://schemas.microsoft.com/ink/2010/main" type="inkDrawing" rotatedBoundingBox="12256,2808 12339,1436 12392,1440 12310,2811" semanticType="callout" shapeName="Other">
            <msink:sourceLink direction="with" ref="{D0C8CFC3-F940-4481-85A3-A1A34AE7A1C3}"/>
            <msink:sourceLink direction="with" ref="{EEE29419-AF3C-454A-9F0D-C3D3626670CA}"/>
          </msink:context>
        </emma:interpretation>
      </emma:emma>
    </inkml:annotationXML>
    <inkml:trace contextRef="#ctx0" brushRef="#br0">68 0 1602 0,'0'0'71'0,"0"0"14"0,0 0-68 0,0 0-17 0,5 4 0 0,0 4 0 15,-1 8 37-15,1 1 4 0,-10 3 1 0,5 0 0 16,5 4 26-16,-5 9 6 0,0-1 1 0,0 5 0 16,4-1-21-16,-4 9-4 0,0 3-1 0,0-3 0 15,0 7-8-15,-4 1-1 0,4 3-1 0,-5 1 0 16,1 4-19-16,4 4-3 0,-5-5-1 0,0-7 0 15,1 4-3-15,-1-9-1 0,-4 1 0 0,5-5 0 16,-1 5-4-16,-4-13-8 0,4 5 11 0,1-5-11 16,-1 0 12-16,1-11-4 0,-1 3 0 15,5-4-8-15,0-3 0 0,-4-5 0 0,-1 0 0 16,5-12-9-16,0-4-32 0,0 0-7 16,0 0 0-16,0 0-1 0,5-4-177 0,-1-12-35 0,1-21-7 15,-1 13-2-15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6.88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F73D4FE-7EC4-42EF-BF8B-8DF3DC52536F}" emma:medium="tactile" emma:mode="ink">
          <msink:context xmlns:msink="http://schemas.microsoft.com/ink/2010/main" type="inkDrawing" rotatedBoundingBox="12812,1586 12813,1533 12822,1534 12822,1586" shapeName="Other"/>
        </emma:interpretation>
      </emma:emma>
    </inkml:annotationXML>
    <inkml:trace contextRef="#ctx0" brushRef="#br0">9 53 1839 0,'-4'-8'40'0,"-1"4"9"0,5 4 2 0,0-8 1 0,0-5-42 0,0 5-10 16,0 8 0-16,5-8 0 0,-5 8 44 0,0 0 6 15,0 0 2-15,0 0 0 0,4-4-34 0,-4 4-6 16,0 0-2-16,0 0 0 0,0 0-10 0,0 0-14 15,0 0 3-15,0 0 1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6.7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0C8CFC3-F940-4481-85A3-A1A34AE7A1C3}" emma:medium="tactile" emma:mode="ink">
          <msink:context xmlns:msink="http://schemas.microsoft.com/ink/2010/main" type="inkDrawing" rotatedBoundingBox="12427,1752 13048,1970 12842,2553 12222,2335" shapeName="Other">
            <msink:destinationLink direction="with" ref="{9CB12474-0E01-4B09-8AC0-E825433A5734}"/>
          </msink:context>
        </emma:interpretation>
      </emma:emma>
    </inkml:annotationXML>
    <inkml:trace contextRef="#ctx0" brushRef="#br0">10 210 345 0,'-5'0'31'0,"1"-8"-31"0,4 4 0 0,0-4 0 15,0 8 212-15,0-9 36 0,4-3 7 0,1 12 1 16,-1-12-129-16,1 4-27 0,4-4-4 0,-4 4-2 16,8-4-27-16,-4 4-6 0,0-5-1 0,5 1 0 15,0 0-4-15,-1 4 0 0,1 4-1 0,0-8 0 16,-1 4-15-16,1 8-2 0,0-8-1 0,-1 8 0 15,-4 8-7-15,5-8-2 0,-5 8 0 0,0 4 0 16,-4-4-16-16,-1 4-3 0,1 4-1 0,-5 1 0 16,5-1-8-16,-5 4 0 0,0 0 9 0,0 1-9 15,0-1 9-15,-5-4-9 0,0 4 12 0,1 4-12 16,-1-3 10-16,1-1-10 0,-5 8 8 16,0-16-8-16,4 9 0 0,-4-5 8 0,-9 4-8 0,9 0 0 15,0-12 8-15,-1 9-8 0,-3-1 8 16,-1-12-8-16,5 4 8 0,-5 0-8 0,10-4 8 0,-5 4-8 15,4 0 12-15,5-8-2 0,0 0-1 0,0 0 0 0,0 0 8 0,0 0 2 16,0 0 0-16,0 0 0 0,0 0-3 0,0 0-1 16,0 0 0-16,0 0 0 0,9-12-6 0,0 4-1 15,0-8 0-15,5 0 0 0,0 8-8 0,-1-9 10 16,1 1-10-16,0 0 10 0,4 0-10 0,-4-4 0 16,4 3 0-16,0-3 0 0,0 4 0 15,0-4 0-15,1-1 0 0,-1 1 0 0,-9 4 11 16,5-4-3-16,-1-4-8 0,5 3 12 0,-4-7-12 15,4 4 0-15,-4 3 8 0,0 1-8 0,4 4 0 0,-4 0 9 16,-5 0-9-16,0 8 8 0,0-5-8 0,-5 5 12 16,-4 8-12-16,0 0 12 0,0 0-3 0,0 0 0 15,0 0 0-15,0 0 0 0,0 0 3 0,0 8 0 16,-4 5 0-16,-1 7 0 0,5 0-4 0,-4-4-8 0,-1 4 12 16,1 1-4-16,-1 3 0 0,1 4 0 0,4-7 0 15,0 3 0-15,0-4-8 0,0 4 10 16,4 5-10-16,-4-9 10 0,5 4-10 15,-1-4 12-15,1 1-12 0,-1-5 12 0,1 4-12 16,-1-12 10-16,1 4-10 0,4 0 10 0,-4-3-10 16,4-1 12-16,0 4-12 0,-9-12 12 0,9 0-12 0,0 0 0 15,0 0 9-15,0 0-9 0,0 0 0 0,0-8 9 16,-4 4-9-16,0-4 0 0,4-5-50 16,0 5-17-16,-5-12-3 0,1 4-1 0,-1 0-134 15,1 0-27-15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7.62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B05202-A670-46A5-9104-4C464C127593}" emma:medium="tactile" emma:mode="ink">
          <msink:context xmlns:msink="http://schemas.microsoft.com/ink/2010/main" type="inkDrawing" rotatedBoundingBox="13338,2583 13425,1486 13616,1501 13529,2599" semanticType="callout" shapeName="Other"/>
        </emma:interpretation>
      </emma:emma>
    </inkml:annotationXML>
    <inkml:trace contextRef="#ctx0" brushRef="#br0">196 18 288 0,'0'-12'25'0,"0"4"-25"0,0 8 0 0,0 0 0 15,0 0 270-15,0 0 49 0,0 0 9 0,0 0 3 16,0 0-220-16,0 0-44 0,0 0-9 0,0 0-2 16,-4 0 48-16,-1 8 8 0,-4 4 3 0,0 0 0 0,0 4-47 15,-5 9-8-15,1-1-3 0,-1 8 0 0,5-7 6 0,0 7 1 16,-5 4 0-16,0 1 0 0,5 7-10 0,-4 1-2 15,3 3 0-15,-3 5 0 0,-1-4-36 16,5-9-7-16,9 5-1 0,0-1-8 0,-4 1 11 0,4-1-11 16,0-3 10-16,4-1-10 0,-4 1 12 0,5-9-3 15,-1 0-1-15,1-3 0 0,4-5-8 0,-5 0 0 16,1 5 0-16,-1-9 0 0,6-8 0 0,-6 0 0 16,5 0 0-16,0 0 0 0,0-4 0 0,-4-4 0 15,9 5 0-15,-5-9 0 16,0 0-112-16,5-9-22 0,-1 5-4 0,-4-8-962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8.39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F9A3563-EB30-4D80-A05D-4D123CC94628}" emma:medium="tactile" emma:mode="ink">
          <msink:context xmlns:msink="http://schemas.microsoft.com/ink/2010/main" type="inkDrawing" rotatedBoundingBox="13694,2078 14054,2062 14056,2096 13696,2113" shapeName="Other"/>
        </emma:interpretation>
      </emma:emma>
    </inkml:annotationXML>
    <inkml:trace contextRef="#ctx0" brushRef="#br0">0 37 518 0,'0'0'23'0,"0"0"5"0,0 0-28 0,0 0 0 0,0 0 0 0,0 0 0 0,0 0 228 15,0 0 41-15,0 0 8 0,0 0 2 0,0 0-129 0,0 0-26 16,0 0-4-16,14 0-2 0,0-4-4 0,-1 4-1 16,1-4 0-16,4 4 0 0,-4 0-21 0,4-8-5 15,-4 8-1-15,4-4 0 0,0 0-39 0,0 0-8 16,-4 4-2-16,4 0 0 0,-4 0-16 0,4-9-3 16,-4 9-1-16,-1 9 0 0,1-9-17 0,0 4-11 15,-1-4 2-15,-4 4 0 0,-4-4 9 0,4 4 0 16,0-4 0-16,0 8 0 0,0-8 0 0,-9 0 0 15,0 0 0-15,0 0-8 16,5-12-136-16,-5 12-26 0,0 0-6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8.09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FB6180B-8116-4310-BDF9-048DEE66A157}" emma:medium="tactile" emma:mode="ink">
          <msink:context xmlns:msink="http://schemas.microsoft.com/ink/2010/main" type="inkDrawing" rotatedBoundingBox="13703,2438 13881,1606 14090,1651 13912,2483" semanticType="callout" shapeName="Other">
            <msink:sourceLink direction="with" ref="{837B5938-350C-47E7-9475-9FC52747A338}"/>
          </msink:context>
        </emma:interpretation>
      </emma:emma>
    </inkml:annotationXML>
    <inkml:trace contextRef="#ctx0" brushRef="#br0">274 65 1335 0,'0'0'59'0,"0"0"13"0,-5-8-58 15,1 0-14-15,-1-4 0 0,0 4 0 0,-4 0 72 0,5 0 12 16,-1 4 3-16,5 4 0 0,-9-9 1 0,-5 9 1 16,5 0 0-16,-4 9 0 0,-1-9-16 0,0 8-3 15,1 4-1-15,-1-8 0 0,0 8-21 0,1 4-5 16,-1 0-1-16,5 5 0 0,-5-1 4 0,1 0 1 16,4 0 0-16,-1-4 0 0,1 5-20 0,5 11-4 15,-5-12-1-15,0 9 0 0,9 3-10 0,-5-8-1 16,0 9-1-16,5-1 0 0,0-4-10 15,0 5 12-15,5-1-12 0,0 5 12 0,-1-13-12 16,1 12 10-16,-1-11-10 0,1 3 10 0,-1-4-10 16,1 9 0-16,-1-13 0 0,1 0 0 0,4 0 0 15,-9-4 8-15,5 1-8 0,-5-1 0 0,0-8 8 16,0 4-8-16,0-4 8 0,0-8-8 16,0 0-46-16,0 0-14 0,0 0-4 0,0 0 0 15,0 0-116-15,0 0-23 0,0 0-5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0:48.81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7B5938-350C-47E7-9475-9FC52747A338}" emma:medium="tactile" emma:mode="ink">
          <msink:context xmlns:msink="http://schemas.microsoft.com/ink/2010/main" type="inkDrawing" rotatedBoundingBox="14555,1509 14607,2629 14280,2645 14228,1524" shapeName="Other">
            <msink:destinationLink direction="with" ref="{CFB6180B-8116-4310-BDF9-048DEE66A157}"/>
          </msink:context>
        </emma:interpretation>
      </emma:emma>
    </inkml:annotationXML>
    <inkml:trace contextRef="#ctx0" brushRef="#br0">0 7 1152 0,'0'0'102'0,"0"0"-82"0,9-4-20 0,9 4 0 0,0-4 124 16,1 4 20-16,-1 0 4 0,0 0 0 0,0 0-40 0,5 8-9 15,0 8-2-15,-5-3 0 0,5 3-5 0,0 8-2 16,-5 4 0-16,5 5 0 0,-10 3-18 0,5 5-4 16,-4-1-1-16,0 5 0 0,-5-1-12 0,0 17-3 15,-9-9 0-15,0 5 0 0,-9 4-22 0,4-9-5 16,1 5-1-16,-10-8 0 0,5 3 8 0,-9-3 0 15,4-9 1-15,-4-3 0 0,0-1 2 16,4 1 0-16,-4-13 0 0,0 0 0 0,4-4-24 16,-4 1-11-16,-1-1 10 0,10-12-10 15,-4 4-72-15,4-8-20 0,0 0-4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1:27.07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CF621A-E142-4CE1-AB13-8B34F9CB7B6D}" emma:medium="tactile" emma:mode="ink">
          <msink:context xmlns:msink="http://schemas.microsoft.com/ink/2010/main" type="writingRegion" rotatedBoundingBox="33182,9311 19377,8757 19550,4468 33355,5023"/>
        </emma:interpretation>
      </emma:emma>
    </inkml:annotationXML>
    <inkml:traceGroup>
      <inkml:annotationXML>
        <emma:emma xmlns:emma="http://www.w3.org/2003/04/emma" version="1.0">
          <emma:interpretation id="{3F3291E5-DD2E-4B6F-817E-D6223DB5CE8D}" emma:medium="tactile" emma:mode="ink">
            <msink:context xmlns:msink="http://schemas.microsoft.com/ink/2010/main" type="paragraph" rotatedBoundingBox="33182,9311 19377,8757 19550,4468 33355,5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C73C7-27DF-46CA-BD13-717D989AB55F}" emma:medium="tactile" emma:mode="ink">
              <msink:context xmlns:msink="http://schemas.microsoft.com/ink/2010/main" type="line" rotatedBoundingBox="33182,9311 19377,8757 19550,4468 33355,5023"/>
            </emma:interpretation>
          </emma:emma>
        </inkml:annotationXML>
        <inkml:traceGroup>
          <inkml:annotationXML>
            <emma:emma xmlns:emma="http://www.w3.org/2003/04/emma" version="1.0">
              <emma:interpretation id="{2E0EBE23-9A52-49E3-8C2C-007CAF43C68F}" emma:medium="tactile" emma:mode="ink">
                <msink:context xmlns:msink="http://schemas.microsoft.com/ink/2010/main" type="inkWord" rotatedBoundingBox="33182,9311 19580,8765 19753,4476 33355,50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432 2165 1213 0,'0'0'53'0,"0"0"12"0,-4 0-52 0,4 0-13 16,4-8 0-16,-4 0 0 0,-4-1 100 0,4 1 16 16,0 0 4-16,0-4 1 0,-5 0-15 0,1 0-3 15,-1 0-1-15,-4 0 0 0,9-1-32 0,-5 1-6 16,-8 4-2-16,4-4 0 0,-1 4-8 0,-3-4-2 0,-1 4 0 16,5 0 0-16,-5 4-7 0,5-4-1 0,-4 3-1 0,-6 1 0 15,1 4-11-15,5 4-1 0,3 1-1 0,-3-1 0 16,-5 4-13-16,4 0-2 0,0 8-1 0,1 0 0 15,-1 0-2-15,0 0-1 0,1 5 0 0,8 3 0 16,-4 4-3-16,4 5 0 0,-4-1 0 0,5 0 0 16,-1 5-8-16,1 3 0 0,-10 5 0 0,9 3 0 15,10 1 0-15,-5 0 12 0,-5 3-4 0,5-3 0 16,0-1-8-16,0 1 0 0,0-5 0 0,-4-3 0 16,-1-1 0-16,1-3 0 0,8-1 0 0,-4-3 0 15,-9-1 0-15,5-4 0 0,4-3 8 0,-5-5-8 16,-4 0 9-16,4-4-9 0,1 0 10 0,4-3-10 15,4-5 16-15,1 0-4 0,-5-8 0 0,0 0 0 0,9 8-12 0,-9-8-10 16,0 0 2-16,0 0 0 16,0 0-20-16,5-12-3 0,-5 4-1 0,0-5 0 15,0 5-106-15,0 0-22 0,0-4-4 0,-5 4 0 16,-4-4-48-16,0 4-10 0,0-12-2 0,9 20 0 0</inkml:trace>
          <inkml:trace contextRef="#ctx0" brushRef="#br1" timeOffset="-13975.2538">63 0 972 0,'0'0'21'0,"0"0"5"0,0 0 1 0,0 0 0 0,-9 4-27 0,9-4 0 0,0 0 0 0,0 0 0 16,-9 4 41-16,9-4 3 0,0 0 1 0,0 0 0 16,-9 8-6-16,9-8-2 0,0 0 0 0,0 0 0 15,0 0 29-15,0 0 6 0,-9 8 0 0,9-8 1 16,0 0-28-16,0 0-5 0,-5 8-2 0,5-8 0 15,0 0 8-15,0 0 2 0,-4 8 0 0,4-8 0 16,-5 8-12-16,5-8-3 0,0 0 0 0,-4 8 0 0,-5-4-6 16,9-4-2-16,9 8 0 0,0 1 0 0,-9-9-6 0,0 0-2 15,0 0 0-15,0 0 0 0,0 0-5 0,4 8-2 16,-4-8 0-16,10 8 0 0,3 0 1 0,-4-4 0 16,-9-4 0-16,14 8 0 0,0-8 3 0,4 4 1 15,-18-4 0-15,14 4 0 0,-1-4 1 0,5 0 0 16,-4 0 0-16,4 0 0 0,-4 0-5 0,0 4-1 15,4 0 0-15,0 0 0 0,-9-4-2 0,5 0 0 16,4 0 0-16,0 0 0 0,-4 4-8 0,4-4 0 16,0 8 9-16,10-8-9 0,-6 0 0 15,1 0 0-15,0 0 0 0,4 0 0 16,10 4 11-16,-5-4-3 0,-14 0 0 0,4 0 0 0,10 0-8 16,0 0 10-16,0 0-10 0,5 0 10 0,-1 0-10 15,0 4 0-15,-4-4 0 0,0 0 0 16,-5 0 0-16,5 0 0 0,-4 0 0 0,3 0 0 0,-3 0 0 15,-1 0 0-15,-4-4 0 0,9 4 0 0,-5-4 8 16,5 4-8-16,0 0 8 0,0 0-8 0,-5-8 16 16,5 8-3-16,0-4 0 0,-5 4 0 0,0 0-13 15,5 0 0-15,0 0-12 0,-5-4 12 16,1 4 0-16,-1-4 0 0,-4 4 0 0,0 0 0 16,-1 0 0-16,-3 0 0 0,3 0 8 0,-3 0-8 15,-1 0 0-15,-5 0 0 0,6-4 8 16,-10 4-8-16,4 0 0 0,1 0 0 15,0 0 0-15,-1 0 0 0,1-4 0 0,-5 4 0 0,5-4 0 16,-5 0 0-16,5 0 0 0,-5 4 8 0,0 0-8 16,4 0 0-16,-3 0 0 0,-1 0 0 0,0-4 0 0,0 4 0 15,-9 0 8-15,9 0-8 0,5 0 0 0,-5 0 0 16,0 0 0-16,0 0 8 0,0 0-8 0,0 0 0 0,5-4 0 16,-1 4 0-16,-3-4 0 0,3 4 0 0,5-4 0 0,-4 4 0 15,-14 0 0-15,0 0 0 0,9-4 0 0,5 4 0 0,-5-4 0 16,5 4 0-16,-5 0 0 0,0 0 0 0,0 0 0 15,-9 0 0-15,9 0 0 0,0 4 0 0,-9-4 0 0,9 0 0 0,-9 0 0 0,0 0 0 16,9 0 0-16,-9 0 0 0,9 0 8 0,-9 0-8 16,0 0 0-16,0 0 9 0,0 0-1 0,0 0 0 15,0 0 0-15,0 0 0 0,0 0 0 0,14 0 0 16,-14 0 0-16,0 0 0 0,0 0-8 0,0 0 10 16,0 0-10-16,0 0 10 0,0 0-10 0,0 0 0 0,0 0 0 15,0 0 8-15,0 0-8 0,0 0 0 0,0 0 9 16,0 0-9-16,0 0 0 0,0 0 8 0,0 0-8 15,0 0 0-15,0 0 0 0,0 0 8 0,0 0-8 0,0 0 0 16,0 8 8-16,0-8-8 0,0 12 10 0,0-12-10 16,0 12 10-16,5-4-10 0,-5 4 10 15,0-4-10-15,-5 4 8 0,5-3-8 0,0 3 0 0,0 0 0 16,-4 0 0-16,4 8 8 0,-5-8-8 16,5 5 0-16,-5-1 0 0,5 0-10 0,-4 8 2 15,-1-4 0-15,5 1 8 0,0-5 0 0,-4 4 0 16,4 4 0-16,-5-3 0 0,5-1 0 0,-4 0 0 15,4 0 0-15,0 1 17 0,0-1 6 0,0 4 1 16,-5 0 0-16,5-3-16 0,0 3-8 0,0 0 8 16,0-4-8-16,0 5 0 0,0-1 9 0,0-4-9 15,0 4 0-15,0-7 33 0,0 7 0 0,0-4 0 16,0 0 0-16,0 5-47 0,5-1-10 16,-5-4-1-16,0 0-1 0,-5 1 42 0,5 3 8 15,0-4 1-15,0 0 1 0,0 5-26 0,0-5 0 16,0 0 0-16,-4 0 0 0,4 1-10 15,0-1-7-15,0-4-2 0,0 0 0 0,0 0 19 0,-5 1 0 16,0-1 0-16,5 0 9 0,0-4 5 0,-4 4 1 0,4-4 0 16,0 1 0-16,0 3-15 15,0-4 0-15,4 0 0 16,-4 4 0-16,0-4 0 0,0 1 0 16,0-1 0-16,0 0 0 0,5 0 0 0,-5 0 0 0,0-4-12 0,5 4 12 15,-5 0 0-15,4-3 0 0,-4-9 0 0,0 12 0 16,0-12 0-16,0 12 0 0,0-12 0 0,5 8 0 0,-5-8 23 15,0 12-2-15,0 0 0 0,0-12 0 0,0 0-21 0,0 12 0 0,-5-4 0 16,5-8 0-16,0 0 0 0,0 13-10 0,0-13 1 0,0 0 0 0,0 8 9 0,0-8 12 16,0 0-2-16,0 12-1 0,5-4-9 0,-5-8 0 0,0 0 0 0,0 0 0 15,0 0 0-15,0 0 0 0,0 0 0 0,-5 8 0 16,5-8 0-16,0 0 0 0,0 0 0 0,0 0 0 16,5 8 0-16,-5-8 0 0,0 0 0 0,0 0 0 15,0 0 8-15,0 0 0 0,0 0 0 0,0 0 0 16,0 0-8-16,0 0 0 0,0 0-10 0,0 0 10 15,0 0 0-15,0 0 0 0,0 0 0 0,0 0 0 16,0 0 0-16,0 0 0 0,0 0 0 0,0 0 10 16,9 4-10-16,-9-4 0 0,0 0 0 0,9 0 0 15,-9 0 0-15,9 0 0 0,-9 0 0 0,0 0 0 16,0 0 0-16,0 0 0 0,14 0 0 0,-14 0 0 0,0 0 0 16,9 0 0-16,4-4 0 0,-3 4 0 15,-10 0 0-15,9 0 0 0,0 0 0 0,-9 0 0 0,13 0 0 16,-4 0 0-16,-9 0 0 0,14-4 0 0,0 4 0 15,-1 0 0-15,1 0 0 0,0-4 0 0,-1 4 0 16,1 0 0-16,-5 0 0 0,5 0 0 0,-5 0 0 0,5 0 0 16,-5 0 0-16,0 0 0 0,0 0 0 15,5 0 0-15,-5 0 0 0,4 0 0 0,-4 0 0 16,5 0 0-16,-5-4 0 0,5 4 0 0,-5 0 0 0,5 0 0 16,-1-4 0-16,1 4 0 0,0 0 0 0,-1 0 0 15,1-4 0-15,4 0 0 0,-4 4 0 16,-1 0 0-16,6-4 0 0,-6 4 0 0,10-4 0 15,-9 4 0-15,-1 0 0 0,6 0-11 0,-1 0 11 16,0-4 0-16,0 4-9 0,0 0 9 0,1 0 0 0,-1 0 0 16,5-4 0-16,-1 4 0 0,-3 0 0 0,3 0 0 15,-3-4 0-15,3 4 0 0,1 0 0 16,-5 0 0-16,5 0 12 0,0 0-4 0,-5-4-8 0,5 4 0 16,-9 0 0-16,4 0 0 0,0 0 0 0,0 0 0 0,0 0 0 15,5-4 0-15,-9 4 0 0,4 0 0 16,0 0 0-16,0 0 0 0,1-5 0 0,-6 5 0 15,6 0 0-15,-1 0 0 0,0 0 0 0,-4-4 0 0,4 4 0 16,-5 0 0-16,6 0-10 0,-6 0 10 0,-13 0 0 16,0 0-9-16,9-4-10 0,5 4-1 0,4 0-1 0,-9 0 0 15,-9 0 33-15,19-4 8 0,-10 4 0 0,4 0 1 16,-4-4-33-16,-9 4-8 0,14 0 0 0,-14 0-1 16,14-4 33-16,-14 4 8 0,9 0 0 0,-9 0 1 0,14 0-21 0,-5 0 0 15,-9 0 0-15,0 0 8 0,0 0-8 16,13 0 0-16,-13 0 0 0,0 0 0 0,0 0 0 0,9 0 0 15,-9 0 0-15,0 0 0 0,0 0-16 0,10-4-5 16,-10 4-1-16,0 0 0 0,0 0 36 0,0 0 7 16,0 0 2-16,13 0 0 0,-13 0-37 0,0 0-7 15,0 0-2-15,9-4 0 0,-9 4 23 0,0 0 0 16,0 0 0-16,0 0 0 0,9 0 0 0,-9 0 0 16,0 0 0-16,0 0 0 0,0 0 0 0,0 0 0 15,0 0 0-15,0 0 0 0,0 0 0 0,0 0 0 16,0 0 0-16,0 0 0 0,0 0 0 0,14-4 0 0,-14 4 0 15,0 0 0-15,0 0 0 0,0 0 0 16,9-4 0-16,-9 4 0 0,0 0 0 0,0 0 0 0,0 0 0 0,0 0 0 16,9 4 0-16,-9-4 0 0,0 0 0 0,0 0 0 15,14 4 13-15,-14-4 7 0,0 0 2 0,0 0 0 16,0 0-22-16,0 0 0 0,14 0 0 0,-14 0 0 16,4 0 8-16,-4 0-8 0,0 0 10 0,0 0-10 15,0 0 0-15,9 4 0 0,-9-4 0 0,9 0 0 16,-9 0 0-16,0 0 0 0,0 0 0 0,9 4 0 15,-9-4 8-15,0 0-8 0,0 0 0 0,14 0 0 16,-14 0 0-16,0 0 0 0,0 0 0 0,0 0 0 16,0 0 0-16,9 8 0 0,-9-8 0 0,0 0 0 15,9 4 0-15,-9-4 0 0,0 0 0 0,0 0 0 16,5 8 0-16,-5-8 0 0,9 9 0 0,-9-9 0 16,9 8 0-16,-9-8 0 0,0 0 0 0,9 4-10 0,-4 8 10 15,-5-12 0-15,0 0 10 0,9 4-10 0,-5 8 8 16,-4-12-8-16,0 0 0 0,0 0 0 0,10 8 0 15,-6-4 0-15,5 4 0 0,-9-8 0 0,5 8 0 0,-1-4 0 16,5 5 0-16,-9-9 0 0,5 8 0 0,4 0 0 16,-4-4 0-16,-1 4 0 0,1 0 0 0,-1 0 0 15,1 0 0-15,4 0 0 0,-5 0 0 0,1 4 0 16,0-3 0-16,4-1 0 0,0 0 0 0,-5 0 0 16,5 0 0-16,-4 0 0 0,4 0 0 0,-4 4 0 15,8-8 0-15,-4 4 0 0,1 5 9 16,3-5-9-16,1 0 8 0,-5 4-8 0,5-4 0 15,-1 4 0-15,5-8 8 0,-8 4-8 0,3 0 0 16,1 4 0-16,-5 1 0 0,5-5 0 0,-1 0 0 0,-4 0 0 16,1 4 0-16,3 4 0 0,-4-4 0 15,0 1 0-15,1-1 0 0,3 0 0 0,-4 4 0 16,5-4 0-16,-5 0 0 0,5 0 0 0,-1 1 0 0,-4-1 0 16,5-4 0-16,-5 4 0 0,0 0 0 0,5 0 0 15,0 0 0-15,-5-4 0 0,4 5 27 0,-3-1 0 16,3 0 0-16,1 0 0 0,-5 0-27 0,0-4 0 15,5 4 0-15,-5 1 0 0,0-5-15 0,0 4-8 16,0-4-1-16,0 4-1 0,0-4 25 0,0 4 0 0,5 0 0 16,-9-4 0-16,8 5 0 0,-4-5 0 15,1 0 0-15,-1 4 0 0,-5-4 0 0,1 4 0 0,4-4 0 16,0 4 0-16,-4 1 0 0,4-1 0 0,0-8 0 16,4 4 0-16,-4 0 0 0,1 4 0 0,-1 4 0 0,0-4 0 15,4-4 0-15,-3 5 0 0,-1-5 0 16,0 4 0-16,4-8 0 0,-3 4 0 0,-1 0 0 15,-5 4 0-15,10 0 0 0,-5-4 0 16,0 5 0-16,0-5 0 0,0 4 0 0,0-4 0 16,1 0 0-16,-1 0 8 0,-5 0-8 0,5 4 0 0,-4-4 0 15,4 1 0-15,-5-1 0 0,-4-8 0 0,0 0 0 0,10 12 0 16,3 0 0-16,-8-4 0 0,-5-8 0 0,13 12 8 0,-3 0-8 16,-1-4 0-16,-9-8 0 0,4 13 0 0,-4-13 0 0,9 8 0 15,-4 4 0-15,-5-12 8 0,9 8-8 0,-9-8 0 16,5 12 0-16,4-4 0 0,-9-8 17 0,9 8-1 15,-9-8 0-15,9 12 0 0,0-8-16 0,-9-4-11 16,0 0 2-16,9 8 0 0,-9-8 9 0,9 9 12 0,-9-9-2 16,9 8-1-16,-9-8-9 0,0 0-14 15,0 0 3-15,14 4 1 0,-14-4 10 0,9 8 0 0,5-4 0 16,-14-4 0-16,0 0 0 0,0 0 0 0,9 8 0 0,-9-8 0 16,0 0 0-16,13 4 0 0,-13-4 0 0,10 4 8 15,-10-4-8-15,9 4 0 0,4-4 0 0,-13 0 0 16,0 0 0-16,0 0 0 0,0 0 0 0,14 4 8 15,-14-4-8-15,9 4 0 0,-9-4 0 0,0 0 0 16,9 0 0-16,-9 0 0 0,0 0 0 0,14 4 0 16,0-4 0-16,-14 0 0 0,0 0 0 0,13 4 0 15,1-4 0-15,-5 4 0 0,5-4 0 0,-5 0 0 16,-9 0 0-16,9 0 0 0,4 4 0 0,-3-4 0 16,-10 0 0-16,13 0-13 0,1 0 1 0,-5 0 1 15,-9 0 11-15,14 0 0 0,-1-4 0 0,1 4 0 16,0 0 0-16,-5 0 0 0,4 4 0 0,-3-4 0 0,-10 0 0 15,9 0 0-15,4 0 0 0,-4 0 0 0,5 0 0 16,-5 0 0-16,0 4 0 0,5 0 0 0,-5-4 0 16,5 0 0-16,-1 0 0 0,1 0 0 0,0 0 0 15,-5 0 0-15,0 0 0 0,-9 0 0 0,14 0 14 0,-1 0-2 16,-4 0 0-16,9 0 0 0,1 0-12 0,-6 0 0 16,1 4 0-16,0-4 0 0,-14 0 0 15,0 0 0-15,13 0 0 0,1 0 0 0,4 5 0 16,-4-5 0-16,-14 0 0 0,14 4 0 0,-1-4 0 0,1 4 0 15,-1-4 0-15,-3 0 0 0,3 0 0 0,1 0 0 16,-5 0 0-16,5 0 0 0,-1 0 0 0,1 0 0 16,-5 0 0-16,5 0 0 0,-5 0 0 15,5 0 0-15,4-4 0 0,0 4 0 16,5 0 0-16,-10-4 8 0,1 4-8 0,-5-5 0 16,0 1 0-16,9 4 0 0,1 0 0 0,-1-4 0 0,-9 4 12 15,5 0 4-15,4 0 0 0,-4 0 0 16,-5 0-16-16,4 0 0 0,1-4 0 0,-5 4 0 0,9 0 0 15,-4 0 0-15,-5-4 0 0,5 0 0 0,-5 4 0 0,4 0-20 0,6-4 4 16,-6 4 0-16,1 0 16 0,0 0 0 0,-1-4 0 0,5 4 0 16,5-4 0-16,-9 4 0 0,-5 0 0 0,0 0 0 15,0 0 0-15,0 0 0 0,0-4 0 0,-9 4 0 16,0 0 0-16,14 0 0 0,0 0 0 0,-5 0 0 16,-9 0 0-16,0 0 0 0,0 0 0 0,0 0 0 15,9 4 0-15,0-4 0 0,0 0 0 0,-9 0 0 0,0 0 0 16,0 0 0-16,14 0 0 0,-14 0 0 0,0 0 0 15,9 4 0-15,0-4 0 0,5 4 0 0,-5-4 0 16,-9 0 0-16,0 0 0 0,9 4 0 0,5-4 0 0,-14 0 0 16,0 0 0-16,9 4 0 0,-9-4 0 15,13 4 0-15,-13-4 0 0,9 0 0 0,-9 0 0 0,10 0 0 16,-1 4 0-16,-9-4 0 0,9 4 0 0,4 0 0 16,1 1 0-16,-14-5 0 0,0 0 0 0,0 0 0 15,9 4 0-15,0 4 0 0,-9-8 0 0,5 4 0 16,4 4 0-16,5-4 0 0,-5 0 0 0,0 0 0 15,-9-4 0-15,0 0 0 0,4 8 0 0,1 0 0 16,4-4 0-16,0 4 0 0,-9-8 0 0,5 8 0 0,-1 5 0 16,1-5 0-16,-1 0 16 0,5-4-4 0,5 0 0 15,-5 0 0-15,-9-4-12 0,0 8-16 0,9 0 3 16,0 0 1-16,-4-4 12 0,4 4 0 0,0-4 0 0,0 4 0 16,-4 1 0-16,4-5 0 0,-4 4 0 0,4-4 0 15,-9-4 0-15,9 8 0 0,0 0 0 0,0 4 0 16,0-8 0-16,0 0 0 0,-4 4 0 0,4 0 0 15,-9-8 0-15,4 12 0 0,1 1 0 0,4-5 0 16,-9-8 0-16,5 8 0 0,-1 0 0 0,1 0 0 16,-5-8 0-16,9 12 0 0,0-4 0 0,5 0 0 15,-14-8 0-15,4 8 0 0,1 5 0 0,-5-13 0 16,0 0 0-16,9 8 0 0,0 4 0 0,0 0 0 16,0 0 0-16,-4-4 0 0,-5-8 0 0,9 12 0 15,0-4 0-15,0 5 0 0,-9-13 0 0,4 12 0 16,6-4 8-16,-6 4-8 0,1 0 0 0,-5-4 0 15,0-8 0-15,9 12 0 0,-9 0 0 0,9-3 0 0,-5 3 0 16,1-4 0-16,0 4 0 0,-1-4 0 0,-4-8 0 16,9 12 0-16,-9-12 0 0,9 12 0 0,-4-4 0 0,4 4 0 15,-4-3 0-15,-5-9 0 0,9 12 8 0,-9-12-8 16,9 8 0-16,0 4 0 0,0-4 8 0,-4 4-8 16,-1 0 0-16,1-4 0 0,4 1 0 0,-5-1 0 15,1 0 0-15,4 0 0 0,-4 0 0 16,4 4 0-16,-5-4 0 0,1 0 0 0,-1 0 0 0,1 4 0 15,-1-3 0-15,1 3 0 0,-1-4 0 0,1 4-14 16,0 0 1-16,4-4 0 0,-5 0 21 0,5 4 4 16,-4 1 0-16,4-5 1 0,0 4-13 0,0 0 0 0,-4-4 0 15,8 0 0-15,-3 4 10 0,3-4-10 0,1 0 10 16,-5 1-10-16,5-1 0 0,4 4 0 0,-5-4 0 16,6 0 0-16,-6 0 0 0,1 0 0 0,4-4 0 15,0 4 0-15,1 0 0 0,-1-4 0 0,0 0 8 16,0 1-8-16,-9 3 0 0,5 0 0 0,0-4 0 0,-1 4 0 15,6 0 8-15,-6 0-8 0,5-4 0 0,1 4 0 16,3 0 8-16,-3-4-8 0,-1 8 0 0,0-8 9 16,0 1-9-16,0-5 0 0,1 4 0 15,3 0 0-15,-8 0 8 0,4 4-8 0,1-8 0 0,-1 0 8 16,-5 4-8-16,6 0 0 0,-1-4 0 0,0 4 0 16,0-4 32-16,-4 0 0 0,4 0 1 0,0 0 0 15,1 4-50 1,-1-4-11-16,5 4-1 0,-1-4-1 0,1 0 30 0,-5 0 0 0,5 0 0 15,-5 0 0-15,5 0 0 0,-5 0 0 0,-4 0 0 0,4 0 0 0,5 0 0 16,-5 0 0-16,-4 0 0 0,4 0 0 16,0 0 0-16,-4 0 0 0,4 0 0 0,-4 0 0 15,-1 0 0-15,6 0 0 0,-6 0 0 16,1 0 0-16,4 0 0 0,-4 0 0 0,-1-4 0 0,-4 4 0 16,5-4 0-16,0 4 0 0,-14 0 0 0,18 0 0 0,-4 0 0 0,4-4 0 15,-4 0 0-15,-1 0 0 0,1 4 0 0,0 0 0 16,-1-4 0-16,1 0 0 0,4 4 8 0,-4-4-8 15,-5 0 0-15,4 0 0 0,1-5 0 0,4 5 0 16,-4-4 0-16,4 0 0 0,-4 8 0 0,4-8 0 16,0 0 0-16,0 0 0 0,-4 4 26 0,0 0-2 15,4-4 0-15,-4 0 0 0,-5 4-36 0,4-4-7 0,-3 3-1 16,3-3-1-16,1 0 21 0,0 4 0 0,-1 0 0 16,5-4 0-16,-4 0 0 0,0 0 0 0,-1 0 0 15,6 0 0-15,-6 0 0 0,1 0 0 0,4-1 0 16,-4 1 0-16,-1-4 0 0,-3 4 0 0,3 0 0 0,1-4 0 15,0 4 12-15,-5-4 8 0,0 4 0 0,0-1 1 16,0-3-32-16,0 4-6 0,0 0-2 0,0-4 0 16,0 4 31-16,0 0 5 0,1 0 2 15,-6 0 0-15,5-5-29 0,0 5-6 0,-4 0 0 0,4-4-1 16,0 4 17-16,-4-4 0 0,4 4 0 0,-5-4 0 16,5 4 0-16,1-5 0 0,-1-3 0 0,0 8 0 15,-5-4 0-15,1 4 0 0,4-4 0 0,0 0 0 16,-4 4 0-16,-1-5 0 0,5 5 0 0,-4-4 0 15,-1 4 0-15,5-4 0 0,-4-4 0 0,0 4 0 0,-1 4 0 16,5-5 0-16,-9-3 0 0,5 4 0 0,4-4 0 0,-9 4 0 16,4 0 0-16,6-5 0 0,-6 5 0 15,1-4 0-15,-1 4 0 0,1 0 0 0,4-4 0 0,-5-1 0 16,6 9 0-16,-6-4 0 0,1 0 0 0,-1 0 0 16,5 0 0-16,-4 0 0 0,-1-5 0 0,6 1 0 15,-1 4 0-15,-5-4 0 0,5 8 0 16,-4-4 9-16,-5 0-9 0,4 3 8 0,1 1-8 0,-1-4 0 15,1 4 0-15,-5 0-11 0,9-4 11 0,-4 4 0 16,-1 4 0-16,-4 4 0 0,5-8 0 0,-5 8 0 16,4-8 0-16,-4 8 0 0,0 0 0 0,5-9 0 15,-1 1 0-15,-4 8 0 0,0 0 0 0,0 0 0 0,0-8 0 16,0 8 0-16,0-8 0 0,0 8 0 0,0 0 0 0,0 0 0 16,0 0 0-16,0 0 0 0,0 0 0 0,0 0-8 15,10-8 8-15,-10 8 0 0,0 0 0 0,0 0 0 16,0 0 0-16,0 0 0 0,0-4 0 0,0 4 0 15,0 0 0-15,0 0 0 0,0 0 0 0,0 0 0 16,0 0 0-16,0 0 0 0,0 0 0 0,0 0 0 16,0 0 0-16,0 0 0 0,0 0 0 0,0 0 0 15,0 0 0-15,0 0 0 0,0 0 0 0,0 0 0 16,0 0 0-16,0 0 0 0,0 0 0 0,0 0 0 16,0 0 0-16,0 0 0 0,0 0 0 0,0 0-8 15,0 0 8-15,0 0 0 0,0 0 0 0,0 0 0 16,0 0 0-16,0 0 0 0,0 0 0 0,0 0 0 0,0 0 18 15,0 0-1-15,0 0 0 0,0 0 0 0,0 0-29 16,0 0-5-16,0 0-2 0,0 0 0 0,0 0 19 16,0 0 0-16,0 0 0 0,0 0 0 0,0 0 0 0,0 0 0 15,0 0 0-15,0 0 0 0,0 0 0 0,0 0 0 16,0 0 0-16,0 0 0 0,0 0 12 0,0 0 5 16,0 0 2-16,0 0 0 0,0 0-31 0,0 0-5 15,0 0-2-15,0 0 0 0,0 0 19 0,0 0 0 16,0 0 0-16,0 0 0 0,0 8 14 0,0-8 3 15,0 0 1-15,0 0 0 0,0 0-28 0,0 0-6 16,0 0 0-16,0 0-1 0,0 0 17 0,0 0 0 16,0 0-8-16,0 0 8 0,0 0 0 0,0 0 0 15,0 8 0-15,0-8 0 0,0 0 0 0,0 0 0 0,0 0 0 0,0 0 0 16,0 0 0-16,0 0 0 0,0 0 0 16,9 8 0-16,-9-8 0 0,13 8 0 0,1-4 0 15,-14-4 0-15,0 0 0 0,18 4 0 0,-4 1 0 16,-14-5 0-16,14 0 0 0,-14 0 0 0,13 0 0 0,1 0 0 15,-14 0 0-15,18 4 0 0,-4-4 0 0,-14 0 0 16,13-4 0-16,1 4 0 0,0 0 0 16,-1 4 0-16,1-8 0 0,-14 4 0 15,14 0 0-15,-1 0 0 0,1 0 0 0,0 0 0 16,-1-5 0-16,1 1 0 0,0 0 0 0,-1 4 0 0,-13 0 0 16,14 0 0-16,-5 0 0 0,5 0 0 0,-1 0 0 0,1 0 0 15,-5-4 0-15,5 4 0 0,-1-4 0 0,1 4 0 16,-5-4 0-16,5 4 0 0,-5-4 0 0,5 4 0 15,-1-4 0-15,-4 4 0 16,5-4 0-16,-9 4 0 0,4 0 0 0,0 0 0 0,0-4 0 0,0 4 0 16,0 0 9-16,9-4 9 0,-4 4 2 0,0-4 0 15,-1 4-20-15,6-4 0 0,-6 4 0 0,1 0 0 16,-1-4-12-16,6 4-7 0,-6-4-1 0,6 4 0 0,-6 0 32 16,1-4 7-16,0 4 1 0,-1-4 0 0,5 4-32 0,-4-4-7 15,-5 4-1-15,5-4 0 0,-1 4 20 16,1-4 0-16,-5 4 0 0,5 0 0 0,0-4 0 0,-1 4 0 15,-4 0 0-15,0 0 0 0,1-5 0 0,3 5 0 16,-8-4 0-16,8 4 0 0,-3-4 0 0,-1 4 0 16,4 0 0-16,-4-4 0 0,0 4 0 0,5 0 0 15,-5-4 0-15,5 4 0 0,-5-4 0 0,0 4 0 0,0 0 0 16,5-4 0-16,0 4 0 0,-5 0 0 0,0 0 0 16,4-4 0-16,1 4 0 0,0-4 0 0,-5 4 0 15,0 0 0-15,5-4 0 0,-1 4 0 0,-4-4 0 16,0 4 0-16,1 0 0 0,-1-4 0 0,0 4 0 0,4-4 0 15,-8 4 0-15,0 0 0 0,4 0 0 0,-9 0 0 16,9 0 0-16,-9 0 0 0,9-4 0 0,-9 4 0 16,0 0 12-16,0 0 7 0,4 0 1 0,-4 0 0 15,0 0-32-15,0 0-5 0,0 0-2 0,0 0 0 16,0 0 31-16,0 0 5 0,0 0 2 0,0 0 0 16,0 0-19-16,0 0 0 0,0 0 0 0,0 0 0 15,0 0-11-15,0 0-5 0,0 0-2 0,0 0 0 16,0 0 18-16,0 0 0 0,0 0 0 0,0 0 0 15,0 0 0-15,0 0 0 0,10-4 0 0,-10 4 0 16,0 0 0-16,0 0 0 0,0 0 0 0,4-4 0 0,5 0 0 16,-9 4 0-16,0 0 0 0,9-8 0 0,-4 4 0 15,-5 4 0-15,0 0 0 0,4-4 0 0,1-5 0 0,0 1 0 16,-5 8 0-16,4-8 0 0,1 0 0 16,-1 0 0-16,1 0 0 0,-1 0 0 0,1-4 0 0,4 4 0 15,-5-4 0-15,6-1 0 0,-6 5 0 16,1-4 0-16,4-4 0 0,-5 0 0 0,5 0 0 0,1-1 0 15,-1 1 8-15,4-4-8 0,-4 4 0 0,1-4 0 16,-1-1 0-16,0 1 0 0,0-4 0 0,0 0 0 16,0 3 0-16,5-7 0 0,-5 0 0 0,0 3 8 15,0 1-8-15,0 0 0 0,5 4 12 0,-5-5 0 16,0 1 0-16,0 4 0 0,5-5-12 0,-5 5 0 16,5-4 0-16,-5 0 0 0,-5-5 0 0,10 5 0 0,-5-4 0 15,0-1 0-15,5 1 0 0,-1-4 0 16,1 3 0-16,-5 5 0 0,0-4 0 0,5 3 0 0,0-3 0 15,-5 0 0-15,4 4 0 0,-4-1 0 0,1 1 0 0,-1 0 0 16,4 3 0-16,-4 1-18 0,1 0 4 0,-1 0 1 16,0 0 13-16,4 3 0 0,-3 1 0 15,-1 0 0-15,0 0 0 0,0 0 0 0,0-1 0 16,0 1 0-16,0 0 0 0,0 0 0 0,5 4 0 0,-5 0 0 16,0-5 0-16,-4 1 0 0,4 0 0 0,0 4 0 15,0 0 0-15,5 0 0 0,-5-1 0 0,0 1 0 16,-5 0 0-16,10 0 0 0,-5 4 0 0,0 0 0 15,0 0 0-15,5 4 0 0,-9-4 0 0,4-5-9 16,-5 5 9-16,5 4 0 0,-9 4 0 0,0 0 0 16,9-8 0-16,-4 0 0 0,-5 8 0 0,9-4 0 0,-4 0 0 0,-5 4 0 15,4-8 0-15,-4 8 0 0,9-4 0 0,-9 4 0 16,0 0 0-16,0 0-8 0,9-4 8 0,-9 4 0 16,0 0 0-16,0 0 0 0,0 0 12 0,5-4 4 15,4 0 0-15,-9 4 1 0,0 0-17 0,0 0 0 16,0 0 0-16,0 0 0 0,0 0 0 0,9 0 0 15,-9 0 0-15,0 0 0 0,0 0 0 0,0 0 0 16,0 0 0-16,14 0 0 0,-14 0-12 0,0 0-5 16,0 0-2-16,0 0 0 0,0 0 19 0,0 0 0 15,0 0 0-15,0 0 0 0,0 0 0 0,0 0 0 16,0 0 0-16,0 0 0 0,0 0 0 0,9 0 0 16,-9 0 0-16,0 0 0 0,0 0 0 0,0 0 0 15,0 0 0-15,0 0 0 0,0 0 0 0,0 0 0 16,0 0 0-16,0 0 0 0,0 0 12 0,0 0 5 0,9-4 2 0,-9 4 0 15,0 0-31-15,0 0-5 0,0 0-2 0,0 0 0 16,0 0 19-16,0 0 0 0,0 0 0 0,0 0 0 16,0 0 0-16,0 0 0 0,0 0 0 0,0 0 0 15,0 0 0-15,0 0 0 0,0 0 0 0,0 0 0 16,0 0 0-16,0 0 0 0,0 0 0 0,0 0 0 16,0 0 9-16,0 0 9 0,0 0 2 0,0 0 0 15,0 0-20-15,0 0 0 0,0 0 0 0,0 0 0 16,0 0 0-16,0 0 0 0,0 0 0 0,0 0 0 15,0 0-12-15,9 12-5 0,-9-12-2 0,0 0 0 16,0 0 19-16,0 0 0 0,0 0 0 0,0 0 0 16,0 0 0-16,0 0 0 0,0 0 0 0,0 0 0 15,0 12 0-15,0-12 0 0,0 0 0 0,0 0 0 0,0 0 0 16,0 0 0-16,0 0 0 0,0 0 0 0,0 0 0 16,0 0 0-16,-4 8 0 0,4-8 0 0,0 0 0 0,0 0 0 15,0 0 0-15,0 0 0 0,0 0 0 0,0 0 0 16,0 0 0-16,-5 8 0 0,5-8 0 0,0 0 0 15,0 0 0-15,0 0 0 0,0 0 0 0,0 0 0 16,0 0 0-16,0 0 0 0,0 0 0 0,0 0 0 16,-4 8 0-16,4-8 0 0,0 0 0 0,0 0 0 15,0 0 0-15,0 0 0 0,0 0 0 0,0 0 0 16,0 0 0-16,0 0 0 0,0 0 0 0,0 0 0 16,0 0 0-16,0 0 0 0,0 0 12 0,0 0 5 15,0 0 2-15,0 0 0 0,0 0-30 0,0 0-5 0,0 0-2 16,0 0 0-16,0 0 18 0,0 0 0 0,0 0 0 15,0 0 0-15,0 0 0 0,0 0 0 0,0 0 0 0,0 0 0 16,0 0 0-16,0 0 0 0,0 0 0 0,0 0 0 16,0 0 0-16,0 0 0 0,0-8 0 0,0 8 0 15,4-8 0-15,-4 8 0 0,0 0 0 0,5-4 0 16,-5 4 0-16,4-8 0 0,-4 8 0 0,9-12 0 16,-4 4 0-16,-5 8 0 0,0 0 0 0,4-8 0 15,-4 8 0-15,10-9 0 0,-6 1 0 0,-4 8 0 16,9-8 0-16,-9 8 0 0,5-8 0 0,-1 0 0 15,-4 8 0-15,9-12 0 0,-4 0 0 0,-1 0 0 16,1 4 0-16,0 0 0 0,-1-5 0 0,1 5 0 16,-1 0 0-16,1-4 0 0,-1 0 0 0,5 0 0 0,-4 4 0 15,0-4 0-15,-1 3 0 0,1 1 0 0,-1 0 13 16,1-4 3-16,-1 4 1 0,1 0 0 0,-1-4-17 0,1 4 0 16,0 0 0-16,-1-1 0 0,1 1-10 0,-1 0-6 15,-4 0 0-15,5 0-1 0,-1 0 17 0,1 0 0 16,-1 0 0-16,1 0 0 0,0-4 0 0,-1 3 0 15,1 1 0-15,-1-4 0 0,1 4 10 0,-1-4 6 16,1 4 0-16,-1-4 1 0,5 4-17 16,-4-4 0-16,0-5 0 0,-1 5 0 0,5 0-10 15,-4 4-6-15,-1-4 0 0,1 4-1 0,-1 0 17 16,1-4 0-16,4-1 0 0,-4 1 0 0,-1 0 0 0,5 4 0 16,0-8 0-16,-4 8 0 0,0-4 0 0,-1 3 0 15,1 1 0-15,-1 0 0 0,-4-4 0 16,9 4 0-16,-4-4 0 0,-1 4 0 0,1-4 0 0,4 0 0 15,0 3 0-15,-4-3 0 0,4 0 0 0,0 0 0 0,0 0 0 16,-4 4 0-16,4-4 10 0,0 4 6 0,0-1 0 0,-5 1 1 16,6-4-27-16,-1 0-6 0,0 0 0 15,-5 4-1-15,5 0 17 0,1 0 0 0,-1 0 0 0,0-1 0 16,-5 1 0-16,5 0 0 0,1 0 0 0,3-4 0 16,1 4 10-16,-5 0 6 0,0-4 0 0,-4 8 1 15,4-4-27-15,-9 8-6 0,13-9 0 0,-4 5-1 16,1-4 27-16,-1 4 6 0,-9 4 0 0,9-8 1 15,-9 8-27-15,9-12-6 0,0 8 0 0,-9 4-1 16,0 0 17-16,9-8 0 0,5 0 0 0,-14 8 0 16,9-4 8-16,5-4 8 0,-14 8 1 0,9-8 1 15,-9 8-18-15,13-4 0 0,1 0 0 0,-5-1 0 0,-9 5 0 16,14-8 0-16,-14 8 0 0,13-4 0 0,6 4 0 16,-6-8 0-16,-13 8 0 0,14-4 0 0,4 0 0 15,-4 0 0-15,-1 0 0 0,6 0 0 0,-6 0-12 16,1 0-7-16,0 0-1 0,4 0 0 0,-5 0 20 15,6 0 0-15,-1 0 0 0,-4 0 0 0,4 0 0 0,-5 4 0 16,6-4 0-16,-6-1 0 0,1 5 0 16,0-4 0-16,4 0 0 0,-5 0 0 0,-3 4 0 15,-1-4 0-15,0 0 0 0,0 4 0 0,5-4 0 0,-1 4 0 16,1-4 0-16,0 0 0 0,-1 4 0 0,1 0 0 16,0-4 0-16,-1 4 0 0,5 0 0 0,-4 0 0 15,0-4 0-15,4 4 0 0,0 0 0 0,0 0 0 16,-4 0 0-16,4-4 0 0,0 0 0 15,-4 4 0-15,4 0 0 0,-4 0 0 0,0 0 0 0,-1-4 0 16,1 4 0-16,0 0 0 0,-5 0 0 0,4-4 0 16,-13 4 0-16,14 0 0 0,-5-4 10 0,-9 4 9 15,0 0 1-15,9-4 1 0,0 4-21 0,-9 0 0 0,0 0 0 16,0 0 0-16,0 0-15 0,0 0-7 0,0 0-2 0,0 0 0 31,0 0-48-31,0 0-11 0,0 0-1 0</inkml:trace>
        </inkml:traceGroup>
        <inkml:traceGroup>
          <inkml:annotationXML>
            <emma:emma xmlns:emma="http://www.w3.org/2003/04/emma" version="1.0">
              <emma:interpretation id="{F0796066-6454-4D91-B397-6751AA4B4A4C}" emma:medium="tactile" emma:mode="ink">
                <msink:context xmlns:msink="http://schemas.microsoft.com/ink/2010/main" type="inkWord" rotatedBoundingBox="20134,7658 19423,7630 19426,7539 20138,7568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:</emma:literal>
                </emma:interpretation>
                <emma:interpretation id="interp5" emma:lang="" emma:confidence="0">
                  <emma:literal>/</emma:literal>
                </emma:interpretation>
              </emma:one-of>
            </emma:emma>
          </inkml:annotationXML>
          <inkml:trace contextRef="#ctx0" brushRef="#br0" timeOffset="546.6902">-232 2618 957 0,'0'0'42'0,"0"0"10"0,-10-8-42 15,1 4-10-15,9 4 0 0,-4-4 0 0,-5 0 73 0,0 4 13 16,9 0 2-16,0 0 1 0,-10 0 5 0,6-4 1 16,-10 4 0-16,14 0 0 0,0 0 0 0,0 0 0 15,-4 0 0-15,4 0 0 0,0 0-13 0,0 0-2 16,0 0-1-16,0 0 0 0,0 0-15 0,0 0-4 16,9 4 0-16,4 0 0 0,1 0-12 0,4-4-4 15,10-4 0-15,-10 4 0 0,0 4-12 0,5-4-2 16,4 0-1-16,0 0 0 0,-4 8-17 0,5-8-4 15,8 4-8-15,0-4 12 0,-4 0 3 0,0 0 0 16,-5-4 0-16,5 0 0 0,0 0 1 0,0 0 1 16,-9 0 0-16,0 4 0 0,4-8-4 0,-4 4-1 0,-5-4 0 15,-4 8 0-15,-1 0-3 0,1-4-1 0,-5-1 0 0,0 1 0 16,-9 4 0-16,0 0-8 0,14 0 12 0,-14 0-4 16,0 0-8-16,9-4 0 0,0 0 9 0,-5 0-9 15,-4 4 0-15,0 0 0 0,0 0-12 0,0 0 4 31,0 0-123-31,0 0-24 0,0 0-5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7:05.14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1D503C7-D26D-454F-B865-1E6EA03C7F94}" emma:medium="tactile" emma:mode="ink">
          <msink:context xmlns:msink="http://schemas.microsoft.com/ink/2010/main" type="writingRegion" rotatedBoundingBox="5462,6694 4620,7654 3792,6926 4634,5967"/>
        </emma:interpretation>
      </emma:emma>
    </inkml:annotationXML>
    <inkml:traceGroup>
      <inkml:annotationXML>
        <emma:emma xmlns:emma="http://www.w3.org/2003/04/emma" version="1.0">
          <emma:interpretation id="{3573585F-1BFE-4967-AD84-50BC2356A60F}" emma:medium="tactile" emma:mode="ink">
            <msink:context xmlns:msink="http://schemas.microsoft.com/ink/2010/main" type="paragraph" rotatedBoundingBox="5462,6694 4620,7654 3792,6926 4634,5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CD7CAC-75F7-4289-851E-F1539BE74DF1}" emma:medium="tactile" emma:mode="ink">
              <msink:context xmlns:msink="http://schemas.microsoft.com/ink/2010/main" type="line" rotatedBoundingBox="5462,6694 4620,7654 3792,6926 4634,5967"/>
            </emma:interpretation>
          </emma:emma>
        </inkml:annotationXML>
        <inkml:traceGroup>
          <inkml:annotationXML>
            <emma:emma xmlns:emma="http://www.w3.org/2003/04/emma" version="1.0">
              <emma:interpretation id="{6CA5E68E-901D-49C9-8CA3-B5BD57DEFD63}" emma:medium="tactile" emma:mode="ink">
                <msink:context xmlns:msink="http://schemas.microsoft.com/ink/2010/main" type="inkWord" rotatedBoundingBox="5009,6296 4863,6462 4779,6389 4925,6223">
                  <msink:destinationLink direction="with" ref="{D3865E90-99AC-4CBD-BEB7-018951F8075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132 63 676 0,'0'0'30'0,"0"0"6"0,0 0-28 0,0 0-8 16,0 0 0-16,0 0 0 0,0 0 50 0,0 0 9 15,0 0 1-15,0 0 1 0,-9-4 20 0,9 4 4 16,0 0 1-16,0 0 0 0,0 0-11 0,0 0-3 16,0 0 0-16,0 0 0 0,0 0-18 0,0 0-4 0,0 0-1 15,0 0 0-15,0 0-1 0,0 0 0 0,0 0 0 0,0 0 0 16,0 0-24-16,0 0-6 0,0 0-1 0,-4 8 0 16,-1 0-4-16,1 0-1 0,-1 0 0 0,-4 0 0 15,4 0-3-15,1 0-1 0,4 4 0 0,-5 0 0 16,1 1 12-16,-1-5 1 0,5-8 1 0,0 0 0 15,0 0-22-15,0 0 0 0,0 0 0 0,0 0 0 16,0 0 8-16,0 0 1 0,0 0 0 0,0 0 0 16,9 4-1-16,-9-4 0 0,0 0 0 0,9-4 0 15,-4 0 6-15,-5 4 1 0,9-12 0 0,-9 7 0 16,5-3-3-16,-5 0-1 0,9 0 0 0,-5-4 0 16,-8 4 6-16,-1 0 2 0,5-4 0 0,0 4 0 0,0 8-19 0,0-8 0 15,0 8 0-15,0-5 0 0,0-3 0 0,0 8 0 16,-9-8 0-16,9 8 0 0,0 0 0 0,0 0 8 15,-9 0-8-15,0 4 0 0,9-4 8 0,-5 8-8 16,-4 1 0-16,0-1 0 0,9 0 12 0,-5 4-12 16,5-12 12-16,-4 8-12 0,4-8 0 0,0 8 0 15,0-8 0-15,0 0 0 0,0 8 0 0,0-8 0 16,0 0 0-16,0 0 0 0,0 0 0 0,0 0 0 16,0 0 0-16,9 0 0 0,5 0 9 0,-5-4-1 15,-5 0-8-15,5-4 12 0,5 0-2 0,-5 0-1 16,-9 0 0-16,5 0 0 0,-1-1-9 0,-4 9 12 15,5-8-12-15,-5-4 12 0,4 4-12 0,-4 8 0 16,0 0 0-16,-4-8 8 0,4 8-8 0,0 0 0 0,0 0 0 0,-9-4 0 16,-5-4 0-16,10 4 0 0,4 4 11 15,0 0-11-15,-10-4 0 0,10 4 0 0,0 0 0 0,0 0 0 16,-4 4 0-16,-1 0 0 0,-4 0 0 0,9-4 0 16,0 0 0-16,0 0 0 0,-9 4 0 0,5 8 0 15,4-12 0-15,0 8 0 0,0-8 0 0,-5 12 0 16,5-4 0-16,-5 5 0 0,5-13 0 0,0 8 0 15,0-8 0-15,0 12 0 0,0-4 0 0,0-8 0 16,0 0 0-16,0 0 0 0,0 0 0 0,0 0 0 16,5 8 0-16,-5-8 0 0,0 0-10 0,0 0 10 15,0 0 0-15,5 4 0 0,-5-4 0 0,0 0 8 16,0 0-8-16,13-4 0 0,-4-4-8 0,5 4 8 16,-5 0 0-16,0-4 0 0,-9 0 0 0,5 4 0 0,-5 4 0 15,0 0 0-15,0 0 0 0,0 0 0 0,-5-13 0 16,5 13 0-16,0 0 0 0,-4-8 0 0,-1 0 0 0,5 8 0 15,0 0 0-15,-9-4 0 0,-5 8 0 0,5 4 0 16,-4 0 0-16,3 5 0 0,1-1 0 0,5 4 11 16,-10 0-3-16,10 0 0 0,-1 1-8 0,1-1-11 15,-6-4 3-15,1 0 0 0,9-12 8 0,0 0 11 16,0 8-3-16,0-8 0 0,0 0-8 0,0 0-11 16,0 0 3-16,0 0 0 0,9 0 20 0,1-4 5 15,-1-4 1-15,-5 4 0 0,-4-4-8 0,5 0-2 16,4 0 0-16,-5 0 0 0,5 3-8 0,-4-3 0 15,0 0 0-15,-5 8 0 16,0 0-144-16,0 0-27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11:22.41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ECCDB8-B40C-4D79-8A51-58B4F742E76B}" emma:medium="tactile" emma:mode="ink">
          <msink:context xmlns:msink="http://schemas.microsoft.com/ink/2010/main" type="inkDrawing" rotatedBoundingBox="18184,12073 32954,11861 32955,11972 18186,12183" shapeName="Other"/>
        </emma:interpretation>
      </emma:emma>
    </inkml:annotationXML>
    <inkml:trace contextRef="#ctx0" brushRef="#br0">0 162 288 0,'0'0'25'0,"0"0"-25"0,0 0 0 0,0 0 0 0,0 0 145 0,0 0 24 15,0 0 5-15,0 0 1 0,0 0-109 0,9 4-22 16,-9-4-4-16,10 4 0 0,-1 0-6 0,0 0-1 15,-9-4 0-15,18 4 0 0,-4-4 9 0,-1 4 2 16,-4-4 0-16,5 0 0 0,0 0-17 0,-1 0-3 16,6 0-1-16,-1 0 0 0,0 0 21 0,0 4 4 15,0-4 0-15,5 0 1 0,0 0-20 0,0 0-4 16,-5 0-1-16,5 0 0 0,-5 4 0 0,5-4-1 16,-5 0 0-16,5 0 0 0,-1 0-5 0,6 0-1 15,-10 0 0-15,9 4 0 0,-4-4-17 0,4 4 0 16,5-4 0-16,0 0 0 0,-5 0 0 0,1 0 0 15,8 0 0-15,1 4 10 0,-1-4-10 0,0 0 12 16,5 0-12-16,0 0 12 0,5 0-12 0,-1 0 0 0,-4-4 9 16,0 4-9-16,5 0 9 0,-1 0-9 0,10 0 12 0,0 0-12 15,8 0 8-15,-3-4-8 0,-6 4 0 0,1-4 0 16,4 4 0-16,5-4 0 0,-5 4 0 0,0 0 0 16,0 0 8-16,5 0-8 0,0 0 0 0,0 0 0 15,-5 0 0-15,9 0 0 0,5 0 0 0,0 4 0 16,-5-4 0-16,0 4 0 0,1 0 0 0,-6-4 0 15,6 4 0-15,-1-4 0 0,-4 4 0 0,4-4 0 16,5 0 0-16,-5 0 0 0,0 4 0 0,-4-4 0 16,0-4 0-16,0 4 0 0,-1 0 0 0,6 0 0 15,-1 0 0-15,0 0 0 0,1 0 0 0,-1 0 0 16,0 0 0-16,0 0 0 0,-4 0 0 0,4 0 0 16,-4 0 0-16,0-4 0 0,4 4 0 0,0 0 0 15,-4 0 0-15,0 0 0 0,4 0 0 0,-9 0 0 0,5 0 0 16,-5 0 0-16,1 0 0 0,3 0 0 0,-4-4 0 15,5 4 0-15,0 0 0 0,0-4 0 0,-1 4 0 0,6-4 0 16,-6 4 0-16,-3-4 0 0,3 4 0 0,-8 0 0 16,4 0 0-16,0-4 0 0,1 4 0 0,3-4 0 15,-8 4 0-15,9-4 0 0,4 0 0 0,-4 0 0 16,-1 0 0-16,1 0-9 0,-5 4 9 0,1-5 8 16,3 1-8-16,1 0 11 0,0 0-11 0,-5 4 0 15,5-4 0-15,-1 4 0 0,1 0 0 0,0 0 0 16,0 0 0-16,-5 0 0 0,0 0 8 0,0 0-8 15,0-4 0-15,1 4 8 0,-6 0-8 0,5 0 0 16,1 4 0-16,-6-4 0 0,5 0 0 0,1-4 0 16,-10 4 0-16,9 0 0 0,-4 0 0 0,-1-4 12 0,1 4-12 15,-1-4 12-15,6 4 8 0,-1 0 3 0,-5 0 0 16,6 0 0-16,3 0-7 0,-3 0-2 0,3 0 0 0,-8 0 0 16,0 0-1-16,4 0 0 0,0-4 0 0,5 0 0 15,-5 4-13-15,5 0 8 0,-1-4-8 0,1 4 0 16,0-4 0-16,0 0 0 0,-10 4 0 0,5 0 0 15,1-4 8-15,-1 0-8 0,5 0 0 0,-1 0 0 16,1 4 0-16,-5-4 0 0,0 0 0 0,1 0 0 16,-1 4 0-16,0 0 0 0,-9-4 0 0,5-1 0 15,-5 1 0-15,0 0 8 0,0 0-8 0,0 4 0 16,0-4 8-16,0 4 0 0,9-4-8 0,-4 4 12 16,0 0 11-16,-5 0 1 0,4 0 1 0,-4 0 0 15,0-4-25-15,1 4 0 0,3-4 0 0,-4 4 0 0,5 0 0 16,0 0 0-16,-10 0 0 0,5 0 0 0,0 0 0 15,0 0 0-15,0-4 0 0,-4 4 0 0,-5 0-9 16,0 0-1-16,4 0 0 0,-4 0 0 0,0 0 10 0,0 0 0 16,0 0 0-16,0 0 0 0,5 0 9 15,-1 0 1-15,1 0 0 0,4 4 0 0,-5-4-1 0,6 0 0 16,-6 0 0-16,-4 0 0 0,5 4-9 0,-1-4 8 16,-4 4-8-16,5-4 8 0,-5 0-8 0,4 0 10 15,-4 0-10-15,5 0 10 0,4 0-10 0,-5 0 0 16,-4 0 0-16,5 0 8 0,-1 0-8 0,-4 0 0 15,5 0 9-15,-10 0-9 0,5 0 0 0,0-4 9 16,0 4-9-16,0-4 0 0,-5 4 10 0,5 0-10 16,-4-4 8-16,4 4-8 0,0 0 0 0,-5-4 0 0,1 4 8 0,4-4-8 15,0 4 0-15,-5 0 0 0,0 0 0 0,1-4 0 16,4 4 12-16,-5 0 0 0,1 0 0 16,-1 0 0-16,-4 0-12 0,9 0 8 0,-9-4-8 0,0 4 8 15,4 0-8-15,1 0 0 0,-6-4 0 0,6 4 8 16,8 0-8-16,-4 0 0 0,5 0 9 0,-5 0-9 15,4 0 8-15,-4 0-8 0,5 0 8 0,-1 0-8 16,1 0 10-16,-5 0-2 0,0 0-8 0,0 0 12 16,4 0-3-16,-4 4-1 0,-4-4 0 0,4 0 0 15,9 0 0-15,-5 4 0 0,1 0 0 0,-1-4 0 16,1 0-8-16,0 4 0 0,-1 0 0 0,1-4 8 16,-5 0-8-16,0 0 0 0,0 0 0 0,-5 0 8 15,0 0-8-15,1 0 10 0,-1 0-10 0,1 0 10 16,-1 4-1-16,0-4 0 0,-4-4 0 0,-4 4 0 15,-6-4-9-15,-3 4 12 0,-1-4-12 0,0 4 12 0,5-4-12 0,-14 0 0 16,0 0-12-16,0-4 12 16,-9 8-69-16,5-4-7 0,-10-4 0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01.96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70DE26-6D3E-4E88-85B6-80E1B4B92840}" emma:medium="tactile" emma:mode="ink">
          <msink:context xmlns:msink="http://schemas.microsoft.com/ink/2010/main" type="writingRegion" rotatedBoundingBox="6283,3517 8243,3354 8338,4504 6378,4667"/>
        </emma:interpretation>
      </emma:emma>
    </inkml:annotationXML>
    <inkml:traceGroup>
      <inkml:annotationXML>
        <emma:emma xmlns:emma="http://www.w3.org/2003/04/emma" version="1.0">
          <emma:interpretation id="{3DD1E366-FB02-4F89-92A0-7776737728EA}" emma:medium="tactile" emma:mode="ink">
            <msink:context xmlns:msink="http://schemas.microsoft.com/ink/2010/main" type="paragraph" rotatedBoundingBox="6283,3517 8243,3354 8338,4504 6378,4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81E814-8B06-408B-9570-D7F555DFCF69}" emma:medium="tactile" emma:mode="ink">
              <msink:context xmlns:msink="http://schemas.microsoft.com/ink/2010/main" type="line" rotatedBoundingBox="6283,3517 8243,3354 8338,4504 6378,4667"/>
            </emma:interpretation>
          </emma:emma>
        </inkml:annotationXML>
        <inkml:traceGroup>
          <inkml:annotationXML>
            <emma:emma xmlns:emma="http://www.w3.org/2003/04/emma" version="1.0">
              <emma:interpretation id="{A0C38790-B666-4A0C-930C-F9A3E2BB9DF1}" emma:medium="tactile" emma:mode="ink">
                <msink:context xmlns:msink="http://schemas.microsoft.com/ink/2010/main" type="inkWord" rotatedBoundingBox="6283,3517 8243,3354 8338,4504 6378,46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-612-851 806 0,'0'0'72'0,"0"0"-58"15,5 4-14-15,4 0 0 0,-5 4 196 0,1-4 37 16,-5-4 7-16,5 12 2 0,-1 4-102 0,1 0-20 15,-1 5-4-15,-4-1 0 0,0 0-47 0,0 0-9 16,-4 5-1-16,-1 3-1 0,1-4-22 0,-1 5-4 16,-4-5 0-16,0-4-1 0,0 0-18 0,0 1-3 0,-1-1-1 15,1 0 0-15,5-4-9 0,-5 0 0 0,0-3 9 16,4-5-9 0,0 0-84-16,1-4-20 0,4-4-5 0,0 0-872 0</inkml:trace>
          <inkml:trace contextRef="#ctx0" brushRef="#br0" timeOffset="397.0842">-316-1066 1605 0,'0'0'71'0,"0"0"15"0,0 0-69 0,0 0-17 15,-4 8 0-15,-1 4 0 0,0 5 77 0,1-5 12 16,-1 4 3-16,5 4 0 0,-4-4-6 0,-1 5-1 15,5 3 0-15,0-4 0 0,0 4-33 0,5-3-8 16,-1 3 0-16,1 4-1 0,-1-7-18 0,6-1-3 16,-1-4-1-16,-5 0 0 0,10-8-1 0,-5 0-1 15,5 0 0-15,-5-4 0 0,4 1 3 0,6-1 1 16,-1-13 0-16,-4 5 0 0,-1-4 1 0,1-4 1 16,4-4 0-16,0-4 0 0,-4 8-8 0,4-9-1 15,-4 1-1-15,-1 0 0 0,-3-4 2 0,3 3 1 16,-4-11 0-16,-4 4 0 0,-5 3 10 0,0-3 3 15,0 4 0-15,-5-5 0 0,1 1-31 0,-5 0 0 0,0 4 0 16,-5-1 0-16,5 5 12 0,-5 4-3 16,0 4-1-16,1 0 0 0,-1 7-8 0,-4 1 10 0,0 8-10 0,0 5 10 15,-1-1-10-15,6 12 0 0,-1 0 0 16,0-4 0-16,-4 9 0 0,9-1 0 0,0 4-12 0,4 1 12 31,-4-1-111-31,9 0-14 0,0 1-3 0,0-5-1 16,5-4-125-16,-5-4-25 0,0-4-5 0</inkml:trace>
          <inkml:trace contextRef="#ctx0" brushRef="#br0" timeOffset="644.2753">53-1628 1972 0,'-9'0'88'0,"9"0"17"0,0 0-84 15,0 0-21-15,0 0 0 0,13 0 0 0,10 8 45 0,-5 4 5 16,5-4 1-16,0 8 0 0,0 4 41 0,4 5 8 16,0-5 1-16,1 8 1 0,4 5-31 0,-1 3-7 15,-3 5 0-15,-1-1-1 0,-4 9-32 0,0 3-7 16,-5 1 0-16,-9 3-1 0,0 5-11 0,-4 0-1 16,-5-4-1-16,0 3 0 0,-5-7 9 0,0-1 1 15,-4 5 1-15,-4-8-884 16,-1-1-177-16</inkml:trace>
          <inkml:trace contextRef="#ctx0" brushRef="#br0" timeOffset="-667.2566">-1308-1309 518 0,'4'-20'46'0,"1"4"-37"0,-5 0-9 0,4-4 0 15,1-1 176-15,-1 1 34 16,-4 4 6-16,5 4 2 0,-5 4-57 0,0 8-11 0,0 0-2 0,0 0-1 16,-5 0-31-16,-4 0-5 15,0 0-2-15,-4 12 0 0,-6 0-28 0,1 12-5 0,-5 5-2 0,5 7 0 16,4 0-23-16,-4 9-5 0,0-1-1 0,4 5 0 16,-4 0-15-16,9-1-3 0,0 5-1 15,4-1 0-15,1-3-26 0,4-1 0 16,0 1 0-16,4-4 0 0,1 3 0 0,-1-11 0 15,1-5 11-15,4 0-11 0,0 1 0 0,0-9 0 16,0 0 0-16,1 1 0 0,-1-9-10 0,9 0-8 16,-4-4-2-16,4-4 0 0,0 0-157 15,0-4-32-15</inkml:trace>
          <inkml:trace contextRef="#ctx0" brushRef="#br0" timeOffset="-257.3123">-990-1191 1152 0,'0'0'102'0,"0"0"-82"16,0 0-20-16,0 0 0 0,-9 12 124 0,5 8 20 16,-5-8 4-16,4 4 0 0,-4 1-36 0,4 3-7 15,1 0-1-15,-5 4-1 0,4 1-23 0,1 3-5 16,-1 4-1-16,0 1 0 0,5-1-26 0,0-8-6 15,0 5-1-15,5-5 0 0,-5 0-18 0,0-7-4 16,9-1-1-16,5 0 0 0,-5-8-2 0,0 4 0 16,0-12 0-16,0 0 0 0,9 0 3 0,-4 0 0 0,-5-12 0 15,9 4 0-15,1-4-3 0,-1 0 0 16,-5-5 0-16,-3 5 0 0,3-4-2 0,-4 0-1 0,5-8 0 16,-5 3 0-16,-4 1 3 0,-1-4 0 0,5 0 0 0,-9-5 0 15,-4 1 12-15,-1 4 4 0,5-9 0 16,-4 9 0-16,-1-4-32 0,1-1 0 0,-6 13 0 0,6-4 0 15,-5 0 0-15,0 8 0 0,0 3 10 16,-5 5-2-16,5 0-8 0,0 4 11 0,-5 4-11 0,5 4 12 16,0 9-12-16,0-9 0 0,0 4 0 0,0 8 0 15,9-8 0-15,-5 9-17 0,0-1 4 0,5 0 1 16,0 4-125-16,0 1-25 16,5 3-5-16,0 0-967 0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11.61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389369-BE1E-456E-A0D8-1EFC3869DA44}" emma:medium="tactile" emma:mode="ink">
          <msink:context xmlns:msink="http://schemas.microsoft.com/ink/2010/main" type="inkDrawing" rotatedBoundingBox="21115,13978 21122,13355 21169,13355 21163,13979" semanticType="verticalRange" shapeName="Other"/>
        </emma:interpretation>
      </emma:emma>
    </inkml:annotationXML>
    <inkml:trace contextRef="#ctx0" brushRef="#br0">-1 0 1036 0,'0'0'92'0,"0"0"-73"16,0 0-19-16,0 0 0 0,0 0 283 0,0 0 53 0,0 0 10 0,0 0 2 15,0 0-198-15,9 13-40 0,-4-5-8 0,-1 4-2 16,1 0-32-16,-1 4-6 0,-4 0-2 15,5 5 0-15,-5-5-18 0,4 8-4 16,1 0-1-16,-1 5 0 0,-4-1-13 0,0 0-2 0,-4 5-1 0,4-5 0 16,0 0-7-16,-5 1-2 0,1 3 0 15,-1-4 0-15,5 1 4 0,0-1 0 16,-4-8 0-16,4 0 0 0,-5 1-27 0,5-1-5 0,-4 0 0 16,4-8-1-16,-5 5-79 15,5-5-15-15,0-12-3 0,0 0-1 0,0 0-127 16,0 0-26-16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11.9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F15BED-D7A7-4A8E-BF0B-317D53576139}" emma:medium="tactile" emma:mode="ink">
          <msink:context xmlns:msink="http://schemas.microsoft.com/ink/2010/main" type="inkDrawing" rotatedBoundingBox="21863,13059 22103,14179 21618,14283 21378,13163" semanticType="verticalRange" shapeName="Other"/>
        </emma:interpretation>
      </emma:emma>
    </inkml:annotationXML>
    <inkml:trace contextRef="#ctx0" brushRef="#br0">0 26 403 0,'0'0'36'15,"0"0"-36"-15,0 0 0 0,14-8 0 0,0-4 484 0,4 8 91 16,0 0 17-16,9 4 4 0,1 0-390 0,4 12-78 16,9-4-16-16,0 0-4 0,-5 9-36 0,5 3-8 15,5 4-2-15,-1 0 0 0,1 9-18 0,-10-1-4 16,-4 9-1-16,-5-1 0 0,-4 9-13 0,-9 3-2 16,-10 5-1-16,-8 4 0 0,-1 3-11 0,-9 1-3 15,-4-8 0-15,0-1 0 0,0-7 7 0,-5 4 0 16,0-9 1-16,-4 1 0 0,9-5-9 0,-10-4-8 15,6-3 9-15,-6-1-9 16,6-7-53-16,3-1-17 0,1-8-3 0,4-4-1408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4:20.51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05030E-7448-4ED9-B563-4A7B0DECF66B}" emma:medium="tactile" emma:mode="ink">
          <msink:context xmlns:msink="http://schemas.microsoft.com/ink/2010/main" type="inkDrawing" rotatedBoundingBox="8058,4875 18668,12987 16813,15412 6204,7300" semanticType="callout" shapeName="Other">
            <msink:sourceLink direction="with" ref="{0E0924D6-845D-47A9-A68F-298659A95AB6}"/>
            <msink:sourceLink direction="with" ref="{AA1CE620-A95B-4645-A64C-40BDAA9E31FE}"/>
          </msink:context>
        </emma:interpretation>
      </emma:emma>
    </inkml:annotationXML>
    <inkml:trace contextRef="#ctx0" brushRef="#br0">11 0 460 0,'4'0'41'0,"1"0"-33"0,-5-4-8 0,4 4 0 15,1 0 45-15,-5 0 7 0,0 0 2 0,0 0 0 16,0 0 10-16,0 0 1 0,0 0 1 0,0 0 0 16,0 0-22-16,0 0-4 0,0 0 0 0,-14 4-1 15,5 0 13-15,-5 0 4 0,14-4 0 0,-4 12 0 0,4-12-8 16,-9 8-2-16,4 1 0 0,1 3 0 0,-1-4 0 0,1 4 0 15,4-4 0-15,0 4 0 0,0-12-22 0,0 8-4 16,4 0 0-16,5 4-1 0,-4-3 1 0,-1 3 0 16,5-4 0-16,0 4 0 0,1 0-1 0,3 0 0 15,-4 0 0-15,0 0 0 0,1 5 2 0,-6-1 1 16,5 0 0-16,0 4 0 0,-4 1-10 0,4-1-3 16,0 4 0-16,0 0 0 0,0-3-9 0,0 7 0 15,-4-4 9-15,9 4-9 0,-5 5 0 0,0-5 8 16,4 1-8-16,-3-1 0 0,3 0 0 0,1-4 0 15,0 5 0-15,4-5 8 0,-5 4-8 0,6-3 0 16,-6 3 0-16,1-4 8 0,4 9-8 0,-4-5 0 16,4 0 0-16,-4 5 0 0,-1-5 8 0,1 4-8 15,4 5 10-15,-4-5-10 0,4-3 26 0,-4 7-1 0,-1-4 0 0,6 5 0 16,-1-1-25-16,-4 5 0 0,4-9-14 0,0 4 5 16,0 5 9-16,-9-9 9 0,0 5-1 15,0-1-8-15,10 5 52 0,-6-5 4 0,-4 4 1 0,5-3 0 31,0-1-93-31,-5 1-20 0,5 3-3 0,4-3-1 0,-5 3 46 0,1-3 14 0,0 3 0 0,4-4-10 16,-4 1 10-16,4-5 0 0,-5 5 0 0,6-5 0 16,-1 4 0-16,0-3 0 0,0-1 0 0,0 5 0 15,1-5 0-15,3 0 0 0,-3 5 0 0,-1-1 8 16,0-3-8-16,5 3 0 0,-9-4 8 16,4 1-8-16,0 3 0 0,5 5 0 0,-1-5 0 0,-3 1 8 15,-1-1-8-15,0-4 8 0,0 5-8 16,1-5 8-16,-1 5-8 0,0-5 0 0,-4 4 0 15,4 1 0-15,0-1 0 0,5 1 0 0,-5-1 10 0,5-4-10 16,0 1 0-16,-1-1 0 0,1 5 0 0,0 3 0 0,4-4 0 16,0 5 0-16,-4-5 0 0,0 1 0 0,0-1 0 0,0 1 0 15,-1-1 8-15,1 0-8 0,0 1 0 0,-5-1 0 16,5 1 0-16,-5 3 0 0,0 1 0 0,5-5 0 16,0-4 0-16,-5 9 0 0,0-5 0 0,5 5 0 15,-5-9 0-15,9 5 0 0,-8-5 0 16,-1 4 0-16,5 1 0 0,4-5 0 0,-4 1 0 0,4-1 0 15,0-4 0-15,1 9 0 0,-1-5 0 0,-4 0 0 16,4 1 0-16,0-1 0 0,-4 5 8 0,0-5-8 16,4 0 0-16,-4 1 0 0,4 3 8 0,-4 1-8 15,4-5 0-15,-4 4 9 0,0 1-9 0,0-5 0 16,-1-3 9-16,6 3-9 0,-5 0 0 0,4 1 0 16,0-1 0-16,5-4 8 0,-9 5-8 0,4-5 0 0,-4 4 8 15,4-3-8-15,1 7 0 0,-1-3 0 0,5-9 0 16,-5 4 0-16,0 5 0 0,5-1 0 0,-4 4 0 0,3-3 0 15,-3-1 0-15,-1 1 0 0,0 3 0 0,1-4 8 16,-1 1-8-16,0-5 0 0,-4 4 0 0,0 1 8 16,4-1-8-16,-4-4 0 0,4 5 0 0,1-1 0 15,-1 1 0-15,0-5 0 0,0 4 0 0,1 1 0 16,-5-1 0-16,4 0 0 0,0-3 0 0,1-1 0 16,3 4 0-16,1 1 8 0,-4-1-8 0,3 1 0 15,1-1 0-15,0-4 0 0,-4 1 0 0,3 3 0 16,-3-4 0-16,-1 1 0 0,0-5 0 0,1 4 0 15,-6 1 0-15,6-1 9 0,-1 0-9 0,0 1 0 16,5-1 8-16,-4 4-8 0,3-3 0 0,1-5 0 16,-9 0 9-16,4 9-9 0,5-9 0 0,-4 4 9 0,3-4-9 0,1 5 0 15,-4-1 0-15,3-4 0 0,1 5 0 16,0-1 0-16,-4-4 0 0,3 5 8 0,-3-9-8 16,-1 8 0-16,0-4 0 0,1-3 0 0,4 3 0 0,-5-4 0 15,0 0 0-15,1 5 0 0,3-5 0 16,1 4 0-16,0-3 0 0,-5 3 0 0,5-4 10 0,0 0-10 15,0 1 12-15,0-1-12 0,0 4 0 0,0-4 0 16,-5 0 0-16,5 1 0 0,-5-1 0 0,0 0 0 16,1 0 0-16,-5 1-9 0,4-1 9 0,0 0 0 15,-4 0 0-15,4-3 0 0,1 3 0 0,-1-4 0 16,-4 4 0-16,-1 0 8 0,6-3-8 0,4-5 0 16,-5 8 0-16,-4-4 0 0,4 0 0 0,0 1 0 0,-8-5 0 15,8 4 8-15,-9 0-8 0,9 0 0 0,1-4 0 16,-1 1 0-16,-4 3 0 0,4-4 9 0,0 4-9 15,1-4 0-15,-6 0 8 0,1 1-8 0,0-1 0 16,0 0 0-16,0 4 0 0,-1-4 0 0,1 0 0 0,0 4 0 16,0-3 0-16,-5-1 0 0,5 4 8 0,-1-4-8 15,-3 0 0-15,3 0 0 0,-3 0 0 0,3 1 0 16,1-5 0-16,0 0 0 0,4 4 0 0,-4-4 0 16,-5 0 0-16,0 0 0 0,1 0 0 0,3 0 0 15,-3-4 8-15,3 5-8 0,1 3 0 0,0-4 0 16,0 4 0-16,-1-4 0 0,-3 4 0 0,3-4 0 15,-3 4 0-15,3-4 0 0,-3 1 0 0,-1 3 0 16,0-4 0-16,0 0 0 0,-4-4 0 0,4 4 0 16,0 4 8-16,-4-4-8 0,4 0 0 0,0 0 0 0,-4-3 0 15,4 3 0-15,-4-4 0 0,4 4 0 0,-4-4 0 16,4 4 0-16,-4 0 0 0,4-4 0 0,0 0 8 16,-4 4-8-16,4 0 0 0,0-4 0 0,0 4 0 0,0 1 0 15,-4-5 0-15,0 4 0 0,4-4 8 0,0 4-8 16,-4 0 0-16,4-4 0 0,0 4 0 0,1-4 0 15,-1 4 0-15,-5-4 0 0,10 4 0 0,-9 0 0 16,4-4 0-16,0 5 0 0,-4-5 9 0,4 0-9 16,-4 4 0-16,4-4 9 0,0 4-9 0,-4-4 0 15,4 0 0-15,0 4 8 0,-4-8-8 0,4 4 0 16,0 0 0-16,-4 0 8 0,4-4-8 0,-4 8 0 16,0-4 9-16,-1 0-9 0,1 0 0 0,0 0 9 0,-1 1-9 15,1 3 0-15,-1-4 8 0,6 0-8 0,-10 0 0 16,0 0 0-16,9 0 8 0,-4 0-8 0,-1-4 0 15,1 4 0-15,4 0 8 0,-4 4-8 0,0-4 0 16,-5 0 0-16,0 4 0 0,0-4 0 0,5-4 0 0,-1 4 0 16,1-4 0-16,0 4 0 0,-1 0 0 0,1 1 0 15,4-1 8-15,-4-4-8 0,-1 4 0 0,1 4 0 16,0-8 0-16,-1 0 0 0,6 4 0 0,-6 0 0 16,-4 0 0-16,10 0 0 0,-19-4 0 0,0 0 0 15,13 4 0-15,5 4 0 0,-18-8 0 0,14 0 0 16,4 8 0-16,-4-4 0 0,-14-4 0 0,14 0 0 15,4 0 8-15,-4 4-8 0,-1-4 0 0,1 0 0 16,-1 4 0-16,-3-4 0 0,-10 0 8 0,13 4-8 0,1 0 0 16,0 0 0-16,-14-4 0 0,13 0 0 0,1 0 0 15,0 0 0-15,-14 0 8 0,13 0-8 0,1 4 0 16,0 1 0-16,-1-5 0 0,1 4 0 0,-5 0 0 16,5-4 0-16,-5 0 0 0,4 0 0 0,1 0 0 0,0 0 0 15,-1 0 0-15,1 4 0 0,0-4 0 16,-1 4 0-16,-4-4 8 0,5 4-8 0,0-4 0 0,-1 4 8 15,-3-4-8-15,3 0 0 0,1 0 0 0,-1 4 0 16,1 0 0-16,0 0 0 0,-5-4 0 0,5 0 0 16,-1 4 0-16,-4 0 0 0,5 0 0 0,-5-4 0 15,5 4 0-15,-5 0 0 0,-9-4 0 0,14 4 0 16,-1 0 0-16,1 0 0 0,-1-4 0 0,1 4 0 16,0-4 0-16,-5 4 0 0,0 0 0 0,5-4 0 0,-1 0 0 15,-4 0 0-15,5 4 0 0,-5 1 0 0,5-5 0 16,-5 4 0-16,0-4 0 0,5 0 0 0,-14 0 0 0,9 0 0 15,4 4 0-15,-3-4 0 0,-1 0 0 0,0 0 0 16,0 0 0-16,0 0 0 0,5 4 0 0,-10-4 0 16,5 0 0-16,5 0 0 0,0 0 0 0,-5 0 0 15,0 0 0-15,0 0 0 0,5-4 0 0,-5 4 0 16,4 0 0-16,-3 0 0 0,-1-4 0 0,4 4 0 16,-4 4 0-16,0-4 0 0,1 0 0 0,-1 0-9 15,4-4 9-15,1 4 8 0,-5 0-8 0,0-4 11 16,0 4-11-16,0 0 0 0,-9 0 0 0,10 0 8 15,3 0-8-15,1 0 0 0,-14 0 0 0,9 0 0 16,0 0 0-16,5 0 0 0,-5 0 0 0,4 0 0 16,-3 0 0-16,3 0 0 0,-4 0 0 0,5 0 0 0,0 0 0 15,-5-5 0-15,0 1 0 0,5 4 0 0,-14 0 0 16,13 0 0-16,1-4 0 0,4 0 0 0,-9 0 0 16,5 4 0-16,-1-4 0 0,1 4 0 0,0-4 0 0,-5 4 0 15,-9 0 0-15,14 0 0 0,4 0 0 0,-5 0 0 16,1-4 0-16,-5 0 0 0,5 0 0 0,0 4 0 15,-5-4 0-15,4 0 0 0,-4 4 0 0,5-4 0 16,0 0 0-16,-5 0 0 0,4 0 0 0,-3 0 0 16,8 0 0-16,-5 0 0 0,1 0 0 0,-5 0 0 15,5 0 0-15,0 4 0 0,4 0 0 0,-5 0 0 16,1-5 0-16,0 1 0 0,4 4 0 0,-9-4 0 16,0 0 0-16,5 0 0 0,-1 4 0 0,-3-4 0 0,3 0 0 15,-4 4 0-15,5-4 0 0,0 0 0 0,-1 0 0 16,-4 4 0-16,1 0 0 0,3-4 0 0,1-4 0 15,-1 4 0-15,-3 0 0 0,3 4 0 0,-4-4 0 16,5 0 0-16,0-4 0 0,-5 4 0 0,-9 4 0 0,13-4 8 16,1-5-8-16,-5 1 0 0,5 4 0 0,-5 0 0 15,0-4 0-15,0 4 0 0,-9 4 0 0,14-8 0 16,0 4 0-16,-5 0 0 0,0 0 0 0,0 0 0 16,0 0 0-16,0 0 0 0,0 0 0 0,0 0 0 15,-9 4 0-15,9-4 0 0,0 0 0 0,5-1 0 16,-9 1 0-16,4 4 0 0,0-4 0 0,0 0 0 15,0 0 0-15,0 0 0 0,0 0 0 0,0 0 0 16,1 0 0-16,3 0 0 0,-8 0 0 0,4 0 0 16,0 0 0-16,0 0 0 0,0 0 0 0,0 0 0 15,0 0 0-15,0 0 0 0,5 0 0 0,-5-4 0 0,-4 3 0 16,4 1 0-16,0 0 8 0,0-4-8 0,0 4 0 0,0 0 0 16,-4 0 0-16,4-4 0 0,0 4 0 0,0-4 0 15,5 0 0-15,-10 4 8 0,5 0-8 0,-4 0 0 16,4-4 0-16,0 0 0 0,0 3 0 0,0 1 0 15,-4-4 0-15,4 0 0 0,-4 4 0 0,-1-4 8 16,1 4-8-16,-1 0 0 0,5-4 0 0,1 4 0 16,-1-4 0-16,-5 0 0 0,5 0 0 0,-4 4-12 15,4-5 4-15,-4 1 8 0,-1 4 0 0,-4 4 0 16,9-8 12-16,0 0-4 0,-9 8-8 0,5-8 0 16,8 0 0-16,-8 0 0 0,-5 8 0 0,5-4 0 15,4 0 0-15,-9 4 0 0,9-8 0 0,-9 8 0 16,0 0 0-16,0 0 0 0,13-8 0 0,-13 8 0 15,10-9 0-15,-10 9 0 0,9-8 0 0,0 0 0 0,-9 8 0 16,9-8 0-16,-9 8 0 0,14-8 0 0,-10 0 0 16,-4 8 0-16,9-4 0 0,-9 4 0 0,0 0 0 0,0 0 0 15,9-12 0-15,0 4 0 0,-4 0 0 0,-5 8 0 16,9-8 0-16,0-1 8 0,0 1-8 16,-4 0 0-16,4 0 0 0,-4 0 0 0,-1 4 0 15,5-4 0-15,-4 0 0 0,-5 8 0 0,4-8 8 16,5 0-8-16,-4 0 0 0,4 3 0 0,0-3 0 15,-4 0 0-15,4 0 0 0,0 4 0 0,-9 4 0 0,0 0-1068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10.1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245502-63DF-4DF1-BBA7-53379A020A54}" emma:medium="tactile" emma:mode="ink">
          <msink:context xmlns:msink="http://schemas.microsoft.com/ink/2010/main" type="inkDrawing" rotatedBoundingBox="19347,14031 19435,13090 19695,13114 19607,14055" semanticType="callout" shapeName="Other">
            <msink:sourceLink direction="with" ref="{AA1CE620-A95B-4645-A64C-40BDAA9E31FE}"/>
          </msink:context>
        </emma:interpretation>
      </emma:emma>
    </inkml:annotationXML>
    <inkml:trace contextRef="#ctx0" brushRef="#br0">287 40 2023 0,'-14'-12'89'0,"14"12"19"0,9-8-86 0,-9 8-22 0,-9-8 0 0,5 0 0 16,4 8 107-16,0 0 17 0,-14-4 3 0,0 4 1 15,1 4-51-15,-5 8-9 0,-1 4-3 0,1 4 0 16,-9 8-33-16,9 1-8 0,4 3 0 0,-4 5-1 15,-5-1 9-15,5 9 3 0,9-5 0 0,-5 9 0 16,5-1-6-16,0 5-1 0,4-1 0 0,1 1 0 16,4-4-16-16,0-5-3 0,0-3-1 0,4-5 0 15,10-4-8-15,0 1 0 0,-5-5 0 0,4-4 8 16,6-3-8-16,-6-1 0 0,1-4 0 16,0-4 0-16,-1 0 0 0,1-4 0 15,-1 0-14-15,1-8 5 0,-5 4-95 16,5-4-18-16,9-4-4 15,-14-4-698-15,-5 0-139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10.55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EB52A4-6F76-42E8-9056-472BD5F19A98}" emma:medium="tactile" emma:mode="ink">
          <msink:context xmlns:msink="http://schemas.microsoft.com/ink/2010/main" type="inkDrawing" rotatedBoundingBox="20000,13322 20012,13917 19972,13918 19960,13323" semanticType="callout" shapeName="Other">
            <msink:sourceLink direction="with" ref="{AA1CE620-A95B-4645-A64C-40BDAA9E31FE}"/>
          </msink:context>
        </emma:interpretation>
      </emma:emma>
    </inkml:annotationXML>
    <inkml:trace contextRef="#ctx0" brushRef="#br0">583 246 864 0,'9'-4'76'0,"0"0"-60"0,-9 4-16 0,5-8 0 16,-5-4 315-16,4 8 60 0,-4 4 12 0,0 0 2 16,0 0-212-16,0 0-42 0,0 0-9 0,0 0-2 15,0 0-62-15,5 16-13 0,-1 0-2 0,1 5-1 16,-5-1-13-16,0 4-2 0,0 4-1 0,0 1 0 16,0-1-7-16,0 0-2 0,-5 5 0 0,5-1 0 15,5 1-9-15,-5-5-3 0,0 0 0 0,-5 5 0 16,10-5-9-16,-5-4 10 0,0-4-10 0,-5 5 10 15,5-5 4-15,0-4 1 0,0-4 0 0,0 0 0 16,-4 1-56-16,4-1-11 16,0-12-3-16,0 0 0 0,0 0-89 0,0 0-19 15,4 8-3-15,-4-8-1 0,9 8-95 0,-9-8-19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4:27.9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151C0BD-B69D-43B6-A999-16F09DD16CB4}" emma:medium="tactile" emma:mode="ink">
          <msink:context xmlns:msink="http://schemas.microsoft.com/ink/2010/main" type="writingRegion" rotatedBoundingBox="7641,4660 8739,4398 8933,5215 7836,5477"/>
        </emma:interpretation>
      </emma:emma>
    </inkml:annotationXML>
    <inkml:traceGroup>
      <inkml:annotationXML>
        <emma:emma xmlns:emma="http://www.w3.org/2003/04/emma" version="1.0">
          <emma:interpretation id="{FD7EDE44-EA49-4CB9-974B-E4F24F4CB54D}" emma:medium="tactile" emma:mode="ink">
            <msink:context xmlns:msink="http://schemas.microsoft.com/ink/2010/main" type="paragraph" rotatedBoundingBox="7641,4660 8739,4398 8933,5215 7836,5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C6C00-68A2-4503-8F72-769524AE4D0B}" emma:medium="tactile" emma:mode="ink">
              <msink:context xmlns:msink="http://schemas.microsoft.com/ink/2010/main" type="line" rotatedBoundingBox="7641,4660 8739,4398 8933,5215 7836,5477"/>
            </emma:interpretation>
          </emma:emma>
        </inkml:annotationXML>
        <inkml:traceGroup>
          <inkml:annotationXML>
            <emma:emma xmlns:emma="http://www.w3.org/2003/04/emma" version="1.0">
              <emma:interpretation id="{0E0924D6-845D-47A9-A68F-298659A95AB6}" emma:medium="tactile" emma:mode="ink">
                <msink:context xmlns:msink="http://schemas.microsoft.com/ink/2010/main" type="inkWord" rotatedBoundingBox="7641,4660 8739,4398 8933,5215 7836,5477">
                  <msink:destinationLink direction="with" ref="{8405030E-7448-4ED9-B563-4A7B0DECF66B}"/>
                  <msink:destinationLink direction="with" ref="{4F973D40-D9F4-49B6-AD8E-586C120BD742}"/>
                  <msink:destinationLink direction="with" ref="{F980B42F-EF14-4DDC-B9A0-A4C81D488521}"/>
                  <msink:destinationLink direction="with" ref="{6116C201-D56C-4C5B-9176-A10620B2654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 37 576 0,'23'-4'51'0,"-23"4"-41"0,4 0-10 0,10-9 0 0,-5 5 53 0,-9 4 9 16,0 0 2-16,0 0 0 0,9-12 0 0,-9 12 0 16,0 0 0-16,0 0 0 0,0 0 0 0,0 0 0 15,0 0 0-15,0 0 0 0,0 0-16 0,0 0-4 16,0 0 0-16,0 0 0 0,0 0-19 0,0 0-4 15,0 0-1-15,0 0 0 0,0 0 12 0,0 0 1 0,0 0 1 16,0 0 0-16,0 0-10 0,0 0-3 0,-4 8 0 0,-1-4 0 16,5-4-3-16,-5 13-1 15,1-13 0-15,-5 4 0 0,4 4-17 16,-4-4-9-16,0 0 1 0,-5 0 0 0,5 0 57 0,0 4 12 0,0 0 3 0,0 0 0 16,0 4-52-16,4-4-12 0,-4-4 0 0,5 5 0 15,-5-1 0-15,9 0 0 0,-5 0 0 0,0 0 0 16,5-4 0-16,-4 4 0 0,-1 0 0 0,5-4 0 15,0-4 0-15,5 8 0 0,-5-8 0 0,0 0 0 16,0 0 0-16,0 0 0 0,0 0 0 0,0 0 0 16,0 0 54-16,14 4 8 0,-14-4 2 0,13 0 0 15,-13 0-52-15,14-4-12 0,-14 4 0 0,18 0 0 16,-4-8 0-16,-14 8 0 0,0 0 0 0,13-4 0 16,-13 4 0-16,9-8 0 0,-9 8 0 0,0 0 0 15,0 0 0-15,10-12 0 0,-6 4 0 0,-4 8 0 0,5-8 0 0,-5 0 0 16,-5 0 0-16,1-1 0 0,-1 1 0 0,0 0 0 15,1 0 0-15,-1 0 0 0,1 0 54 16,-5 4 8-16,4-4 2 0,1 4 0 0,-1 0-52 0,1 0-12 16,-1 0 0-16,0 0 0 0,1 4 0 0,4 0 0 15,0 0 0-15,0 0 0 0,0 0 0 0,0 0 0 16,0 0 0-16,0 4 0 0,0 4 0 0,0-4 0 16,0 0 0-16,0 4 0 0,-5 4 0 0,5-4 0 15,0-4 0-15,0 4 0 0,0 4 0 0,0-12 0 16,5 9 0-16,-5-9 0 0,0 0 0 0,4 8 0 15,1-4 0-15,-5-4 0 0,0 0 0 0,9 4 0 16,5 0 0-16,-14-4 0 0,9 0 0 0,-9 0 0 0,9-4 0 16,5 0 0-16,-1 4 0 0,-4-4 0 0,-9 4 0 15,14-8 0-15,-5 4 0 0,0-1 0 0,-9 5 0 0,9-4 0 16,-9 4 0-16,14-8 0 0,-14 8 0 0,0 0 0 16,5-8 0-16,-5 8 0 0,0 0 0 0,0 0 0 15,0-8 0-15,0 8 0 0,-5-4 0 0,0 0 0 16,1 0 0-16,-1 4 0 0,-4 0 0 0,0 0 0 15,0 0 0-15,0 4 0 0,0 0 0 0,0 0 0 16,0 4 0-16,4 0 0 0,-4 0 0 0,4 1 0 16,-4-5 0-16,0 8 0 0,0-4 0 0,5-4 0 15,4-4 0-15,-10 8 0 0,10 0 0 0,0-8 0 16,0 0 0-16,0 0 0 0,5 12 0 0,-5-12 0 16,0 0 0-16,5 12 0 0,4-8 0 0,-9-4 0 15,0 0 0-15,4 4 0 0,10 0 0 0,-5-4 0 0,5 0 0 16,-1 0 0-16,-4 0 0 0,0-4 0 0,5 4 0 15,-5-4 0-15,0 0 0 0,5 4 0 0,-5-12 54 0,0 8 8 16,-4-4 2-16,4 0 0 0,-5 0-52 16,6 0-12-16,-6 0 0 0,1 0 0 0,-10-1 0 0,5-3 0 15,-4 4 0-15,4 0 0 0,-5 0 0 0,0-4 0 16,-4 0 0-16,0 0 0 0,-4 8 0 0,-1-9 0 16,5 1 0-16,0 8 0 0,-5 0 0 0,5 4 0 15,-9 0 0-15,9 0 0 0,-5 8 0 0,5 0 0 16,0 0 0-16,4 1 0 0,-4-1 0 0,0 0 0 15,0 0 0-15,4 4 0 0,-4-4 0 0,0 0 0 0,5 0 0 16,-1 0 0-16,0 5 0 0,1-5 0 0,4-8 0 16,0 8 0-16,0-8 0 0,0 0 0 0,0 12 0 0,0-4 0 15,4 0 0-15,1 0 0 0,-5-8 0 0,9 4 0 16,-4 8 0-16,4-12 0 0,4 4 0 16,-3-4 0-16,-1 0 0 0,0 0 0 0,4 0 0 0,-13 0 0 15,0 0 0-15,9-4 0 0,5 4 0 0,0-12 0 16,-1 8 0-16,-3 0 0 0,-6 0 0 0,5-4 0 15,0 4 0-15,0-4 0 0,1 0 0 0,-6 0 0 16,1 0 0-16,-1-5 0 0,-4 5 0 0,0-4 0 16,-4 4 0-16,-1-4 0 0,5 4 0 0,-9-4 0 15,4 4 0-15,-4-1 0 0,0 1 0 0,0 4 0 16,0 0 0-16,0 4 0 0,-5 0 0 0,10 4 0 16,-5 0 0-16,-1 4 0 0,1 1 0 0,0-1 0 15,0 0 0-15,0 4 0 0,5 4 0 0,-1-4 0 0,0 0 0 0,1 1 0 16,-1-1 0-16,5 0 0 0,0-12 0 0,0 8 0 15,5 4 0-15,-5-12 0 0,4 8 0 0,1-4 0 16,4 0 0-16,0 4 0 0,-9-8 0 0,0 0 0 16,9 0 0-16,0-8 0 0,0 8 0 0,1-4 0 15,3 0 0-15,1-4 0 0,0 4 0 0,-1 0 0 16,-4 0 0-16,5 0 0 0,-14 4 0 0,0 0 0 16,0 0 0-16,0 0-1175 15</inkml:trace>
          <inkml:trace contextRef="#ctx0" brushRef="#br0" timeOffset="-14993.9198">165 73 864 0,'0'0'38'0,"0"0"8"0,0-4-37 0,0 0-9 15,0 4 0-15,0 0 0 0,0 0 44 0,0 0 6 16,0 0 2-16,0 0 0 0,0 0-11 0,0 0-1 15,0 0-1-15,0 0 0 0,0 0-25 0,0 0-5 16,0 0-1-16,0 0 0 0,0 0 20 0,0 0 3 16,0 12 1-16,0-12 0 0,0 0-32 0,5 8 0 15,-1 4 0-15,-4-12 0 0,0 0 0 0,0 0 19 16,0 0-3-16,0 0 0 0,9 8-4 0,-9-8 0 16,0 0-1-16,0 0 0 0,14 0 23 0,-14 0 5 0,0 0 1 15,18 0 0-15,-9-4-21 0,1 0-4 16,-10 4-1-16,13-4 0 0,1-4 1 0,-14 8 0 0,4-8 0 0,-4 8 0 15,0 0-5-15,0 0-1 0,5-8 0 0,-5 8 0 16,0 0-1-16,0 0-8 0,-5 0 12 0,1-4-4 16,-1 0-8-16,-4 4 0 0,5-4 9 0,-5 4-9 15,-1 0 0-15,10 0 0 0,-9 8 0 0,5-4 8 16,-1 0-8-16,1 0 0 0,-1 0 0 0,-4 4 0 16,9-8 0-16,-5 4 0 0,1 0 0 0,-1 4 0 15,5-8 11-15,0 0 4 0,0 0 1 0,-4 4 0 16,4-4-16-16,0 0 0 0,0 0 0 0,0 0 0 15,0 0 0-15,0 0 0 0,0 0 0 0,0 0 0 16,0 0-8-16,0 0-2 0,0 0 0 0,0 0 0 0,0 0 10 0,13 0 0 16,-13 0 0-16,10-4 0 15,-1 0 0-15,-9 4 0 0,9-4 0 0,-9 4 8 0,0 0-8 0,0 0 0 16,0 0 0-16,0 0 0 0,0 0 0 0,0 0 0 16,0 0 0-16,0 0-524 15,0 0-102-15</inkml:trace>
          <inkml:trace contextRef="#ctx0" brushRef="#br1" timeOffset="172839.485">548-344 806 0,'-5'-4'17'0,"5"4"4"0,0 0 1 0,0 0 2 0,-4-4-24 0,-1 0 0 0,5 4 0 0,0 0 0 16,-5-8 0-16,5 0 0 0,0 8 0 0,0 0 0 16,-4-8 61-16,4 8 8 0,-5-8 2 0,5 8 0 0,0 0-11 0,0 0-3 15,-4-8 0-15,-1 8 0 16,1-13-37-16,4 13-8 0,0 0-2 0,0 0 0 0,0 5 15 0,-9-5 3 15,9 0 1-15,-5 8 0 0,5-8-1 0,0 0-1 16,0 0 0-16,-9 4 0 0,4-4-27 0,5 0 0 16,0 4 0-16,-4-8 0 0,4-17 36 0,-5 17 9 15,1 25 2-15,-1-13 0 0,5 0-22 0,0-8-4 16,0 0-1-16,0 0 0 0,-4 4-4 0,-1-8 0 16,5-20-1-16,-4 15 0 0,4 26 1 0,0-13 1 15,-5 8 0-15,5-12 0 0,0 0 0 0,0-8 0 16,-5-13 0-16,5 13 0 0,-4 29-4 0,4-17-1 15,-5 4 0-15,5-8 0 0,-4 0-12 0,4 0 0 16,-5 8 0-16,5-4 0 0,-4 4 21 0,-1-4 2 16,5-4 0-16,-4 8 0 0,4-8-15 0,-5 4-8 0,0 4 10 0,5-8-10 15,0 0 8-15,0 0-8 0,-4 8 0 0,4 5 9 16,-5 3-9-16,5-8 0 0,0-8 0 0,0 0 0 16,0 0 0-16,0 0 0 0,0 0 0 0,0 0 0 15,-4 4 8-15,-1 4-8 0,1 0 0 0,4-8 8 16,0 0-8-16,0 0 12 0,0 0-12 0,0 8 12 15,-5-4 8-15,-4 4 3 0,9-4 0 0,0 8 0 16,-5 1-23-16,5-9-16 0,0-4 2 0,0 0 1 16,-4 8 13-16,4-8 0 0,0 0 0 0,0 0 0 15,-5 8 9-15,5-8 2 0,0 0 0 0,-4 8 0 16,4-8-11-16,-5 8 0 0,5 0 0 0,0-8 0 16,0 0 0-16,0 0 0 0,0 0 0 0,0 0 0 0,-9 8 0 15,9-4 0-15,-4 4 0 0,4 4 0 0,-5-3 0 0,5 3 0 16,0-12 8-16,-5 12-8 0,5-12 0 15,0 4 0-15,0-4 0 0,-4 12 0 0,4-4 0 0,0 4 0 16,0-4 0-16,0 5 0 0,0-1 0 0,0-12 10 16,0 0-2-16,0 0-8 0,0 8 0 0,0-8 0 15,0 0-10-15,0 12 10 0,4-4 8 0,1 4 8 16,-5 0 3-16,5 0 0 0,-5-12-19 0,0 8 8 16,4 5-8-16,1-5 0 0,-1 4-11 0,-4-12-9 15,5 8-1-15,-5 0-1 0,4 0 41 0,-4-8 8 16,0 0 1-16,5 8 1 0,4 0-21 0,-9-8-8 15,0 0 0-15,5 12 0 0,-1-3 10 0,-4-9-10 16,5 8 10-16,-5-8-10 0,0 0 8 0,9 8-8 16,-5 0 0-16,-4-8 0 0,0 0 9 0,0 0-9 0,9 12 8 15,-4-4-8-15,-5-8 0 0,0 0 8 0,0 0-8 16,9 4 0-16,-9-4 0 0,5 8 8 0,4 0-8 16,-9-8 0-16,9 4 0 0,-9-4 0 0,0 0 0 0,0 0 0 15,4 8 0-15,6 1 0 0,-10-9 0 16,0 0 0-16,9 8 0 0,-5 0 0 0,-4-8 0 0,5 4 0 15,4 4 0-15,-9-8 8 0,0 0-8 0,0 0 0 16,0 0 0-16,0 0 0 0,9 8 8 0,-9-8-8 16,0 0 14-16,4 4 1 0,6 0 0 0,-10-4 0 15,0 0-23-15,4 8-5 0,5 0-1 0,-9-8 0 16,0 0 22-16,0 0 5 0,5 8 1 0,4-4 0 16,-9-4-14-16,0 0-15 0,0 0 3 0,4 4 1 15,10-4 11-15,-14 0 0 0,0 0 0 0,5 4 0 0,4-4 12 16,-9 0-3-16,0 0 0 0,0 0 0 0,0 0-9 0,4 5 0 15,5-1-10-15,-9-4 10 0,0 0 0 0,10 8 0 16,-6 0 0-16,5-4 0 0,-9-4 0 0,9 4 0 16,0 0 0-16,1-4 0 0,-1 4 0 0,-9-4 8 15,0 0-8-15,9-4 0 0,0 4 11 0,0 0-11 16,0 0 10-16,-9 0-10 0,5 0 12 0,-5 0-3 16,0 0-1-16,0 0 0 0,9 0-8 0,0 4 10 15,0 8-10-15,-9-12 10 0,0 0-23 0,0 0-5 16,14 0-1-16,-5 0 0 0,-9 0 32 0,0 0 7 15,0 0 0-15,13-4 1 0,1 4-21 0,-5 0 0 16,-9 0 0-16,14 0 8 0,-5 0-8 0,-9 0 0 16,9-12 0-16,-9 12 0 0,14 4 0 0,-1-8 0 15,-4 0 0-15,0-4 8 0,1 8-8 0,-10 0 0 16,0 0 0-16,13-4 0 0,-4 4 0 0,-9 0 0 0,14 0 0 0,-14 0 0 16,9-8 0-16,-9 8 0 0,0 0 0 0,0 0 0 15,9 0 0-15,-9 0 0 0,14-4 0 0,-5 0 0 16,0-5 0-16,-9 9 0 0,0 0 0 0,0 0 8 15,14-4-8-15,-1 0 0 0,-8-4 0 0,-5 8 8 16,0 0-8-16,14-4 0 0,-10 0 0 0,5-4 0 16,-4 0 0-16,-5 8 0 0,0 0 0 0,9-4 0 15,-5-4 0-15,-4 8 0 0,0 0 0 0,10-4 0 16,-6-8 0-16,1 8 0 0,-5 4 0 0,4-8 0 16,1-5 0-16,-1 9 0 0,-4 4 0 0,9-12 0 15,-4 0 0-15,0 4 0 0,-5 0 0 0,9 0 0 0,-5 0 0 16,1 0 0-16,-1-1 0 0,-4 1 8 0,0 8 20 15,5-4 5-15,-5 4 1 0,0 0 0 16,0 0-54-16,4-8-10 0,-4-4-2 0,5-4-1 16,0 4 33-16,-5 0 0 0,0 12 0 0,4-4 0 0,-4-21 0 0,0 17 8 15,0 8-8-15,0-12 0 0,0-4 12 0,0 0-4 16,0 8-8-16,0 8 12 0,-4-8-4 0,4 8-8 16,0 0 11-16,0 0-11 0,0-13 11 0,0 1-11 15,-5 0 10-15,5 4-10 0,-5 0 9 0,5 8-9 16,0-12 8-16,-4 4-8 0,-1 0 10 0,5-1-10 15,-4-3 12-15,-1 4-12 0,1 0 14 0,4 4-4 16,0 4-1-16,-5-8 0 0,-4-4-9 0,4 4-14 16,1 4 3-16,-1-4 1 0,5 0 28 0,-4-1 6 15,-1 5 0-15,5 4 1 0,-4-8-15 0,-1 0-10 16,-4 4 12-16,4 0-12 0,5 4 13 0,-4-8-4 0,-1 4-1 16,1-4 0-16,-1 0-8 0,-4 0 10 0,5 0-10 0,-1 4 10 15,5 4-10-15,0 0 0 0,-9-4 9 0,4-5-9 16,-4 1 0-16,5 4 0 0,-5-4 0 0,4 4 8 15,-4-4-8-15,0 4 0 0,4 0 0 0,-4 0 0 16,5 4 0-16,-5-4 8 0,4 0-8 0,5 4 0 16,-9-4 0-16,4 0 0 0,-4 0 0 0,5 0 0 15,4 4 0-15,-5 0 0 0,-4 0 0 0,4-8 0 16,-4 3 0-16,5-3 9 0,-5 8-9 0,9 0 0 16,0 0 8-16,-5 0-8 0,-8-12 0 0,3 8 0 15,1 4 0-15,9 0 0 0,0 0 0 0,-9-4 0 0,0 0 0 16,9 4 0-16,-9 0 0 0,4 0 0 15,1-8 0-15,-5 8 0 0,0-4 0 0,9 4 0 0,0 0 8 0,-9-4-8 16,-1 0 0-16,10 4 0 0,0 0 0 0,0 0 0 16,-4-4 0-16,4 4 0 0,0 0 0 0,0 0 0 15,-9-4 0-15,9 4 0 0,0 0 0 0,-9-4 0 16,0-4 0-16,-1 4 0 0,1 0 0 0,9 4 0 16,0 0 0-16,0 0 0 0,-9 0 0 0,9 0 0 15,0 0 0-15,-9 0 0 0,0 0 0 0,9 0 0 16,0 0 0-16,0 0 0 0,0 0 0 0,-9 4 0 15,0 0 8-15,9-4-8 0,0 0 0 0,-14 0 0 16,5 0 0-16,9 0 0 0,0 0 0 0,-9 0 0 16,9 0 0-16,0 0 0 0,0 0 0 0,-9 4 0 15,9-4 0-15,0 0 0 0,-14 0 0 0,14 0 0 16,-9 4 0-16,9-4 0 0,-9 4 0 0,9-4 0 16,0 0 0-16,-9 4 0 0,0 0 0 0,4 0 0 0,5-4 0 0,0 0 0 15,-4 8 0-15,4-8 0 0,-9 0 0 0,9 0 0 16,0 0 0-16,-10 4 0 0,1 0 0 0,9-4 0 15,0 0 0-15,0 0 0 0,-9 0 0 0,0 4 0 16,9-4 0-16,0 0 0 16,-4 8-9-16,-1-4 9 0,1 4-72 15,-6 0-8-15,10-3-3 0,-4 3 0 0,-1-8-115 0,-4 8-23 16</inkml:trace>
          <inkml:trace contextRef="#ctx0" brushRef="#br1" timeOffset="179772.9298">448-162 223 0,'0'0'9'0,"0"0"3"0,0 0-12 0,9-4 0 0,-5-4 0 0,-4 8 0 16,0 0 52-16,0 0 8 0,0-8 2 0,0 8 0 15,0 0 0-15,0 0 0 0,0 0 0 0,5-8 0 16,-5 8-11-16,0 0-3 0,0 0 0 0,0 0 0 16,0 0 5-16,0 0 1 0,0 0 0 0,0 0 0 15,0-8-8-15,0 8-2 0,0 8 0 0,0 4 0 0,-5-4-19 16,5 4-4-16,0 5-1 0,0-1 0 15,0 0 36-15,0 0 6 0,0-4 2 0,5 0 0 0,-1 9-46 16,1-1-9-16,-1-4-1 0,-4-4-8 0,5 4 0 16,-1 1 0-16,1-13-10 0,-5-4 10 0,0 0 10 0,9 8 10 15,0 0 1-15,-9-8 1 0,0 0 1 0,0 0 0 16,14 4 0-16,0-8 0 0,-5-4-3 0,-9 8-1 16,9 0 0-16,0-4 0 0,0-4-19 0,0-5 0 15,0 5-11-15,0 0 11 0,-9 8 0 0,9-12 0 16,1-4 8-16,-1 0-8 0,0 12 19 0,-5-4-3 15,1 0 0-15,-1-1 0 0,1 5-5 0,-1-4-2 16,-4 0 0-16,0 0 0 0,0 0 8 0,0 8 2 16,0 0 0-16,0-8 0 0,0-8-3 0,-4 4-1 15,4 3 0-15,-5 1 0 0,5-4-6 0,-4 0-1 16,4 0 0-16,-5 0 0 0,1 4-8 0,-1-4 0 16,1-1 0-16,4 5 0 0,-5-4 8 0,1 4-8 0,-1-4 0 15,5 0 8-15,0 12-8 0,0 0 12 0,-9-4-12 16,0-4 12-16,4 0-3 0,5 8 0 0,0 0 0 0,-9 0 0 15,0-8-1-15,4 8 0 0,5 0 0 0,0 0 0 16,-9 8-8-16,5 0 0 0,-1 0 0 0,5 4 0 16,-9-4 8-16,5 4-8 0,-1 4 8 0,5 1-8 15,-5-1 8-15,5-4-8 0,0-12 8 0,0 16-8 16,0 4 0-16,0 1 0 0,0-5 0 0,0 0 0 16,5-4 0-16,0 4 0 0,-5 0 0 0,4 1 0 15,5-1 8-15,-4-4-8 0,-5-12 12 0,4 8-4 16,5 0-8-16,-4 0 0 0,4-4 0 0,-9-4 0 15,0 0 0-15,9-4 0 0,5 0 0 0,0-4 0 16,-5 0 12-16,0 0 0 0,4 0 0 0,1 4 0 0,-5-8-12 16,0 4 10-16,0-1-10 0,-9 9 10 0,0 0-10 0,5-12 0 15,-5-12 9-15,4 12-9 0,6-4 0 0,-6 4 9 16,-4-1-9-16,0 1 0 0,5 0 9 0,-5 0-9 16,-5 0 0-16,1 4 9 0,-6-4-9 0,10 3 12 15,0 9-12-15,0-8 12 0,-4-8-20 0,-1 8-4 16,5 8-1-16,-9 0 0 0,0-8 27 0,0 4 6 15,0 8 0-15,4 4 1 0,-4-4-33 0,0 4-8 16,5 4 0-16,-5 9-1 0,4-9 21 0,0 4 0 16,-4-4 0-16,5 8 0 0,-1-3 25 0,5-1 10 15,-4-4 1-15,4-4 1 0,-5 12-29 0,5-4-8 16,5-3 0-16,-5-13 0 16,0 0-26-16,0 12-10 0,0 0-1 0,0-12-1 0,0 0 38 0,0 0 0 0,9-4 0 15,0-4 0-15,-5 0 0 0,6 4 0 16,-1 4 0-16,0-5 0 0,-5-7 17 0,1 0 11 0,4 0 3 15,-5 4 0 1,-4 8-50-16,5-8-9 0,0-4-3 0,-1 0 0 0,1 3 55 0,-5-3 12 0,4 4 1 0,-4 0 1 16,0 0-38-16,0 0 0 0,0 8 0 0,0-8 0 15,-4 4 8-15,4 4-8 0,0 0 8 0,0 0-8 16,-14-4 0-16,5 4 0 0,9 0 0 0,-9 8 8 16,0-8-8-16,4 4 0 0,-4 4 0 0,5 0 0 15,-1 4 0-15,5-4 0 0,-9 4 0 0,9 5 0 16,-5 3 0-16,5-4 0 0,-4-8 0 0,4 8 0 15,0 5 0-15,4-5 0 0,-4-16-9 0,5 8 9 16,-5 0 0-16,9 0 0 0,-9-8-9 0,0 0 9 0,9 4 0 16,-9-4 0-16,9 0 0 0,-4-8 0 0,4-4 0 15,0 4 0-15,0 0 0 0,0 0 0 0,0-5 0 0,-4 1 0 16,4 4 0-16,-5-4 0 0,1 0 0 0,0 4 0 16,-5-4 0-16,0 0 0 0,0-1 0 0,0 5 0 15,-5 0 8-15,0-4-8 0,5 4 0 0,-4-4 0 16,-1 0 8-16,-4 4-8 0,5 4 0 0,-5-5 9 15,-1 1-9-15,-3 0 8 0,-1 0-8 0,1 4 8 16,3 0-8-16,-3 4 8 0,-1-8-8 0,5 4 0 16,-5 8 0-16,5 4 8 0,0 0-8 0,0 0 0 15,0-4 0-15,0 4 0 0,4 9 0 0,5-5 0 16,-4 4 0-16,4 0 8 0,-5 4-8 0,5 1 0 16,0-1 0-16,5-4 8 0,-5 8-8 0,4-3 0 15,-4-1 0-15,5-4 0 0,4 4 0 0,0-8 0 16,0 0 0-16,0 1 0 0,-4-5 0 0,4 0 0 0,0 4 0 15,5-4 0-15,-5-12-8 0,0 4 8 0,5 8 0 0,-1-8 0 16,-13 0 0-16,9 0 0 0,0 0 0 16,5-4 0-16,0 4 0 0,-5-4 0 0,0-4 0 0,-9 8 0 15,0 0 0-15,0-12 0 0,0 0 0 0,4-5 8 16,6 9-8-16,-6-4 0 0,5-8 0 0,-9 0 0 16,0 8 0-16,-4-5 0 0,4 1 8 0,-5 0-8 15,-4 0 0-15,4 4 0 0,10 0 9 0,-5-1-9 16,-5-3 0-16,-4 4 0 0,5 0 0 0,-5-4 8 15,0 4-8-15,-5-1 0 0,5 5 0 0,0 4 0 16,-5 0 0-16,5 0 0 0,0 4 0 0,9 0 8 0,-14 0-8 16,10 4 0-16,-10 4 0 0,5 0 0 0,0 5 0 0,4 3 0 15,-4 4 0-15,0 0 0 0,4-4 0 0,1 1 0 16,4-1 0-16,-5 4 0 0,1 0 0 0,-1 5-8 16,10-1 8-16,-5 4-8 0,0-12 8 0,0 5 0 15,4 7 0-15,5-4 8 0,-4-4-8 0,4-3 0 16,5 3-11-16,-5-4 11 0,0 4 0 0,5-16 0 15,-1 9 0-15,1-5 0 0,0 0 0 0,-5-4 0 16,9-4 0-16,-4 0 0 0,-5 0 0 0,0-4 0 16,-9 4 0-16,9-8 0 0,5 0 0 0,-1-1 0 15,-4 1 0-15,0-4 0 0,-4-4 13 0,4 0-4 16,-4 0-1-16,4-9 0 0,0 1 0 0,-5 4-8 16,-4 4 12-16,5-1-4 0,0-7-8 0,-5 0 8 15,0 4-8-15,0-1 8 0,0-3-8 0,-5 8 10 16,-4 0-10-16,4 0 10 0,1-1-10 0,-5 1 8 0,-5 0-8 15,5 4 8-15,0 0-8 0,0 4 8 0,-5-5-8 0,0 1 8 16,1 0-8-16,-1 4 0 0,0 8 0 16,1-8 8-16,-1 8-8 0,0 0 0 0,5 8 0 0,-4-4 0 15,-1 0 0-15,5 4 0 0,0 8 0 0,4-3 0 16,-4 3 0-16,5 0 0 0,-6 0 0 0,10 8 0 16,-4-3-10-16,4 7 10 0,-5 0 0 0,5-3-9 15,5-1 9-15,-1 0 0 0,1-4 0 0,4-3 0 16,0-1 0-16,0 0-10 0,0 0 10 0,5 0 0 15,0-8 0-15,-1 5-8 0,6 3 8 0,-10-4 0 16,9-12 0-16,-4 4 0 0,-1 4 0 0,-4-8 0 0,0-4 0 16,5-4 0-16,0 8 0 0,-5 0 0 15,0-8 0-15,5 0 0 0,-5 0 0 0,-5 0 0 0,10-1 0 0,-5-3 0 16,-4 0 0-16,4 0 0 0,-5 8 0 0,1-8 0 16,-5-8 8-16,4 3-8 0,-4-3-16 0,0 0-7 15,0 0-1-15,0 0 0 0,-4-1 42 0,4 9 8 16,-5-4 2-16,-4 0 0 0,-4 4-28 0,-1-1 8 15,5 1-8-15,-5-4 0 0,-4 4 8 0,9 0-8 16,-5 0 8-16,5 4-8 0,-5-9 0 0,-4 9 0 16,4 4 0-16,1 0 0 0,-1 4 0 0,1 0 0 15,-6 0 0-15,6 4 0 0,4 8 0 0,-1-3 0 16,1-1 0-16,0-4 0 0,5 12 0 0,-5-4 0 16,4 4-9-16,0-4 9 0,1 5 0 0,4-1-8 15,0 0 8-15,0 0 0 0,0-4-8 0,0 8 8 16,4 5 0-16,1-1 0 0,0-12-26 0,4 0 2 0,0 0 0 15,0 5 0-15,0-1 24 0,0-4 0 0,5 0 0 16,4 0 0-16,-4 0 11 0,4-4 7 0,-5 1 2 16,6-1 0-16,-6-4-20 0,-4 4 0 0,1-8 0 0,-1 0 0 15,0-4 0-15,4 0 0 0,1 0 0 0,-5-4 0 16,0 4 0-16,5-5 0 0,-9 1 8 0,4 0-8 16,0-8 0-16,-5 4 0 0,1 4 8 0,-1-4-8 15,1-5 0-15,-1 1 0 0,-4 0 0 0,5 4 0 16,-5 0 9-16,0 0-9 0,0-9 0 0,-5 5 9 15,10 4-9-15,-5-4 0 0,-9 0 0 0,4 0 0 16,1 3 9-16,-5-3-9 0,-9 4 10 0,8-4-10 16,1 4 10-16,0 0-10 0,-9-9 10 0,0 5-10 15,9 8 8-15,-5-4-8 0,0 8 0 0,1 0 0 0,-6-4 0 16,6 4 8-16,-1 4-8 0,1 4 0 0,-1-4 20 16,0 4 2-16,5 8 0 0,-5 0 0 0,5-8-33 0,0 4-6 15,0 4-2-15,0 5 0 0,0-5 19 0,4 4 0 16,1 0 0-16,4 8 0 0,0 1 14 0,-5-5 3 15,10-4 1-15,-5 0 0 0,4 5-30 0,1-1-5 16,-1-8-2-16,6 0 0 0,-6 0 31 0,5 4 5 16,0 5 2-16,5-13 0 0,-5 4-33 0,0-4-6 15,5 4-2-15,0-4 0 0,4 0 22 0,-5-4 0 16,1 0 0-16,4 4 0 0,-9-16 0 0,-4 8 0 16,9 4 0-16,-5-4 0 0,4 4 0 0,1-8 0 15,-14 4 0-15,0 0 0 0,0 0 8 0,14-12-8 16,-1-4 8-16,-4 4-8 0,-9 12 8 0,14-8-8 15,-5-8 0-15,-4-1 8 0,4 1-8 0,-9 0 8 0,4 8-8 16,-4-8 8-16,0-4-8 0,0-1 10 0,0 1-10 16,-4 4 10-16,-1-4-10 0,-4 3 12 0,0 1-12 15,0 0 12-15,-5 0-12 0,1 4 8 0,-6-4-8 0,6 3 8 16,-1 1-8-16,5 4 10 0,-5 0-10 0,-4-4 10 16,0 4-10-16,0 0 0 0,4 4 0 0,-4 0 8 15,4 8-17-15,1-4-4 0,-6 4-1 0,10-4 0 16,-4 4 31-16,-1 0 7 0,5 4 0 0,0 4 1 15,-5-8-17-15,5 8-8 0,4 4 8 0,1 1-8 16,-5 3 0-16,4-4 8 0,1 4-8 0,4-3 0 16,0-5 0-16,0 4 0 0,0 0 0 0,4 8 0 15,-4-3 0-15,0-1 0 0,5-8 0 0,-1 0 0 0,1 0 0 16,4 0 0-16,0-4 0 0,-4 5 0 0,8 3 0 0,-4-4 0 16,5-4 0-16,0 4 0 15,-1 0-27-15,1-4-1 0,0 0 0 16,4 1 0-16,0 3 45 0,0-4 9 0,-4 0 2 0,0-4 0 0,-5-8-28 0,4 4 8 15,1 0-8-15,0 4 0 0,-5-4 8 0,4 0-8 16,1-4 0-16,0 0 8 0,-1 4-8 0,-3 0 0 16,-10 0 9-16,13-4-9 0,-4 0 0 0,0-8 9 15,0-5-9-15,1 5 0 0,-6 0 9 0,1 0-9 16,-1 0 0-16,1-8 9 0,-5-5-9 0,4 1 0 16,-13 12 9-16,9-4-9 0,-4-9 0 0,-1 5 8 15,1 0-8-15,-6-4 0 0,1-1 0 0,0 1 8 16,-4 4-8-16,-1 0 0 0,0-5 0 0,1 1 8 15,-6 4-8-15,1 4 0 0,9 0 0 0,-5-1 8 16,5 9-8-16,-4 4 0 0,-1 0 0 0,0 4 8 0,1 0-8 16,-1 4 0-16,0 4 12 0,5 4-3 0,-4 1 0 15,-1 3 0-15,0 0-17 0,5 0-4 0,-4 0-1 0,3 5 0 16,1-5 13-16,0 0 0 0,9 8 0 0,-4-4 0 16,-1-7 0-16,1 3 0 0,4 8 0 0,0 4 0 15,4-7 0-15,1-1 0 0,-5-8 0 0,9 0 0 16,-5 4 0-16,5 0 0 0,1-7 0 0,-6 7 10 15,10 0-10-15,-5-4 0 0,0 0 0 0,5 0 0 16,-5-4 0-16,0 5-9 0,5-5 9 0,-1 0-10 16,1-4 10-16,4 4 0 0,-9-8 0 0,5 0 0 15,-10-4 0-15,5 0 0 0,1 8 0 0,-1-4 0 16,4 0 0-16,-4 0 0 0,5 0 0 0,0-4 0 0,-5 4 0 16,5-4 9-16,-5-4-9 0,4 4 0 0,1 0 8 15,-5 0-8-15,0-5 0 0,0 5 0 0,-9 4 0 0,14-4 0 16,-10-8 8-16,6 4-8 0,-6-4 0 0,1 0 0 15,-1 0 8-15,-4 0-8 0,5-13 0 0,-5 5 0 16,0 8 0-16,0-4 0 0,-5 0 8 0,1-1-8 16,-1 1 0-16,1 0 0 0,-6 4 0 0,1-12 0 15,-4 3 0-15,-1-3 0 0,0 4 0 0,1 4 0 16,-5-5 0-16,4 9 0 0,0 0 0 0,1 0 0 16,-6-4 0-16,6 12 0 0,4 4 0 0,-1-4 0 15,1 4 0-15,0 0 0 0,0 4 0 0,0 0 0 16,-5 12 0-16,5 0 0 0,0-4 0 0,5 9 0 15,-1-1 0-15,1 4-9 0,-6-4 9 0,6 5 9 16,4 7-1-16,0-4-8 0,4-7 0 0,1 7-9 16,0 0-1-16,4 9 0 0,4-17 10 0,-4 4 0 0,5 0-9 15,0-3 9-15,-5-1 0 0,0-4 0 0,0-4-9 16,0 0 9-16,5-4 0 0,4 1 0 0,-4-5 0 0,-1-4 0 16,1 0 0-16,0 0 0 0,-1-4 0 0,-4-5 0 15,5 1 0-15,-5-4 0 0,-9 12 0 0,9-8 0 16,0-8 0-16,0 4 0 0,-9 12 0 0,10-12 0 15,-1-5 13-15,-5 1 0 0,-4 8 0 0,0-4 0 16,0 0-13-16,5-4 0 0,-5-9 0 0,0 5 0 16,-5 4 0-16,1 0 0 0,-1 0 0 0,1 3 0 15,-1 5 0-15,0-4 0 0,-4-4 0 0,5 8 0 16,4 8 0-16,0 0 0 0,-5 0 0 0,-4-4 0 0,0 0 0 16,4 4 0-16,1 4 0 0,-1 4 0 0,5-8 0 15,-4 16 0-15,-1 13 0 0,5-5 0 0,0 0 0 0,0 4 0 16,0-3 0-16,0-5 0 0,5 0 0 0,-1-4 0 15,5 1 0-15,-4-1 0 0,0 0-9 16,4-4-5-16,-9-12-1 0,0 0 0 0,4 8 15 0,-4-8 0 16,0 0 0-16,14 0 0 0,-5 4 0 0,-9-4 0 15,0 0 0-15,9-8 0 0,0 0 0 0,0 0 0 16,-4 0 0-16,4-4 0 0,-4-9 0 0,-1 1 0 16,-4 8 8-16,0-4-8 0,0-4 0 15,5-1 0-15,-5 5 0 0,0-4 0 0,0 0 8 0,-5 4-8 16,1-5 0-16,-1 5 0 0,0 8 0 0,-4 0 0 15,0-8 0-15,0 4 0 0,5 8 8 0,-6 0-8 16,1-1 0-16,0 5 0 0,9 0 0 0,-9 5 0 16,0-1 0-16,4 8 0 0,-4 0 0 0,5-4 0 0,4 8 0 15,-5 4 0-15,5-7-8 0,0 7 8 0,5 4 0 16,-5 0-9-16,4-8 9 0,1 5 0 0,4-5 0 16,0 4 0-16,-4 0 0 0,-1-3 0 0,-4-17 0 0,14 8-8 15,-5 4 8-15,0-4 0 0,-9-8 0 0,0 0 0 16,9 0 0-16,-9 0 0 0,9-8 0 0,0 0 0 15,1 0 0-15,-6 0 0 0,1-1 8 0,-1 1-8 16,1-4 0-16,-1 0 8 0,-4 4-8 0,0-8 0 16,5-13 0-16,-5 5 0 0,-5 8 0 0,1 4 0 15,4-8 0-15,0 7 8 0,-9-3-8 0,4 4 0 16,1 4 0-16,-1-4 0 0,-4 8 0 0,4-8 8 0,1 4-8 16,4 8 0-16,-9-8 0 0,9 8 0 15,0 0 0-15,0 0 0 0,0 0 0 0,0 0 0 0,0 0 0 0,-9 8 0 16,4 12 0-16,5-20-8 0,0 0 8 0,-5 8-8 15,1 8 8-15,4 4-8 0,0-7 8 16,4 7-8-16,-4-4 8 0,5-8-8 0,-5-8 8 0,0 0-8 16,5 12 8-16,-1 0-8 0,1 0 8 0,-1 1-8 15,-4-13 8-15,0 0-8 0,0 0 8 0,0 0 0 16,0 0 0-16,9-9 0 0,0 5 0 0,-9 4 0 16,5-8 0-16,0 0 0 0,-1-4 0 0,1 0 0 15,-1 0 0-15,1-4 0 0,-1-1 0 0,-4 1 0 16,0 4 0-16,5-8 0 0,-5-4 0 0,0 7 0 15,4 5 0-15,-4 0 0 0,0-4 18 0,0 0 6 16,-4 0 0-16,4 3 1 0,-5 1-40 0,5 8-8 16,-4-4-1-16,4 8-1 0,0 0 40 0,0 0 8 0,0 0 1 15,0 0 1-15,0 12-25 0,0 0 0 0,0-12 0 16,0 0 0-16,-5 9-15 0,5 7-8 0,-4 4-1 16,4-4-1-16,0-8 40 0,0-8 8 0,0 12 1 0,0-12 1 31,0 0-71-31,0 0-14 0,4 8-4 0,-4-8 0 0,0 0 103 0,5 9 20 0,-5-9 4 0,4 12 1 15,5 0-52-15,-9-12-12 0,0 0 0 0,0 0 0 16,0 0 0-16,0 0 0 0,0-12 0 0,5 0 0 16,-5 3 0-16,5 1 0 0,-10 0 0 0,5 8 0 15,0 0 0-15,0-8 0 0,-5-4 0 0,-4 4 0 16,5 0-48-16,-1 0-13 16,1 4-3-16,-1 0 0 0,1 0 103 0,-6-4 20 0,1 8 4 0,0-5 1 15,5 1-103-15,-5 0-20 0,-1 4-4 16,1 0-1-16,0 8 103 0,9-8 20 0,-9-4 4 0,0 4 1 0,4 4-52 0,-4-4-12 15,5-4 0-15,-5 0 0 0,9 4 0 0,0 0 0 16,0 0 0-16,-5 0 0 0,-4-4 0 0,0 0 0 16,4-4 0-16,1 8 0 0,-5-4 0 0,0 0 0 15,9 4 0-15,-5 0 0 0,-4-8 0 0,4 4 0 16,5 4 0-16,0 0 0 0,-4-4 0 0,-5 4 0 16,0-4 0-16,0 0 0 0,9 4 0 0,-5 0 0 15,0-8 0-15,5 8 0 0,0 0 0 0,-9 4 0 16,-4-4 0-16,4-4 0 0,9 4 0 0,-5 4 0 15,-9-4 0-15,5 4 0 0,9-4-11 0,-9 0-5 16,0 0 0-16,9 0-1 0,-9 8 17 0,9-8 0 16,0 0 0-16,-9 4 0 0,-5-4 0 0,14 0 0 15,0 0 0-15,-9 12 0 0,9-12 0 0,0 0 0 0,-4 4 0 16,4-4 9-16,0 0-9 0,-10 4 8 0,1 4-8 16,9-8 8-16,0 0-8 0,-9 8 0 0,5 5 0 15,4-13 0-15,-5 8 9 0,5-8 0 0,-9 4 0 0,4 4 0 16,1 0-9-16,4-8 0 0,0 0 0 0,0 0 0 15,-9 8 0-15,9-8 0 0,-5 8 0 0,5-8 0 16,-9 8 0-16,9-8 0 0,0 0 0 0,-4 8 0 16,4 4 0-16,-5-4 0 0,5-8 0 0,0 0 0 15,0 0 0-15,0 9 0 0,0 3 0 0,0 0 0 16,0 0 0-16,0-4 0 0,0-8 0 0,0 0 0 16,0 0 0-16,5 12 0 0,-5 0 0 0,0-4 0 15,0 1 0-15,0 3 0 0,0-12 0 0,0 8 0 0,0-4 0 16,0 4 0-16,4 0 0 0,-4 0 0 0,0 0 0 0,5 0 0 15,-5 0 0-15,4 9 0 0,-4-13 0 0,5 8 0 16,-1 0 0-16,1 0 0 0,-1-4 0 0,6 0 0 16,-10-8 0-16,4 8 0 0,5 4 0 0,0-3 0 15,0-5 0-15,5 8 0 0,-5-4 0 0,5 0 0 16,-5 0 0-16,5 0 0 0,-5 8 0 0,0-12 0 16,4 0 0-16,-3 5 0 0,-1-9 0 0,0 4 0 15,0 0 0-15,5-4 0 0,-5 4 0 0,0 0 0 16,4 0 0-16,1 0 0 0,-9-8 0 0,-5 4 0 15,13 4 0-15,-4 0 0 0,1-4 0 0,-10 0 0 16,13-4 0-16,-4 4 0 0,5 4 0 0,-14-4 0 16,4-8 9-16,-4 8-9 0,0 0 0 0,14-4 9 15,-5-4-9-15,0 0 0 0,5-5 0 0,-9 1 0 0,4 4 0 16,-5-4 0-16,1 0 0 0,-1 4 0 0,-4 8-8 16,0 0 8-16,5-12 0 0,-1-1 0 0,1 5 0 0,0-4 0 15,-1 0 0-15,-4 0 0 0,5 0 11 0,-5-4-3 16,0-1-8-16,4 1-10 0,-8 4 10 0,4 0-13 15,4 4 13-15,-4-4 0 0,-4-4 0 0,4-1 0 16,0 5 0-16,-5-4 0 0,1 4 0 0,-1 0 0 16,0-4 0-16,1 3 0 0,-5-3 0 0,4 0 0 15,1 4 9-15,-5 4 5 0,4-4 1 0,-4 4 0 16,0-9-24-16,0 9-5 0,0 0-1 0,-1 4 0 16,1-8 15-16,5 4 0 0,-10 0 0 0,5 4 0 0,-5 0 0 15,5 0 0-15,-9-4 0 0,4 4 0 0,5 0 0 16,0-1 0-16,-4-3 0 0,3 0 0 0,10 0 0 0,-9 4 0 15,0 0 0-15,0 0 0 0,0 0 0 0,-5 0 0 16,10 4 0-16,-5-4 0 0,-5 4 0 0,5 0 0 16,-5 0 0-16,5 0 0 0,-4 0 0 0,-1 0 0 15,5 4 0-15,-5 4 0 0,10-8 0 0,-10 4 0 16,5 4 0-16,4 0 0 0,5-8 0 0,-9 4 0 16,0 0 0-16,0 4 0 0,0 1 48 0,9-9 13 15,-9 4 3-15,9-4 0 0,0 0-52 0,-5 12-12 16,-4-4 0-16,0 0 0 0,4 0 0 0,1 0 0 15,-1 0 0-15,1 0 0 0,-1 0 0 0,5 5 0 16,0-5 0-16,0 4 0 0,0-12 0 0,0 12 0 16,0 4 0-16,0-4 0 0,0-4 0 0,5 4 0 15,-5 5 0-15,4-1 0 0,-4 0 0 0,5 0 0 16,-5-16 0-16,4 8 0 0,-4 4 0 0,5 1 0 0,0-1 0 16,-1-4 0-16,5 4 0 0,-4-4 0 0,-5-8 0 0,9 0 0 15,-9 0 0-15,9 4 0 0,-5 8 0 16,6 0 0-16,-6-4 0 0,5 5 0 0,0-5 0 0,0 0 0 15,1-4 0-15,-6 8 0 0,5-4 0 0,5 4 0 16,-5-4 0-16,0 0 0 0,0-4 0 0,5 9 0 16,-5-5 0-16,5 0-12 0,-10-4 3 0,10 4 0 15,-5 8 9-15,0-8 12 0,-4 0-2 0,4-8-1 16,-5 4-19-16,5 0-4 0,-4 0-1 0,4 1 0 16,0-5 15-16,0 0 0 0,-9 0 0 0,5 0 0 15,-5 0 0-15,13-5 0 0,1 1 0 0,0 0 0 0,-5 0 0 16,5 4 0-16,-5-12 0 0,-9 12 0 0,0 0 0 15,9 0 0-15,4-8 0 0,-13 8 0 0,0 0 0 0,9 0 0 16,-9 0 0-16,14-4 0 0,-5-4 0 16,5 0 0-16,-10-4 0 0,6 4 0 0,-6-5 8 0,5 5-8 15,-4-4 0-15,4 0 0 0,-5-4 0 0,1 8 0 16,-5 8 0-16,9-16 0 0,-9-13 0 0,5 9 0 16,-1 12 0-16,1 0 0 0,-5-4 8 0,4 0-8 15,-4-5 0-15,5 5 0 0,-5 4 0 0,4-8 0 16,-4-8 0-16,0 3 0 0,0 21 0 0,0 0 0 15,0-4 0-15,0-4 0 0,0 0 0 0,0-4 0 16,-9 0 0-16,5 0 0 0,-1 4 8 0,1 0-8 16,-1 0 0-16,-4-5 0 0,4-3 0 0,-8 0 0 15,4 4 0-15,0 0 0 0,-5 0 8 0,0-1-8 16,5 5 0-16,0 0 0 0,-5-4 0 0,5 8 0 0,-4 0 0 16,-1 0 0-16,5 0 8 0,0 0-8 0,-5 4 0 15,0 0 0-15,1 4 0 0,4-4 0 0,0 0 8 0,-1 0-8 16,1 0 0-16,0 0 0 0,-4 0 0 0,3 4 0 15,1-4 8-15,-4 0-8 0,4 0 0 0,0-4 0 16,-5 4 0-16,0-4 0 0,14 4 0 0,0 0 0 16,-9 0 0-16,9 0 0 0,0 0 0 0,-14 4 0 15,5 4 0-15,0 4 0 0,5-4 0 0,4-8 0 16,0 0 0-16,-9 8 0 0,4 5 0 0,0 3 0 16,5 0 0-16,-4 4 0 0,4-8 0 0,-5 4 0 15,1 5 0-15,4-1 0 0,-5-4-8 0,5 4 8 16,5 1 0-16,-5-9 0 0,0 0 0 0,0-12 0 0,0 0 0 0,0 16 0 15,9 12 0-15,-5-7 0 0,1-9 0 16,0 4 0-16,-1 4 0 0,1-4 0 0,-1-4 0 16,5 1 0-16,-4 7 0 0,4-4-9 0,0-4 9 0,0 0 0 15,0 5 0-15,0-1 0 0,1 0 0 0,-1-4 0 16,0-4 10-16,0 0-10 0,0 0 0 0,5 0 0 16,-5-4 0-16,4 1 0 0,-4-1 0 0,1 0 0 15,-1 4 0-15,0-4-10 0,0-8 10 0,0 0 0 16,0 4 0-16,5-4 0 0,-10-4 0 0,10 3 0 15,-5 1 0-15,0 0 0 0,5 0 0 0,-5-8 8 16,0 8-8-16,0-4 0 0,0 0 0 0,5 4 8 16,-14 4-8-16,9-8 0 0,5 4 0 0,-5-4 8 15,0 0-8-15,0-5 0 0,0 5 0 0,0-4 0 16,-4-4 0-16,4 8 8 0,-5 0-8 0,-4 8 0 16,0 0 0-16,10-12 0 0,-6-5 0 0,5 5 0 0,-9 12 0 15,0 0 8-15,5-20-8 0,-1 4 0 0,1 0 0 16,-1 4 0-16,-4 4 0 0,0 8 0 0,0 0 0 0,5-13 8 15,-1-3-8-15,-4 4 0 0,0 4 0 0,0 8 0 16,0 0 0-16,0-16 9 0,-4-4-9 0,4 3 0 16,-5 1 8-16,1 4-8 0,-1-4 0 0,1 0 0 15,-1 3 0-15,1-3 0 0,-1 0 0 0,-4 4 0 16,0 0 8-16,0 4-8 0,0 0 0 0,4 0 0 16,-4-5 0-16,0 5 0 0,-5 0 8 0,5 4-8 15,-5 0 0-15,5-4 0 0,-9 0 8 0,9 4-8 16,-5 0 0-16,5 0 0 0,-9-4 0 0,4 4 0 15,5 4 8-15,-9-4-8 0,4 4 0 0,1 0 0 0,4 0 0 16,0 0 0-16,4 0 0 0,-4 0 0 0,0 4 0 16,0 0 0-16,9-4 0 0,-9 8 0 0,-1 0 0 0,1 4 0 15,5-4 0-15,-5 8 0 0,0-4 0 0,0 1 0 16,4 3 0-16,5 0 0 0,-5-4 0 0,1 4 0 16,4-4 0-16,0 5 0 0,4-5 0 0,1 0-9 15,-5 0 9-15,5 4 0 0,-1 4 0 0,1-3 0 16,-1-1 0-16,1 0-8 0,4 4 8 0,0 5 0 15,0-5 0-15,-4 0 0 0,8 0 0 0,-4-4 0 16,-4 1 0-16,9-1 0 0,-5-8 0 0,0 4 0 16,0 4 0-16,0-8 0 0,5 4 0 0,-1-7 0 15,1-1 0-15,-5 4 0 0,5-4 0 0,-1 0 0 16,1-4 0-16,-5 4 0 0,5 0 0 0,-5 0 0 16,5 0 0-16,-5-4 0 0,0 8 0 0,4-8 0 0,-13 0 0 15,14 0 0-15,-5-4 0 0,0 0 0 0,0-8 0 16,1-4 0-16,-1 3 0 0,-5 1 0 0,5 4 0 15,-4-4 0-15,-1-8 0 0,1 4 0 0,-1 8 0 16,1-13 0-16,-5-3 0 0,5 8 8 0,-5 4-8 0,4 0 0 16,-4-1 0-16,0 1 0 0,0 4 0 0,0 0 8 15,0-8-8-15,0 8 0 0,-4-4 0 0,-1 0 0 16,5-1 0-16,-5 1 0 0,1 4 0 0,4 0 0 16,-5 0 0-16,1-4 0 0,-1 4 0 0,1-4 8 15,-1 8-8-15,-4-5 0 0,5 1 0 0,-6 0 0 16,1 0 0-16,5 4 0 0,-5 0 0 0,4 4 8 15,-4-12-8-15,0 4 0 0,0 4 0 0,0 4 0 0,0-4 0 16,-1 4 0-16,1-4 0 0,0 4 0 0,0 0 0 16,0 0 0-16,4 0 0 0,5 0 0 0,-9 8 0 0,5 0 0 15,-10-4 0-15,10 0 0 0,-5 4 0 0,9-8 0 16,0 8 0-16,-5 4-8 0,-4-4 8 0,0 9 0 16,0-5 0-16,4 4 0 0,1-4 0 0,-1 0 0 15,5 4 0-15,5 1 0 0,-5 3 0 0,0-4-10 16,4 8 10-16,-4 1 0 0,5 3-20 0,-1-8 2 15,1-4 1-15,-1 5 0 0,1-1 25 0,4-4 4 16,0-4 2-16,5 4 0 0,-5 1-14 0,4-9 0 16,-13-8 0-16,14 8 0 0,-5 4 0 0,5-4 0 15,-5-4 0-15,5 0 0 0,-5-4 0 0,0 4 0 16,5-4 0-16,-5 4 0 0,-9-4 0 0,0 0 0 16,9-4 0-16,0 0 0 0,0-4 0 0,0 0 0 15,-9 8 0-15,9-8 0 0,-4-4 0 0,4-5 0 0,-5 1 0 16,5 4 0-16,-4 4 0 0,0-8 0 0,-1-4 0 15,1-5 0-15,-1 5 0 0,1-4 0 0,-5 0 0 16,0-1 0-16,0 5 0 0,0 0 0 0,-5 0 0 16,1-1 0-16,4 1 0 0,-5 4 8 0,-4 0-8 0,0 4 0 15,0-5 0-15,0 1 0 0,-5 4 8 0,0 0-8 16,1 0 0-16,-1 4 0 0,0 4 0 0,1 0 0 16,-5 0 0-16,4-1 0 0,0 10 0 0,1-5 0 15,-1 4-53-15,0 0-4 16,1 0-1-16,-1 4-845 0,5 4-169 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4:30.3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77BF88-F271-4345-A5CE-2600530CF7FF}" emma:medium="tactile" emma:mode="ink">
          <msink:context xmlns:msink="http://schemas.microsoft.com/ink/2010/main" type="writingRegion" rotatedBoundingBox="18628,12750 18873,12542 19029,12726 18784,12934"/>
        </emma:interpretation>
      </emma:emma>
    </inkml:annotationXML>
    <inkml:traceGroup>
      <inkml:annotationXML>
        <emma:emma xmlns:emma="http://www.w3.org/2003/04/emma" version="1.0">
          <emma:interpretation id="{4EF8827D-A09A-4ABC-B75C-3398F9BC7447}" emma:medium="tactile" emma:mode="ink">
            <msink:context xmlns:msink="http://schemas.microsoft.com/ink/2010/main" type="paragraph" rotatedBoundingBox="18628,12750 18873,12542 19029,12726 18784,129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F3E268-32CD-4A3D-A52E-38A36058CC55}" emma:medium="tactile" emma:mode="ink">
              <msink:context xmlns:msink="http://schemas.microsoft.com/ink/2010/main" type="line" rotatedBoundingBox="18628,12750 18873,12542 19029,12726 18784,12934"/>
            </emma:interpretation>
          </emma:emma>
        </inkml:annotationXML>
        <inkml:traceGroup>
          <inkml:annotationXML>
            <emma:emma xmlns:emma="http://www.w3.org/2003/04/emma" version="1.0">
              <emma:interpretation id="{AA1CE620-A95B-4645-A64C-40BDAA9E31FE}" emma:medium="tactile" emma:mode="ink">
                <msink:context xmlns:msink="http://schemas.microsoft.com/ink/2010/main" type="inkWord" rotatedBoundingBox="18628,12750 18873,12542 19029,12726 18784,12934">
                  <msink:destinationLink direction="with" ref="{8405030E-7448-4ED9-B563-4A7B0DECF66B}"/>
                  <msink:destinationLink direction="with" ref="{0A245502-63DF-4DF1-BBA7-53379A020A54}"/>
                  <msink:destinationLink direction="with" ref="{1DEB52A4-6F76-42E8-9056-472BD5F19A98}"/>
                  <msink:destinationLink direction="with" ref="{4F973D40-D9F4-49B6-AD8E-586C120BD742}"/>
                  <msink:destinationLink direction="with" ref="{B306B87E-3730-4C92-A114-E2AD54387EF2}"/>
                </msink:context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@</emma:literal>
                </emma:interpretation>
                <emma:interpretation id="interp2" emma:lang="" emma:confidence="0">
                  <emma:literal>: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139 130 518 0,'0'0'46'0,"0"0"-37"0,0 0-9 15,0 0 0-15,0 0 88 0,0 0 15 0,0 0 3 0,0 0 1 16,0 0-51-16,0 0-9 0,0 0-3 0,0 0 0 16,-5-5 3-16,5 5 0 0,0 0 0 0,0 0 0 15,0 0-1-15,0 0 0 0,0 0 0 0,0 0 0 16,0 0 1-16,0 0 0 0,0 0 0 0,0 0 0 15,0 0-6-15,0 0-1 0,0 0 0 0,0 0 0 16,0 0-13-16,0 0-3 0,0 0-1 0,0 0 0 16,0 0-23-16,0 0 0 0,-9 5 0 0,0 3 0 15,0-4 0-15,0 4 12 0,9-8 0 0,0 0-1 16,-9 8-1-16,4 4 0 0,5-12 0 0,-4 8 0 16,4-8 10-16,0 12 1 0,0-12 1 0,0 8 0 15,0-8-10-15,0 12-1 0,0-12-1 0,0 0 0 16,4 9-10-16,-4-9 10 0,0 0-10 0,5 8 10 15,-5-8 0-15,0 0 0 0,0 0 0 0,0 0 0 0,0 0-10 0,9 4 8 16,0-4-8-16,-9 0 8 0,0 0-8 0,0 0 12 16,9 0-12-16,-9 0 12 0,0 0-12 0,0 0 10 15,14-4-10-15,-5 0 10 0,-9 4-10 0,0 0 12 16,9-4-12-16,0-5 12 0,0 1-12 0,-4 4 10 16,-1-4-10-16,1 0 10 0,8 0-10 0,-8 0 10 15,-5 0-10-15,5 0 10 0,4 0-10 0,-9-4 0 16,-5 3 0-16,1 1 0 0,-1 0 9 0,5 8 0 15,0 0 0-15,0-4 0 0,-9-4 11 0,0 4 1 16,9 4 1-16,-5-4 0 0,-8 0-22 0,3 4 0 16,10 0 0-16,0 0 0 0,-13 0 0 0,4 0 0 15,0 4 0-15,9-4 0 0,0 0 0 0,-10 4 0 0,1-4 0 16,0 4 8-16,9-4-8 0,0 0 0 16,-9 4 0-16,5 0 0 0,4-4 0 0,0 0-8 0,-5 8 8 0,1 0 0 15,-1 5 0-15,5-13 0 0,0 0 0 0,-9 8 0 16,4 4 0-16,5-4 0 0,5 4 0 0,-5-12 0 15,0 8 0-15,0 0 0 0,9 0 8 0,-4-4-8 16,4 8 11-16,-9-12-3 0,4 5 0 0,10-1 0 16,-5-4-8-16,0 0 0 0,-9 0-10 0,14 0 10 15,4 4 0-15,-4-8 0 0,-5 0 13 0,4-1-4 16,1-3 2-16,0 0 0 0,-1 4 0 0,-4-4 0 16,1 0-3-16,-1 0 0 0,0 0 0 0,-9 0 0 15,-9-4-8-15,9 4 0 0,9-1 0 0,-5 1 8 16,-13 0-8-16,5-4 12 0,8 4-12 0,-4-4 12 15,-4 4-12-15,-1 0 0 0,-4-4 0 0,4 3 0 0,5 1 0 16,-9 0 0-16,-9 4 8 0,9 0-8 0,0 4 0 16,0 0 0-16,-9 0 0 0,4 4 0 0,0 0 0 15,1 4 0-15,3-4 0 0,-3 4 0 0,-5-3 0 16,9 3 0-16,-5 0 8 0,5 0-8 0,-5 0 8 16,10 0-8-16,-1 0 0 0,0 0 8 0,1 4 7 0,-1-4 1 15,5-8 0-15,0 9 0 0,0 3-16 0,0-4-15 16,0-8 3-16,0 8 1 0,0-8 11 0,0 12 0 15,0-12 0-15,0 0 0 0,14 8 17 0,-14-8-1 16,0 0 0-16,9 0 0 0,0 4-16 0,-9-4 0 16,9 0 0-16,-9 0 0 0,14-4 8 0,0 0-8 15,-1 0 9-15,-4 0-9 0,-9 4 9 0,5-8-9 16,9 4 8-16,-5 0-8 0,-5-8 0 0,1 4 0 0,4-1 8 16,0 1-8-16,0 0 0 0,0 0 0 0,-9-4 9 15,0 0-9-15,9 4 0 0,-9-4 8 0,-9 4-8 16,9-5 0-16,0 5 0 0,-4 4 0 0,-5-4 0 0,4 0 8 15,-4 4-8-15,0 4 0 0,0 0 0 0,0 0 0 16,-1 0 0-16,-3 4 0 0,-1 0 0 0,1 0 0 16,-1 4 0-16,5-4 0 0,0 4 0 15,4 5 0-15,-4-1 0 0,0 0 0 0,4-4 0 16,1 4-8-16,4 0 8 0,-5 4 0 0,5-3 0 0,-4-1 0 16,8 0 0-16,-4 0 0 0,0 0 0 0,0 0 0 15,5-4 0-15,-1 0 0 0,-4-8 0 0,5 9 0 16,4-1 11-16,0-4-3 0,0 0 0 0,-9-4 0 15,9 0-8-15,5 0 0 0,0 0 9 0,-5 0-9 16,-9 0 20-16,13-4-1 0,6 0 0 0,-6 0 0 16,1-5-5-16,-5 5-1 0,9-8 0 0,-4 4 0 15,4-4-13-15,-9 0 0 0,0 0 0 0,10 0 0 0,3-1 0 16,-8-3 14-16,-14 0-4 0,0 0-1 0,9 4-9 16,-4-4 0-16,-10 7 0 0,-4 1 0 0,4 0 0 0,-4 4-11 15,0 0 11-15,-4 0-8 0,-6 8 8 0,1 0 9 16,9 0-1-16,0 4-8 0,-14 0 0 0,5 5 0 15,9-1-15-15,0 4 5 0,-5-4 10 0,0 4 0 16,5 5 0-16,0-5 0 0,5 4 0 0,-1-4 0 16,1 0 0-16,-1-4 0 0,5 5 0 0,0-5 0 15,0-4-8-15,0-8 8 0,0 0 0 0,0 0 0 16,0 0 0-16,0 0 11 0,0 0-2 0,14 4 0 16,4-4 0-16,-5-4 0 0,-3 0 1 0,3-4 0 15,15-4 0-15,-6-5 0 16,-8 1-50-16,9 0-9 0,0-8-3 0</inkml:trace>
          <inkml:trace contextRef="#ctx0" brushRef="#br1" timeOffset="-140940.6099">84 28 115 0,'0'0'10'0,"0"0"-10"0,0 0 0 0,0 0 0 0,0 0 312 0,0 0 61 16,0 0 12-16,0 0 3 0,0 0-226 0,0 0-45 16,0 0-9-16,0 0-1 0,0 0-26 0,0 0-5 15,0 0 0-15,14 4-1 0,-14-4-6 0,0 0-1 16,0 0 0-16,9 0 0 0,-9 0-15 0,9-4-3 16,-9 4-1-16,9 0 0 0,0-4-14 0,-9 4-3 15,0 0-1-15,0 0 0 0,9-4-14 0,-9 4-2 16,0 0-1-16,0 0 0 0,0 0-2 0,0 0-1 15,0 0 0-15,0 0 0 0,0 0-11 0,0 0 0 16,0 0 0-16,0 0 0 0,-9 0 0 0,9 0 0 16,0 0 0-16,0 0 0 0,0 0 9 0,-4 8-9 15,-1 4 10-15,5-3-10 0,5 3 8 0,-1-4-8 0,-8 0 0 0,4 0 9 16,9 4-9-16,-9-12 0 0,0 0 0 0,9 4 0 16,0 4 0-16,-9-8 0 15,0 0 0-15,0 0 0 0,0 0 0 0,9-4 8 0,5 0-8 0,-5 0 0 16,-5-4 9-16,6 4-9 0,8-4 10 0,-9 0-10 15,-5 0 28-15,-4 0 0 0,10 0 0 0,-6-1 0 16,-4 9-28-16,0 0 0 0,-4-8 0 0,4 8 0 16,0 0 8-16,-10-8-8 0,1 0 0 0,0 8 9 15,9 0-9-15,-13 4 8 0,-6 0-8 0,6 4 8 16,-1 4-8-16,0-3 0 0,1 3 0 0,-1 0 0 16,0 0 8-16,1 0-8 0,8 0 0 0,-4 0 8 15,5 1 0-15,-1-5-8 0,5 4 12 0,0-12-4 0,0 0-8 16,5 8 0-16,8 0 9 0,-4-4-9 0,0-4 8 0,-9 0-8 15,0 0 10-15,14-4-10 0,4 4 12 0,0-8-4 16,-8 4-8-16,8-4 12 0,0-4-4 0,0 4 0 16,-9-5-8-16,5 5 12 0,-5 0-4 15,0-4 0-15,0 4-8 0,-9-4 12 0,-4 4-12 0,-1 4 8 16,5-4-8-16,0 8 0 0,-9-9 10 0,0 5-10 16,9 4 10-16,0 0-10 0,-14 0 0 0,1 4 8 15,4 1-8-15,-1 3 0 0,-3 0 0 0,4 0 0 16,-5 0 0-16,5 0 0 0,4 0 0 0,1 4 0 15,-10-4 0-15,10 4 0 0,-1-3 0 0,5 3 0 16,-5-4 0-16,5-8 0 0,0 0 0 0,0 0 0 16,10 4-8-16,-10-4 8 0,0 0 0 0,0 0 0 15,18-4 0-15,-9 0 0 0,0-4 0 0,0 0 0 16,5-5 0-16,-1 1 0 0,-8 0 0 0,4-4 0 0,-4 4 0 16,4 0 0-16,4 4 0 0,-13-1 0 0,0-3 0 0,0 12 0 15,0 0 0-15,-9-8 0 0,0 4 9 0,0-4-9 16,0 8 0-16,-5 0 8 0,1 0-8 0,-1 4 0 15,0 4 0-15,-4 0 0 0,4 0 8 0,1 1-8 16,-1 3 0-16,5 0 0 0,5 0 0 0,-6 0 0 16,1 4 0-16,5-4 0 0,-1 1 0 0,5-5 0 15,0-8 0-15,0 12 0 0,0-12 0 0,9 8 0 16,-9-8 0-16,0 0 8 0,0 0-8 0,14 0 0 16,0 0 14-16,-1-4-2 0,-4-4-1 0,5-4 0 15,-5 4 4-15,0-5 1 0,0 1 0 0,-4 0 0 16,-5 0-5-16,9 0-1 0,-4 4 0 0,-5-4 0 0,-5 8-10 15,5 4 0-15,0 0 9 0,0 0-9 0,-9-9 0 16,9 9 0-16,0 0 0 0,0 0-8 16,-9 0-61-16,0 4-12 0,0-4-3 0,9 0-844 15,-5 9-170-15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10.9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06B87E-3730-4C92-A114-E2AD54387EF2}" emma:medium="tactile" emma:mode="ink">
          <msink:context xmlns:msink="http://schemas.microsoft.com/ink/2010/main" type="inkDrawing" rotatedBoundingBox="20189,14358 20352,13960 20396,13978 20234,14376" semanticType="callout" shapeName="Other">
            <msink:sourceLink direction="with" ref="{5FA8FC17-2FEC-4CC9-ADFC-4DD648C8EB97}"/>
            <msink:sourceLink direction="with" ref="{D9E34A4C-1C0E-4C66-B3CB-77B7EFA89C5F}"/>
            <msink:sourceLink direction="with" ref="{AA1CE620-A95B-4645-A64C-40BDAA9E31FE}"/>
          </msink:context>
        </emma:interpretation>
      </emma:emma>
    </inkml:annotationXML>
    <inkml:trace contextRef="#ctx0" brushRef="#br0">979 853 403 0,'-5'0'36'0,"5"0"-36"0,0 0 0 0,0 0 0 16,0 0 329-16,0 0 59 0,0 0 12 0,0 0 3 15,0 0-202-15,0 0-40 0,0 0-8 0,0 0-1 0,10 13-44 16,-1-1-9-16,-18 4-2 0,9 0 0 16,0 4-44-16,0-3-9 0,-5 3-1 0,-9-4-1 0,1 4-10 15,4 0-1-15,4 1-1 0,0-1 0 0,-13 0-18 0,5 4-4 16,3-3-8-16,6-5 12 0,-10 4-12 0,10-4-10 16,-1 0 2-16,1 1 0 15,-5-1-84-15,-5-8-17 0,5 0-3 0,4 0-1 16,5-8-83-16,0 0-16 0,0 0-3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7:07.09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AAC2D88-C4A8-48FB-A00A-1535E2444879}" emma:medium="tactile" emma:mode="ink">
          <msink:context xmlns:msink="http://schemas.microsoft.com/ink/2010/main" type="writingRegion" rotatedBoundingBox="9746,3829 9619,4041 9468,3951 9596,3739"/>
        </emma:interpretation>
      </emma:emma>
    </inkml:annotationXML>
    <inkml:traceGroup>
      <inkml:annotationXML>
        <emma:emma xmlns:emma="http://www.w3.org/2003/04/emma" version="1.0">
          <emma:interpretation id="{B4787600-06D4-4697-B16D-23AD4068839D}" emma:medium="tactile" emma:mode="ink">
            <msink:context xmlns:msink="http://schemas.microsoft.com/ink/2010/main" type="paragraph" rotatedBoundingBox="9746,3829 9619,4041 9468,3951 9596,3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39DECA-4F3A-40BA-A28A-1DC1A664170D}" emma:medium="tactile" emma:mode="ink">
              <msink:context xmlns:msink="http://schemas.microsoft.com/ink/2010/main" type="line" rotatedBoundingBox="9746,3829 9619,4041 9468,3951 9596,3739"/>
            </emma:interpretation>
          </emma:emma>
        </inkml:annotationXML>
        <inkml:traceGroup>
          <inkml:annotationXML>
            <emma:emma xmlns:emma="http://www.w3.org/2003/04/emma" version="1.0">
              <emma:interpretation id="{D70FAE74-F5BE-49E7-9ECE-70049787A6A1}" emma:medium="tactile" emma:mode="ink">
                <msink:context xmlns:msink="http://schemas.microsoft.com/ink/2010/main" type="inkWord" rotatedBoundingBox="9746,3829 9619,4041 9468,3951 9596,3739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@</emma:literal>
                </emma:interpretation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169 90 115 0,'0'0'0'0,"0"0"10"0,0 0-10 0,0 0 0 0,0 0 0 0,0 0 0 15,0 0 200-15,0 0 37 0,0 0 8 0,0 0 2 16,0 0-137-16,0 0-27 0,0 0-6 0,0 0-1 16,0 0-12-16,0 0-2 0,0 0-1 0,0 0 0 15,0 0-13-15,0 0-2 0,0 0-1 0,0 0 0 16,0 0-1-16,0 0-1 0,-9 4 0 0,-1 4 0 16,1 4-15-16,5-3-2 0,-5 3-1 0,4-4 0 15,1 4 6-15,-6 0 1 0,6 0 0 0,4 0 0 16,0 0-32-16,0-3 0 0,-5-1 0 0,5-8 0 15,0 0 0-15,5 8 0 0,-5-8 12 0,0 0-3 0,0 0 6 16,0 0 1-16,0 0 0 0,0 0 0 0,0 0 7 16,9 4 1-16,-9-4 1 0,9-4 0 0,0-4 3 15,0 0 0-15,-4-1 0 0,4 5 0 0,-4-8-19 0,-1 0-9 16,5 4 10-16,-4-4-10 0,-1 0 14 0,1 4-3 16,-5-4-1-16,0-1 0 0,4 1-2 0,-4 4-8 15,-4 0 12-15,4 0-4 0,-5 4-8 0,5 4 0 16,-4-12 0-16,4 12 8 0,0 0-8 0,-9 4 0 15,-5 4 0-15,5-8 8 0,0 12-8 0,0 0 0 16,-5-4 0-16,5 4 0 0,0 1 0 0,0-1 0 16,-5 0 0-16,5 4 0 0,4-4 0 0,-4 8 0 15,5-11 8-15,4 3-8 0,-5-4 0 0,5-8 0 16,0 8-10-16,0-8 10 0,0 0 0 0,0 0 16 16,0 0-1-16,0 0-1 0,0 0 2 0,9 0 0 0,-9 0 0 0,14 0 0 15,-5-8 0-15,5 0 0 16,-10 8 0-16,5-12 0 0,0 7-5 0,1-7-1 0,-6 0 0 15,5 0 0-15,-4 0-10 0,-1 0 0 0,1 0 0 16,-1-5 8-16,-4 5 0 0,0 0 0 0,0 0 0 16,-4-4 0-16,-1 4-8 0,1 0 8 0,-1-1-8 15,1 5 8-15,-1-4-8 0,-4 8 0 16,0 4 9-16,0 0-9 0,0 4 0 0,0 0 0 0,-5 4 0 0,5 0 8 16,0 9-8-16,0-1 8 0,-1 0-8 0,1 4 8 15,5 0-8-15,-1-3 9 0,1-1-9 0,4-4 10 16,-5 4-10-16,5-4 0 0,0 0 9 0,5 1-9 0,-1-5 8 15,-4-8-8-15,0 0 10 0,14 8-10 0,-14-8 16 16,9 0-4-16,5 0 0 0,-1-4 0 0,1 0 0 16,0 4 0-16,-1-12 0 0,-4 7 0 0,5 1-12 15,0-8 9-15,-5 0-9 0,0 0 8 0,0 0-8 16,0 0 0-16,-4 0 9 0,4-1-9 0,0 1 0 0,-5 0 8 16,-4 0-8-16,0 4 0 0,-4-4 0 0,4 4 8 15,-5 0-8-15,1 4 0 0,-5-1 0 0,9 5 0 16,-9 0 0-16,0 5 0 0,-1-1 0 0,-3 4 0 15,-1 4 0-15,5 0 0 0,-5 4 0 0,5-8-8 16,-4 4 8-16,3 5 0 0,1-9 0 0,5 8-8 16,-5 0 8-16,4-8 0 0,5-8 0 0,0 0 0 15,-4 8 0-15,4-8 0 0,0 0 0 0,0 0 0 0,0 0 0 16,0 0-8-16,0 0-5 0,0 0-1 0,0 0 0 0,0 0 0 31,0 0-177-31,0 0-35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6:33.5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01FA46-7A2C-45BE-8F0F-0FC0A235865C}" emma:medium="tactile" emma:mode="ink">
          <msink:context xmlns:msink="http://schemas.microsoft.com/ink/2010/main" type="writingRegion" rotatedBoundingBox="8296,9247 9773,8758 10069,9652 8593,10142"/>
        </emma:interpretation>
      </emma:emma>
    </inkml:annotationXML>
    <inkml:traceGroup>
      <inkml:annotationXML>
        <emma:emma xmlns:emma="http://www.w3.org/2003/04/emma" version="1.0">
          <emma:interpretation id="{1429FC1A-9B0E-4DF4-BCA5-C176E912E45C}" emma:medium="tactile" emma:mode="ink">
            <msink:context xmlns:msink="http://schemas.microsoft.com/ink/2010/main" type="paragraph" rotatedBoundingBox="8296,9247 9773,8758 10069,9652 8593,10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1A3405-3143-4A8F-A189-DD5E2297B34D}" emma:medium="tactile" emma:mode="ink">
              <msink:context xmlns:msink="http://schemas.microsoft.com/ink/2010/main" type="line" rotatedBoundingBox="8296,9247 9773,8758 10069,9652 8593,10142"/>
            </emma:interpretation>
          </emma:emma>
        </inkml:annotationXML>
        <inkml:traceGroup>
          <inkml:annotationXML>
            <emma:emma xmlns:emma="http://www.w3.org/2003/04/emma" version="1.0">
              <emma:interpretation id="{B8D59684-F14F-4442-9D7A-F7CE9DE084A4}" emma:medium="tactile" emma:mode="ink">
                <msink:context xmlns:msink="http://schemas.microsoft.com/ink/2010/main" type="inkWord" rotatedBoundingBox="8296,9247 9773,8758 10069,9652 8593,10142">
                  <msink:destinationLink direction="with" ref="{6116C201-D56C-4C5B-9176-A10620B26548}"/>
                </msink:context>
              </emma:interpretation>
              <emma:one-of disjunction-type="recognition" id="oneOf0">
                <emma:interpretation id="interp0" emma:lang="" emma:confidence="0">
                  <emma:literal>(4)</emma:literal>
                </emma:interpretation>
                <emma:interpretation id="interp1" emma:lang="" emma:confidence="0">
                  <emma:literal>(9)</emma:literal>
                </emma:interpretation>
                <emma:interpretation id="interp2" emma:lang="" emma:confidence="0">
                  <emma:literal>(1s)</emma:literal>
                </emma:interpretation>
                <emma:interpretation id="interp3" emma:lang="" emma:confidence="0">
                  <emma:literal>(X)</emma:literal>
                </emma:interpretation>
                <emma:interpretation id="interp4" emma:lang="" emma:confidence="0">
                  <emma:literal>(1¢}</emma:literal>
                </emma:interpretation>
              </emma:one-of>
            </emma:emma>
          </inkml:annotationXML>
          <inkml:trace contextRef="#ctx0" brushRef="#br0">-614 305 691 0,'0'0'61'0,"0"-8"-49"0,0 0-12 0,0-1 0 0,0 1 80 0,0 0 12 15,4-4 4-15,-4 4 0 0,0 4-16 0,0 4-2 16,0 0-1-16,0 0 0 0,-4-8-1 0,4 8 0 15,0 0 0-15,0 0 0 0,0 0-16 0,-10 4-4 16,1 4-1-16,0 0 0 0,0 0-10 0,0 0-1 16,0 9-1-16,0-1 0 0,0 0 10 0,-5 0 3 15,5 4 0-15,0 1 0 0,0 3-6 0,0 8-1 16,0-3 0-16,-1-1 0 0,1 0-15 0,5-4-3 16,4 1-1-16,0-1 0 0,0 0-4 0,0-3-1 15,4 3 0-15,1-4 0 0,-1 0-15 0,1 1-10 16,4-1 12-16,0-4-12 0,0 0 10 0,-4-4-10 15,4 0 8-15,0 1-8 0,0-1 8 0,5-4-8 0,-10 0 0 16,10-4 8-16,-14-4-8 0,9 4 0 0,-9-4-12 16,9 0 12-1,5-4-94-15,0 4-11 0,-5-8-3 0,0 4-580 0,-9 4-116 0</inkml:trace>
          <inkml:trace contextRef="#ctx0" brushRef="#br0" timeOffset="651.2561">-369 369 403 0,'-9'0'17'0,"5"5"5"0,4-5-22 0,-5 0 0 0,-4 0 0 0,5 0 0 0,-6 4 212 0,1-4 37 16,0 4 8-16,5 0 2 0,-5 0-135 0,4 4-26 15,-9-4-6-15,10 4 0 0,-1 4-26 0,1 4-5 16,-1-4-1-16,-4 5 0 0,4-5-19 0,-4 4-4 15,0-4-1-15,5 4 0 0,-1 0-15 0,-4-3-3 16,0 3-1-16,-5-4 0 0,10 0-6 0,-5 0-2 16,0-8 0-16,4 8 0 0,-4-4-9 0,4 5 8 15,-4-5-8-15,5 0 8 0,4-8-19 0,0 0-4 16,0 0-1-16,0 0 0 16,0 0-154-16,0 0-31 0</inkml:trace>
          <inkml:trace contextRef="#ctx0" brushRef="#br0" timeOffset="353.1012">-587 450 460 0,'0'0'41'0,"0"0"-33"0,0 0-8 0,0 0 0 0,4-12 179 0,-4 4 33 16,0 0 8-16,0 8 0 0,5-4-102 0,-5 4-21 15,0 0-4-15,0 0-1 0,0 0-9 0,0 0-3 16,9 0 0-16,-9 0 0 0,9 8-24 0,0 0-4 16,5 0-2-16,-5 4 0 0,0 5-11 0,0-5-3 15,5 0 0-15,-5 0 0 0,0 0-4 0,-4 0 0 16,-5 5-1-16,0-17 0 0,0 0-11 0,9 16-1 16,0 0-1-16,0 0 0 0,-9-16-10 0,5 16-8 15,-5-16 12-15,9 16-12 0,0 1 10 0,-5-5-10 16,-4-12 8-16,5 12-8 0,-5-12 0 0,0 12 0 15,0-12 0-15,0 0-11 16,0 8-35-16,0-8-7 0,0 0-2 0,0 0 0 16,0 0-175-16,0 0-35 0</inkml:trace>
          <inkml:trace contextRef="#ctx0" brushRef="#br0" timeOffset="1148.9255">-492 228 990 0,'0'0'44'0,"0"-4"8"0,5 0-41 0,-5 4-11 16,0 0 0-16,0 0 0 0,0 0 104 0,0 0 20 15,0 0 3-15,0 0 1 0,0 0-22 0,9 0-4 16,0 4-1-16,0 0 0 0,0 4-25 0,1 0-6 16,8-4-1-16,-5 8 0 0,1-4-3 0,4 4-1 15,-4 1 0-15,4-1 0 0,5 0-7 0,-5 0-2 16,0 4 0-16,1-4 0 0,-1 9-24 0,0-9-6 15,-4 0-1-15,-1 4 0 0,1 0-8 0,0 0-1 16,-5 1-1-16,0 3 0 0,0 0-7 0,-4 0-8 16,-5 1 11-16,0-1-11 0,0 4 10 0,-5 0-10 0,0 1 8 15,-4 3-8-15,-4 0 0 0,-1 5 0 0,-4-9-14 16,-5 4 5 0,0 5-117-16,-4-9-23 0,4 4-5 0</inkml:trace>
          <inkml:trace contextRef="#ctx0" brushRef="#br0" timeOffset="-540.3176">-1147 179 403 0,'0'0'36'0,"0"0"-36"16,0 0 0-16,0 0 0 0,0 0 101 0,0 0 14 15,0 0 2-15,0 0 1 0,-5-4-34 0,5 0-6 16,-4-4-2-16,4 8 0 0,0 0 6 0,0 0 1 16,0 0 0-16,0 0 0 0,0 0-7 0,0 0-2 0,0 0 0 0,0 0 0 15,0 0-14-15,0-4-4 0,0 4 0 16,0 0 0-16,0 0-1 0,0 0-1 0,0 0 0 0,0 0 0 15,-9 0-2-15,9 0-1 0,0 0 0 0,0 0 0 16,-5 12-14-16,1-4-2 0,-6 4-1 0,6 1 0 16,-1-5-2-16,5 4-1 0,-4 4 0 0,-1-4 0 15,1 4-11-15,4 5-1 0,-5-1-1 0,1 0 0 16,-1 0-5-16,5 0-1 0,0 5 0 0,0-1 0 16,0-4-12-16,0 1 8 0,-5 3-8 0,5-4 0 15,0 0 30-15,5 1 0 0,-5-5 0 0,0-4 0 16,5 8-30-16,-1-4 0 0,-4-4 0 0,5 1 0 15,-1-1 8-15,-4 0-8 0,5-4 0 0,-5-8 9 16,4 8-9-16,1 0 0 0,-5-8 0 0,0 0 0 0,0 0 8 16,0 0 0-16,14 4 0 0,-14-4 0 0,0 0-8 0,0 0 0 15,0 0 0-15,13-4 0 0,1 0 0 16,-5-4 0-16,-9 8 0 0,9-8 0 0,5 0 0 16,-5 0 8-16,0 0-8 0,0-1 8 0,0 5-8 0,-9 4 0 15,9-8-12-15,-4-4 12 0,4 4 0 0,0 0 0 16,0 0 0-16,-4-4 0 0,-1 4 0 0,1-4 0 15,-1-5 0-15,1 5 0 0,-1 0 0 0,6 0 0 16,-10-4 0-16,9 4 0 0,-9-5 0 0,4-3 0 16,-4 4 9-16,5 0-9 0,-5 0 0 0,4 3 0 15,1-3 0-15,-5 4 0 0,4-4 0 0,-4 0 0 16,5 4 0-16,-5-5 0 0,0 5 0 0,0 4 0 16,-5-4 0-16,5 4 0 0,0-4 0 0,0 4 0 15,-4 0 0-15,4 4 0 0,0 4 0 0,-5-8 0 16,5 3 0-16,0 5 0 0,0 0 0 0,0 0 0 0,-4-8 0 15,4 8 0-15,0 0 0 0,0 0 0 0,0 0 0 0,0 0 0 16,0 0 0-16,0 0 0 0,0 0 0 0,0 0 0 16,0 0 0-16,4 13 0 0,-4-13 0 0,5 8 0 15,-5-8 0-15,0 12 0 0,0 0 0 0,4-4 0 16,-4-8 0-16,5 16 0 0,-10-4 0 0,5 0 0 16,5 1 0-16,-5-1 0 0,-5 0 0 0,5 0 0 15,0 4 0-15,0-4 0 0,0 0 0 0,-4 5 0 16,-1-5 0-16,5 0 8 0,-4 4-8 0,4 0 0 15,-5 1 0-15,5 3 0 0,-4 0 0 0,4 0 0 16,-5-4 0-16,5 1 0 0,-4-1 0 0,4 4 0 16,4-4 0-16,-4 0 0 0,0-3 0 0,0 3 8 0,0-4-8 15,5 4 9-15,-5-4-9 0,4-4 10 0,1 4-10 16,-1-3 0-16,-4-9 0 0,9 8 0 0,-9-8 0 0,10 4 0 16,-1 4 0-16,0-4 0 0,0 0 0 0,0-4 0 15,-9 0 0-15,14-4 0 0,-10 0 0 0,5 0 0 16,0 0 0-16,0 0 0 15,-9 4-72-15,10-4-11 0,-1-5-1 0,0 5-690 16,-9 4-138-16</inkml:trace>
          <inkml:trace contextRef="#ctx0" brushRef="#br1" timeOffset="-62631.7408">73 195 1602 0,'0'0'35'0,"0"0"7"0,0 0 2 0,0 0 1 0,0 0-36 0,0 0-9 0,-9-4 0 0,4 4 0 16,5 0 95-16,-9 0 17 0,5-4 3 0,-1 0 1 15,5 4-48-15,0 0-8 0,0 0-3 0,0 0 0 16,0 0-17-16,0 0-3 0,0 0-1 0,0 0 0 0,0 0-20 0,0 0-4 16,0 0 0-16,0 0-1 0,0 0 1 0,5-4 1 15,-5 4 0-15,9-8 0 0,4 4-1 0,-13 4-1 16,5-8 0-16,4 4 0 0,0 0 1 0,-4-4 1 16,-1 0 0-16,5 4 0 0,-9 4 3 0,5-12 1 15,4 3 0-15,-4 1 0 0,-5 8 14 0,0 0 2 16,0-12 1-16,4 4 0 0,-4 8-26 0,0 0-8 15,-4-12 0-15,4 12 0 0,0 0 15 0,0 0-4 16,-9 0-1-16,9 0 0 0,-10 0-1 0,1 4 0 16,-4 0 0-16,8 8 0 0,-4-4-9 0,0 0 10 15,0 5-10-15,0-1 10 0,0 0 2 0,0 0 0 16,-1 4 0-16,6-4 0 0,-1 5-12 0,1-9 0 16,4-8 0-16,0 8 8 0,-5 0-8 0,5-8 0 0,0 0 0 0,0 0 8 15,0 0-8-15,14 4 12 0,-5-4-12 16,0 0 12-16,5-4-4 0,-5 0-8 0,4-4 12 0,1 0-4 15,0 4-8-15,-1-9 0 0,6-3 9 0,-6 4-9 16,-4 0 8-16,1 0-8 0,-1 4 8 0,0-4-8 16,-5-1 8-16,1 1-8 0,-1 0 8 0,-4 4-8 15,0-4 0-15,0 4 9 0,0 0-9 0,-4 0 0 16,-5 0 12-16,4 3-12 0,-4 1 12 0,5 4-12 16,-6 0 10-16,1 0-10 0,0 4 8 0,0 1-8 15,-5 3 8-15,1 0-8 0,4 0 8 0,0 0-8 16,-1 0 11-16,6 4-3 0,-5-4-8 0,4 4 12 15,1 0-12-15,-1-3 0 0,1 3 8 0,-1-4-8 16,5-8 0-16,0 0 0 0,0 0 0 0,0 0 0 0,0 0 0 0,14 4 9 16,-5 0-9-16,4-4 8 0,-3 0-8 15,-1-4 10-15,9 0-10 0,-4-4 10 0,-1-4-10 16,1 3 0-16,0-3 0 0,4 4 8 0,-9-4-8 0,5 0 0 16,-10 0 0-16,5 0 8 0,-4 0-8 0,-1 3 0 15,-4 9 9-15,0 0-9 0,0-8 9 0,0 8-9 16,-4-8 12-16,-5 4-12 0,0 0 8 0,9 4-8 15,-10 4 0-15,-3 4 0 0,-1-4 0 0,5 4 0 16,-5-3 0-16,5 3 0 0,-9 0-9 0,9 0-9 16,0 4-2-16,0-4 0 15,-5 8-161-15,5-4-33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2:11.31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E34A4C-1C0E-4C66-B3CB-77B7EFA89C5F}" emma:medium="tactile" emma:mode="ink">
          <msink:context xmlns:msink="http://schemas.microsoft.com/ink/2010/main" type="inkDrawing" rotatedBoundingBox="20529,13711 20862,13708 20862,13739 20530,13742" shapeName="Other">
            <msink:destinationLink direction="with" ref="{B306B87E-3730-4C92-A114-E2AD54387EF2}"/>
          </msink:context>
        </emma:interpretation>
      </emma:emma>
    </inkml:annotationXML>
    <inkml:trace contextRef="#ctx0" brushRef="#br0">1152 631 1926 0,'0'0'85'0,"0"0"18"0,0 0-83 0,0 0-20 0,9-4 0 0,0 4 0 16,5-4 116-16,-5 0 18 0,-9 4 4 0,14 0 1 16,4 0-58-16,-4 0-11 0,-1 0-2 0,5 0-1 15,-9 0-15-15,5 0-4 0,4 4 0 0,-4-4 0 16,0-4-20-16,-5 4-5 0,4 4-1 0,1 0 0 15,0-4-8-15,-5 4-2 0,-9-4 0 0,14 0 0 16,-5 0-4-16,0 0-8 0,0-4 11 0,0 4-11 16,-9 0 0-16,9-4 0 0,0 0-10 0,0 0 10 15,-9 4-136-15,0 0-19 0,5-4-4 0,-5 4-621 16,4-12-125-16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6:10.24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F973D40-D9F4-49B6-AD8E-586C120BD742}" emma:medium="tactile" emma:mode="ink">
          <msink:context xmlns:msink="http://schemas.microsoft.com/ink/2010/main" type="inkDrawing" rotatedBoundingBox="8554,4264 18850,12801 16261,15923 5965,7387" semanticType="callout" shapeName="Other">
            <msink:sourceLink direction="with" ref="{AA1CE620-A95B-4645-A64C-40BDAA9E31FE}"/>
            <msink:sourceLink direction="with" ref="{0E0924D6-845D-47A9-A68F-298659A95AB6}"/>
          </msink:context>
        </emma:interpretation>
      </emma:emma>
    </inkml:annotationXML>
    <inkml:trace contextRef="#ctx0" brushRef="#br0">0 0 561 0,'0'0'24'0,"0"0"7"0,0 0-31 0,0 0 0 0,0 0 0 0,0 0 0 16,0 0 50-16,0 0 4 0,0 0 1 0,0 0 0 16,0 0-17-16,0 0-3 0,0 0-1 0,0 0 0 15,0 0 3-15,0 0 1 0,0 0 0 0,14 4 0 16,-14-4 4-16,0 0 1 0,0 0 0 0,9 8 0 16,0-4-3-16,0 0-1 0,-9-4 0 0,5 8 0 15,4-4-16-15,0 4-3 0,0-4-1 0,0 4 0 16,-9-8-8-16,5 4-2 0,-5-4 0 0,9 8 0 15,0 0-9-15,0 1 0 0,0-5 0 0,0 0 0 16,-9-4 0-16,9 4 0 0,-9-4 0 0,9 4 0 16,1 4 0-16,-1-4 8 0,0 0-8 0,0 0 0 15,-9-4 0-15,4 8 8 0,6-4-8 0,-1 4 0 16,-5 0 0-16,1 4 0 0,4-3 0 0,-5-1 0 0,5 0 0 0,-4 0 0 16,0 4 0-16,-5 0 0 0,4 0 0 15,1 4 8-15,-1 1-8 0,1-5 0 0,-1 4 0 0,1-4 0 16,4 4 0-16,-4-4 0 0,-1 1 0 0,1-1 0 15,-1-4 0-15,5 4 0 0,-4-4 0 0,-1 0 0 16,6 0 0-16,-6 0 0 0,5 0 0 0,0 0 0 16,-4-3 0-16,4 3 0 0,0 0 0 0,0 0 0 15,-4 0 0-15,4 0 0 0,-5 0 0 0,5 0 0 16,-4 0 0-16,4 0 0 0,0 0 0 0,-4 5 0 16,-1-5 0-16,1 0 0 0,4 0 0 0,-4 4-9 15,-5-4 9-15,4 4-10 0,-4-12 10 0,5 12 0 16,-1 1 0-16,-4-1-8 0,5-4 8 0,-5 4 0 15,4 0 0-15,-4 0 0 0,5-4 0 0,-5 0 0 0,0 5-9 16,0 3 9 0,0-8-13-16,0 8 1 0,0-4 1 0,0 0 0 0,0 0 11 0,0-3-12 0,0 3 12 15,0 0-12-15,-5 0 1 0,1 0 0 0,-1 0 0 0,5 0 0 16,-4-4 11-16,-1 1 0 16,1 3 0-16,4-4-8 0,-5 0 8 0,0 4 0 0,5 0 0 0,-4-4 0 15,4-8 0-15,-5 8 0 0,5 5 0 0,-4-5 0 16,4 4 0-16,-5-4 0 0,5 4 0 0,0-4-8 15,0-8 8-15,0 12 0 0,0-4 0 0,-4 4 0 16,4-3 0-16,0-9 0 0,0 8 0 0,0 0 0 16,0 0 0-16,4 4-10 0,-4-4 10 0,0 4 0 15,0-12-15-15,0 16 4 0,0 1 1 0,0-5 0 0,-4 0-5 16,4-4-1-16,0 4 0 0,0 0 0 0,0 0 16 16,0 1 0-16,0-5-10 0,0 4 10 0,0 0 0 15,-5-4 0-15,5 0 0 0,-4 4 0 0,-1 0 0 0,0 0-11 16,5 1 11-16,-4-1-8 0,-1-4 8 0,5 4 0 15,0-4 0-15,-4 4 0 0,-1 0 0 0,5 1 0 16,-4-5 0-16,-1 4-8 16,5-4 8-16,-4 0 0 0,4 4 0 0,0-4 0 0,-5 4 0 0,1 0 0 15,4 1 0-15,-5-1 0 0,5 0 0 0,0 0 0 16,0 0 0-16,-5 0 0 0,5 0 0 0,0 1 0 16,-4-1 0-16,4 0-8 0,4 0 8 0,-4 0 0 15,0 4 0-15,0-4 0 0,0 5 0 0,0-5 0 16,5 0 0-16,-5 0 0 0,0-4 0 0,5 4 0 15,-1 0 0-15,1 1 0 0,-1-1 9 0,1-4-9 0,4 0 12 16,-5 0-12-16,5 4 11 0,1-4-11 16,-1 0 10-16,0 5-10 0,-5-5 8 0,5 4-8 0,1 0 0 15,-1 0 0-15,-5 0 0 0,5-4 0 0,0 4 0 0,1-4 0 16,-1 1 0-16,0-1 0 0,0 0 0 0,0 4 0 16,5-4 0-16,-5 0 0 0,0 4 0 0,5-4 0 15,-1 0 8-15,-4 5-8 0,5-5 0 0,0 0 0 16,-1 4 0-16,-4-4 0 0,0 4 0 0,5-4 0 15,-5 4 0-15,5-4 0 0,-5 1 0 0,5-1 0 16,-1 4 0-16,1-4 0 0,0 0 0 0,-1 0 0 16,-4 0 0-16,5 4 0 0,0-8 0 0,-1 4 0 15,1 1 0-15,0-1 0 0,-5-4 0 0,4 0 0 16,1 4 0-16,-5 0 0 0,0 0 0 0,5 0 0 0,-5-4 0 16,5 4 0-16,-5 0 0 0,0 0 0 0,0-4 0 15,5 5 0-15,-5-1 0 0,0 0 0 0,-9-8 0 0,9 8 0 16,5 4 0-16,-1-4 0 0,-4 0 0 0,5 0 0 15,-5 0 0-15,5 0 0 0,-5-3 0 0,5-1 0 16,-14-4 0-16,13 4 0 0,1 4 0 0,-5-4 0 16,0 4-10-16,5-4 10 0,-5 4-9 0,0 0 9 15,5 0-10-15,-1 4 10 0,-4-4 0 0,1-4-9 16,-1 5 9-16,0-5 0 0,0 4 0 0,0 0 0 16,0 0 0-16,0 0 0 0,0 0 0 0,0 0-8 15,1 0 8-15,-1 0 0 0,0 4 0 0,0-3-8 16,-5 3 8-16,1 0 0 0,4-4-18 0,-4 4 2 0,-1-4 0 15,5 4 0-15,-4-4 16 0,4 1-12 16,0 3 12-16,-4-4-10 0,8 0 10 0,-4 0-8 16,-9 4 8-16,5-4-8 0,4 4 8 0,-4-4 0 0,-1 5 0 0,5-5-8 15,-4 4 8-15,-1 0-13 0,1 0 5 0,-1 0 8 16,1 0-14-16,0-4 5 0,-1 5 1 0,-4 3 0 16,5-4-3-16,-5 0 0 0,0 0 0 0,0 4 0 15,0-3 11-15,0-1-8 0,0 0 8 0,0 0-8 16,0 0-1-16,0-4 0 0,-5 8 0 0,5-3 0 15,-4-1-13-15,4-4-2 0,-5 0-1 0,5 0 0 16,-5 0-2 0,5 0 0-16,-9 4 0 0,5 0 0 0,-1 1 15 0,1 3 2 0,-1-8 1 0,1 4 0 15,-6 0 36-15,6 0 7 0,-5 0 2 0,4 1 0 16,1-1-58-16,-5 4-11 0,4-4-3 16,0 0 0-16,1 0 36 0,-1 0 0 0,5 1 0 0,-4-5 0 0,-1 4 0 15,1-4 0-15,-1 4 0 0,5 4 0 0,-9-4-17 16,9 1 0-16,0-1 0 0,5 0 0 0,-5-12-4 0,-5 8-1 15,5 4 0-15,-5 0 0 0,1-4 22 0,4-8-11 16,0 0 11-16,0 8-8 0,-9 0 22 0,9-8 5 16,0 13 1-16,4-1 0 0,-4-12-12 0,-4 8-8 15,4 4 12-15,0-12-12 0,0 8 0 0,0 4 0 16,0 0-12-16,-5 0 3 0,5-12 1 0,0 9 0 16,0-9 0-16,0 12 0 0,5-4 8 0,-5 0 0 15,0-8 8-15,0 0-8 0,4 12 24 0,1-4 0 16,-1 4 0-16,-4-12 0 0,0 0-39 0,0 0-7 15,0 0-2-15,5 8 0 0,4 0 46 0,-4 5 9 16,4-9 1-16,0 0 1 0,5-4-33 0,-5 0 0 16,0 4 0-16,0-4 0 0,5-4 0 0,-5 4 0 0,4 0 0 15,1 0 0-15,0 0 8 0,-1 0-8 0,1 4 0 16,0-4 0-16,-1 0 0 0,-4 4 0 0,5-4 0 16,-5 0 0-16,5 0 0 0,-1 0 0 0,-3 0 0 0,3 0 0 15,1 4 0-15,-5-4 0 0,0 4 0 0,5 0 0 16,-14-4-12-16,4 4 12 0,5 4-13 0,1-4 5 15,-1 0 8-15,0-4-8 0,0 4 8 0,0-4-8 16,-9 0 8-16,9-4 0 0,0 4 0 0,5 4-8 16,-10-4 8-16,-4 0 0 0,0 0 0 0,9 0-8 15,1 4 8-15,-1 0 0 0,-9-4 0 0,9 8 0 16,-9-8 8-16,4 8-8 0,-4-8 8 0,9 9-8 0,-4-1 0 16,-5-8 8-16,5 8-8 0,-5-8 0 15,0 0 0-15,9 8 8 0,-5 0-8 0,1-4 0 0,-5-4 0 0,0 0 0 16,0 0 0-16,13 8 0 0,-3-4 0 0,-1 4 0 15,-9-8 0-15,9 4 0 0,-5 4 0 0,5-4 0 16,-9-4 0-16,9 9 0 0,1-1 0 0,-10-8 8 16,0 0-8-16,9 8 0 0,0 0 0 0,0 4 0 15,0-4 0-15,0 4 8 0,-9-12-8 0,5 4 0 16,4 4 0-16,0 0 8 0,-5 1-8 0,1-1 0 16,0 4 0-16,-1-4 0 0,-4-8 0 0,0 0 0 15,9 12 0-15,-4-4 0 0,4 0 0 0,-9-8 0 16,9 4 0-16,0 4 0 0,-4-8 0 0,4 8 0 15,-9-8 0-15,4 13 0 0,10-5 0 0,-10 0 0 16,-4-8 0-16,-4 12 0 16,8 0-28-16,-4 4-1 0,0-4 0 0,0 5 0 0,5-5 48 0,-5 0 9 0,0 0 3 15,0 0 0-15,0-12-31 0,0 12 0 0,0 4 0 16,5-7-10-16,-5-9 10 0,0 12-12 0,0-12 12 16,9 12-12-16,-9-12 12 0,0 0 0 0,4 8 0 0,1 0 0 15,-5-8 0-15,9 8 0 0,-9-8 0 0,0 0 0 16,9 12 0-16,0-8 8 0,0 0-8 0,0 4 0 15,-9-8 8-15,9 4-8 0,1 1 10 0,3-1-10 16,-13-4 8-16,9 4-8 0,0 0 0 0,5 0 0 16,-5 0 0-16,0 0 0 0,0 4 0 0,1-4 0 15,-1 0 0-15,4 0 0 0,-8 0 0 0,4 4 0 16,0-4 8-16,0 4-8 0,-4-4 0 0,8 4 0 16,-4-4 0-16,-4 5 0 0,-5-9 0 0,9 8 0 15,0 0 0-15,0-4 0 0,0 4 0 0,1-4 0 0,-1 0 0 16,0 0 0-16,0 4 0 0,-5-4 0 0,6 4 0 0,-6-4 0 15,5 4 0-15,0 1 0 0,0-5 8 16,-4 4-8-16,4-4 0 0,-4 8 0 0,4 0 0 0,-5-4 0 16,-4-8 0-16,9 8 0 0,-4 4 8 0,4 0-8 15,-4-3 0-15,-1 3 0 0,-4-12 0 0,9 8 0 16,-4 0 0-16,4 0 0 0,-9-8 0 0,9 8 0 16,-4 0 0-16,4 0 0 0,-9 4 8 0,4-4-8 15,1 5 0-15,4-5 0 0,-5 8 11 0,1-4-11 16,-5-12 12-16,5 4-12 0,-1 4 8 0,5 0-8 15,-4 4 0-15,-1-3 0 0,-4-9 0 0,9 8 0 16,-4-4 0-16,-5-4 0 0,9 8 13 0,0-4-4 16,-9-4-1-16,14 4 0 0,-1 0 4 0,1-4 1 15,-14 0 0-15,14 4 0 0,-1 0-4 0,-3 0-1 0,3 4 0 16,-4-4 0-16,5 0 0 0,-14-4-8 0,0 0 12 0,0 0-4 16,5 8 4-16,8-4 0 0,-4 0 0 15,-9-4 0-15,9 4-12 0,5 5 0 0,-5-5 9 0,0 4-9 16,5-4 0-16,-5 0 8 0,-9-4-8 0,14 8 0 15,-5-4 0-15,4 0 0 0,-8 0 0 0,4 4 0 16,0-4 0-16,-9-4 8 0,9 8-8 0,-9-8 0 16,14 8 21-16,-9 0 0 0,4 1 0 0,0-1 0 15,-9-8-4-15,9 8-1 0,-5 4 0 0,6-4 0 16,-6 4-8-16,1-4-8 0,-1 4 12 0,1-4-12 16,-1 1 8-16,1 3-8 0,-1 0 0 0,1 4 0 15,-1-4 0-15,1-4 0 0,0 4 8 0,-5 5-8 0,4-5 0 16,-4 4 0-16,5 0 0 0,-1 0 0 0,-4 5 0 15,0-5 0-15,0 4 8 0,0-4-8 0,0 4 0 0,0 5 0 16,0 3 0-16,0-4 0 0,0-4 0 0,0-3 0 16,0-1 0-16,5 0 0 0,-5-4 0 0,0 0 0 15,4 5 0-15,1-5 0 0,-1 0 0 0,1-4 0 16,-5 4 0-16,9 0 0 0,-4-4 0 0,-1 0 0 16,1 5 0-16,-1-5 0 0,-4-8 0 0,14 4 0 15,-9 4 0-15,8-4 0 0,-4 0 0 0,0-4 10 16,1 8-10-16,3-8 8 0,-4 4-8 0,0-4 0 15,5 4 0-15,0 0 0 0,-5-4 0 0,0 4 0 16,5 0 0-16,-5 0 0 0,-9-4 0 0,13 4 8 16,1 0-8-16,0 0 0 0,-5 0 0 0,4 0 0 15,1 0 0-15,0 5 0 0,-5-5 0 0,4 0 8 16,1 4-8-16,0-4 0 0,4 0 0 0,-4 4 0 0,-14-8 0 16,9 8 0-16,4 0 0 0,1 4 0 0,0-4 0 15,-5 5 0-15,5-5 0 0,-5 4 0 0,0 0 0 0,0 4 0 16,-5-8 0-16,6 4 0 0,-1 5 0 0,0-1 0 15,-5 0 0-15,1 0 0 0,-1 0 0 0,1-4 0 16,-1 5 0-16,1-5 0 0,-5 4 0 0,5 0 0 16,-5 0 0-16,0-4 0 0,0 1 0 0,0 3 0 15,0 4 0-15,0 0 0 0,-5 0 0 0,0 5 0 16,5-5 0-16,0 4 0 0,-4 1 0 0,4 3 0 16,-5-4 0-16,1 4 8 0,-5 1-8 0,4-1 0 15,1 0 30-15,-1-3 1 0,-4 3 0 0,4 0 0 16,1-7-47-16,-1 3-10 15,5 0-2-15,0-4 0 0,0 5 45 0,-4-5 9 0,-1 0 2 0,5 4 0 0,5-3-28 16,-5-1-14-16,0 4 2 0,4 5 0 0,1 11 25 16,-1-20 6-16,1-12 1 0,0 0 0 0,-1 9-7 0,1-1-1 15,-1 4 0-15,1-4 0 0,-1-4-4 0,5 9 0 16,0-5-8-16,1 0 12 0,-1 0-12 0,0-4 0 16,0 0 8-16,0 1-8 0,0-1 0 0,0 0 8 15,5 0-8-15,-5-4 0 0,5 4 8 0,-1 0-8 16,1 1 0-16,-5-1 0 0,5-4 8 0,4 0-8 15,-4 0 0-15,4 0 9 0,-5 0 15 0,6-4 2 16,-6 0 1-16,6 0 0 0,-1 4-36 0,0 0-7 16,-4 1-2-16,4-5 0 0,-5 4 18 0,6 0 0 15,-6-4 0-15,6 4 0 0,-6-8 0 0,5 4 0 0,5 0 0 16,-5 0 0-16,1 0 0 0,3 0 0 0,1 0 0 0,-5 0 0 16,-4-4 0-16,4 4 0 0,0 0 0 15,5 0 0-15,0 0 0 0,-5 5 0 0,0-5 0 16,5 0 0-16,0 8 0 0,-5-4 0 0,-4 0 0 0,4 4 0 15,-4 0 0-15,4 0 0 0,0 5 0 0,0-5 0 16,1-4 0-16,3 4 0 0,-4 0 0 0,1 0 0 16,-1-4 0-16,-4 0 9 0,-1 5-9 0,1-1 8 15,0 0-8-15,-1 0 0 0,1 0 0 0,0 4-11 16,-1-4 11-16,5 9 0 0,1-5 0 0,-1 4 0 16,0-8 0-16,0 0 0 0,5 1 8 0,0-5-8 15,0 0 0-15,-5 0 0 0,5 0-10 0,-1-4 10 16,1 0 0-16,4 0 0 0,1 4 0 0,-6-4 0 0,6 4 12 15,-5 0 4-15,-1-4 0 0,1 5 0 0,0 3-16 16,0 0-18-16,-1 0 4 0,-3 0 1 0,-1 0 13 16,5 0 0-16,-5 5 0 0,0-5 0 0,5 4 0 0,-5-4 0 15,0 0 0-15,0-4 0 0,1 4 0 0,3-3 0 16,-3 3 0-16,3-4 0 0,1 0 0 0,-5 4 0 16,5-4 0-16,0 0 0 0,-5 4 0 0,5-4 0 15,0 5 0-15,-5-1 0 0,-5 4 0 0,6-4 0 16,-6 4 0-16,5 0 0 0,1 5 8 0,-6-5-8 15,6 4 0-15,-1 0 0 0,-5 1 9 0,6 3-9 16,-6-4 0-16,6 0 9 0,-1 1-9 0,-5-1 0 16,1 0 0-16,4 0 8 0,-4-4-8 0,4 5 0 15,-9-1 9-15,5 0-9 0,0 0 12 0,-5 1-1 16,4 3-1-16,-4-4 0 0,1 0-10 0,-1 1-14 16,0 3 3-16,0-8 1 0,-5 4 10 0,6-8 0 0,-1 5 0 15,4-5 0-15,-8 4 22 0,4-4 6 0,5-4 2 16,-5 4 0-16,0 0-22 0,4-3-8 0,-3 3 0 15,3-4 0-15,-4 4 10 0,0 0-10 0,1 0 10 0,3 0-10 16,1 0 10-16,0 1-10 0,-5-5 10 0,4 4-10 16,1 0 8-16,4 0-8 0,-4 0 0 0,-1-4 9 15,1 5-9-15,0-5 0 0,-5 0 9 0,5 0-9 16,-1 0 0-16,5 0 8 0,1 0-8 0,-1 4 0 16,0-4 0-16,0-4 0 0,0 4 0 0,1 1 8 15,-1-5-8-15,5 4 0 0,-5 0 0 0,5-4 0 16,-5 4 0-16,0-4 0 0,5 0 0 0,-5 4 8 0,5-4 2 15,-5 0 1-15,0 0 0 0,5-4 0 0,-5 4-11 16,5-4-11-16,-5 4 3 0,5 0 0 0,0-4 8 16,-1 0 0-16,1 4 0 0,0-4 0 0,0 0 0 0,0 4 0 15,-1-4 0-15,-4 5 0 0,1-1 0 0,3 0 0 16,6 0 0-16,-1 0 8 0,-4 4-8 0,0 0 0 16,-1-4 0-16,1 4 0 0,0-4 0 0,0 4 0 15,-1 0 0-15,1 4 8 0,-5-3-8 0,5 3 0 16,-5-4 0-16,5 4 8 0,0-4-8 0,0 0 0 15,-5 0 0-15,0-4 0 0,0 4 0 0,5-4 0 16,-5 0 0-16,1 0 0 0,-1 0 0 0,0 1 0 16,5-1 0-16,-5 0 0 0,0 0 0 0,0-4 0 15,5 4 0-15,-5-4 0 0,1 0 0 0,-1 0 0 16,0 0 0-16,5 0 0 0,4 0 0 0,-4 0 0 0,4 0 0 16,0 0 0-16,1 0 0 0,-5 4 8 0,-1 0-8 0,1 0 0 15,0 0 0-15,0 4 0 0,-5-4 0 0,5 4 0 16,-5-4 0-16,5 4 0 0,-5 0 0 15,0 0 8-15,0 1-8 0,0-5 0 0,1 4 0 0,-1 0 0 16,0 0 0-16,-4 0 0 0,-1 4 0 0,1 0 8 16,0 0-8-16,4-3 0 0,0 3 0 0,0 4 0 15,0-4 0-15,5 8 0 0,5-8-11 0,-6 1 11 16,-8 3 0-16,4 0 0 0,0-8 0 0,1 4 10 16,3-4-10-16,-3 4 0 0,3-4 0 0,-3 1 0 15,3-1 0-15,1-4 0 0,-5 0 0 0,5 0 0 16,0-4 0-16,0 0 0 0,-1 0 0 0,-3-4 0 15,-1 4 0-15,5 0 0 0,-1-4 0 0,1 0 0 16,-5-4 0-16,5 3 10 0,0 1-10 0,0 0 10 0,-1-4-10 16,-3 0 10-16,3 4-10 0,1 0 10 0,4-4-10 0,-4 4 0 15,4-4 0-15,1 0 0 0,-5-4 0 16,-1 4 8-16,-3-5-8 0,-1 1 0 0,5 0 8 0,-1 0-8 16,1 4 0-16,0-8 8 0,-5 0-8 0,5 3 0 15,0-3 0-15,-5 4 0 0,5-4 8 0,-5 4-8 16,0-4 0-16,0 3 8 0,0-3-8 0,1 4 10 15,-6-4-10-15,1 0 10 0,4 4-10 0,-4-5 0 16,-1 1 9-16,6 0-9 0,-6-4 0 0,1 4 8 16,0-1-8-16,-1 1 0 0,-4-4 0 0,5 4 0 15,-5 4 0-15,5-9 8 0,-5 5-8 0,5 0 0 16,-5 0 0-16,4 4 8 0,-4-5-8 0,1 5 0 0,3 0 0 16,1 0 0-16,0 0 0 0,-5 0 0 0,0-4 0 15,4-1 0-15,-4 1 0 0,1 0 0 0,-6 0 0 0,5 0 0 16,5-1 0-16,-5-3 0 0,-4 8 0 0,4-4 0 15,4 4 0-15,1 0 0 0,-5-1 0 0,0 5 0 16,5-4 0-16,0 4 0 0,-1 0 0 0,-4 0 0 16,5-4 0-16,0 4 0 0,-1 0 0 0,1 0 0 15,4 3 0-15,-4-3 0 0,-1-4 0 0,6 4 0 16,-6 0 0-16,1 0 0 0,4 0 0 0,-4 0 0 16,-1-4 0-16,1 4 0 0,4-5 0 0,1 5 0 15,-6 0 0-15,5-4 0 0,-4 4 0 0,0 0 0 16,-5 0 0-16,5 0 0 0,-1-4 0 0,1 3 0 15,0 1 0-15,-1 0 0 0,-4 4 0 0,5-4 0 16,0 0 0-16,-1 0 0 0,1 0 0 0,0 0 0 0,-5-4 0 16,4 4 0-16,1-5 0 0,0 5 0 0,-1 0 0 0,1 0 0 15,-5-4 0-15,5 0 0 0,-1 0 0 16,1 0 0-16,-5-1 0 0,5 5 0 0,-5-4 0 0,0 4 0 16,0 0 0-16,0 4 0 0,-9 4 0 0,9-4 0 15,5-4 0-15,-5 4 0 0,-9 4 0 0,9-4 0 16,5 0 0-16,-5 0 0 0,0 0 0 0,0 0 0 15,-9 4 0-15,14-5 0 0,-5 1 0 0,0 0 0 16,5 0 0-16,-5 0-8 0,0 4 8 0,5-4 0 16,-14 4 0-16,9 0 0 0,0-4 0 0,0 4 0 15,-9 0 0-15,0 0 0 0,9 0 0 0,-9 0 0 16,0 0 0-16,9 4 0 0,-9-4 0 0,5 4 0 0,4 0 0 16,-9-4 0-16,0 0 0 0,13 4 0 0,-3-4 0 0,-1 4-8 15,-9-4 8-15,0 0 0 0,9 0 0 0,0-4 0 16,5 4 0-16,-5-4 0 0,-9 4 0 0,13 0 0 15,-4-4 0-15,0 4 0 0,1-8 0 0,-1 4 0 16,0 0 0-16,4 0 0 0,-3-4 0 0,-6 0 0 16,5 4 0-16,0-4 0 0,0 4 0 0,-9 4 0 15,10-8 0-15,-1 4 0 0,0-5 0 0,0 1 0 16,-5 0-12-16,1 0 4 0,4 0 0 0,0 0 0 16,0-4 8-16,-4 4 0 0,-1-4 0 0,10 4 0 15,0-5-8-15,-10 5 0 0,1 0 0 0,-1 0 0 16,10 0-136-16,-14 8-26 15</inkml:trace>
  </inkml:traceGroup>
</inkml:ink>
</file>

<file path=ppt/ink/ink5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86F4FC6-4FA6-4CFC-BBE5-8AB823934FA8}" emma:medium="tactile" emma:mode="ink">
          <msink:context xmlns:msink="http://schemas.microsoft.com/ink/2010/main" type="writingRegion" rotatedBoundingBox="13068,14068 13673,14068 13673,14849 13068,14849"/>
        </emma:interpretation>
      </emma:emma>
    </inkml:annotationXML>
    <inkml:traceGroup>
      <inkml:annotationXML>
        <emma:emma xmlns:emma="http://www.w3.org/2003/04/emma" version="1.0">
          <emma:interpretation id="{63B441BE-C1D1-4BF7-B588-BDE9CC4D6CE7}" emma:medium="tactile" emma:mode="ink">
            <msink:context xmlns:msink="http://schemas.microsoft.com/ink/2010/main" type="paragraph" rotatedBoundingBox="13068,14068 13673,14068 13673,14849 13068,14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0FB3E7-CED0-44DD-B082-CAAEABB66A49}" emma:medium="tactile" emma:mode="ink">
              <msink:context xmlns:msink="http://schemas.microsoft.com/ink/2010/main" type="line" rotatedBoundingBox="13068,14068 13673,14068 13673,14849 13068,14849"/>
            </emma:interpretation>
          </emma:emma>
        </inkml:annotationXML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7:02.20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8783818-7AC3-4349-ACD9-6ADBB525D42D}" emma:medium="tactile" emma:mode="ink">
          <msink:context xmlns:msink="http://schemas.microsoft.com/ink/2010/main" type="inkDrawing"/>
        </emma:interpretation>
      </emma:emma>
    </inkml:annotationXML>
    <inkml:trace contextRef="#ctx0" brushRef="#br0">118 40 752 0,'0'0'33'0,"0"0"7"0,0 0-32 16,0 0-8-16,0 0 0 0,5-4 0 0,-5 4 55 0,0-8 9 15,4 4 1-15,-4 4 1 0,0 0-6 0,0 0 0 16,0 0-1-16,9-4 0 0,-4 4-3 0,-5 0 0 16,9-8 0-16,-9 8 0 0,5-4-2 0,-5 4-1 15,9 0 0-15,0-4 0 0,0-4 2 0,-9 8 0 16,0 0 0-16,0 0 0 0,0 0-19 0,0 0-3 15,0 0-1-15,0 0 0 0,0 0 7 0,0 0 1 16,0 0 0-16,0 0 0 0,0 0-4 0,0 0-1 0,0 0 0 0,0 0 0 16,0 0-4-16,0 0-1 0,0 0 0 0,0 0 0 15,0 0-6-15,0 0 0 0,0 0-1 0,0 0 0 16,-9 8 8-16,9-8 1 0,0 0 1 0,-5 8 0 16,5-8-9-16,-9 8-3 0,9-8 0 0,-9 4 0 15,9-4-8-15,-9 8-1 0,0 4-1 0,0-4 0 16,4 1 15-16,1-1 3 0,-1 0 1 0,-4 4 0 15,0-4-15-15,0 0-3 0,0 4-1 0,4 4 0 16,-4-8 0-16,5 9 0 0,-1-5 0 0,0 4 0 16,-4 0-2-16,5 0 0 0,-5-3 0 0,9 7 0 15,-5 0 0-15,1 0 0 0,-1 0 0 0,5-3 0 16,-9 3-9-16,9-4 8 0,0 4-8 0,0-4 8 0,0 5 0 16,0-5 0-16,0 0 0 0,4 4 0 0,1-8-8 15,0 5 8-15,-1-5-8 0,5 4 8 0,-4-8-8 16,4 4 10-16,0-4-10 0,0 4 10 0,-4 1-10 0,4-1 0 15,-5-4 0-15,5-4 0 0,-4 4 0 0,-1 0 0 16,1-4 0-16,0 4 0 0,-5-8 0 0,4 8 0 16,-4-8 0-16,9 4 0 0,-9-4-12 0,0 0-4 15,0 0 0-15,0 0-1 16,0 0-97-16,0 0-19 0,0 0-4 0,0 0-1 16,0 0-88-16,0 0-18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7:02.71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5D713B7-2B45-4F9C-A223-A8EFEB254D81}" emma:medium="tactile" emma:mode="ink">
          <msink:context xmlns:msink="http://schemas.microsoft.com/ink/2010/main" type="inkDrawing"/>
        </emma:interpretation>
      </emma:emma>
    </inkml:annotationXML>
    <inkml:trace contextRef="#ctx0" brushRef="#br0">1 28 288 0,'0'0'25'0,"-5"0"-25"0,5-8 0 0,5 0 0 0,-5 0 205 0,0 4 36 16,0 4 7-16,0 0 2 0,0 0-106 0,0 0-20 16,0-4-5-16,0 4-1 0,0 0-22 0,0 0-4 15,0 0 0-15,0 0-1 0,0 0-31 0,0 0-5 16,0 0-2-16,0 0 0 0,0 0-6 0,9 8-2 16,-4 8 0-16,-1-4 0 0,1 4-6 0,4 1-2 15,-5-1 0-15,6 0 0 0,-1 0-6 0,0 0-2 16,0 1 0-16,0-1 0 0,5 0-4 0,-1 0-1 15,-4 0 0-15,5 0 0 0,-5 1 0 0,0-5-1 16,0 0 0-16,0 0 0 0,1 0-15 0,-10-12-8 16,4 8 8-16,5 4-8 0,-9-12 0 0,9 9 0 15,-9-9 0-15,0 0 0 16,0 0-17-16,0 0-8 0,0 0-2 0,9 8 0 16,-9-8-107-16,0 0-22 0,0 0-4 0,0 0-518 0,14-4-104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7:03.13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800FA9D-6E04-4B3A-9DAF-62BBD898061E}" emma:medium="tactile" emma:mode="ink">
          <msink:context xmlns:msink="http://schemas.microsoft.com/ink/2010/main" type="inkDrawing"/>
        </emma:interpretation>
      </emma:emma>
    </inkml:annotationXML>
    <inkml:trace contextRef="#ctx0" brushRef="#br0">299 0 576 0,'0'0'51'0,"0"0"-41"15,0 0-10-15,0 0 0 0,0 0 140 0,0 0 25 16,0 0 6-16,0 0 1 0,0 0-65 0,0 0-13 16,0 0-2-16,0 0-1 0,0 0-13 0,0 0-2 15,0 0-1-15,0 0 0 0,0 0-14 0,-9 4-2 16,0 4-1-16,9-8 0 0,-9 8-13 0,0-4-2 15,0 4-1-15,-1 4 0 0,6 5-10 0,-5-5-3 16,0-4 0-16,0 8 0 0,-5-4-5 0,0 4 0 16,-4 0-1-16,4 1 0 0,1-1-7 0,-1 0 0 15,0-4-1-15,-4 4 0 0,5 1-15 0,-1-1 11 16,0 0-11-16,1 0 10 0,-1-8-10 0,9 4 0 0,-4-4 0 0,5 1 0 16,-1-5 0-16,5-4 0 0,0 0 0 0,0 0 0 15,0 0-8-15,0 0-4 0,0 0-1 0,0 0 0 31,5-4-91-31,4-5-19 0,0 1-3 0,0-4-1 16,0 0-78-16,0 0-16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7:03.66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6C288D2-9F28-4059-B49F-4ABA4AFC91A5}" emma:medium="tactile" emma:mode="ink">
          <msink:context xmlns:msink="http://schemas.microsoft.com/ink/2010/main" type="inkDrawing"/>
        </emma:interpretation>
      </emma:emma>
    </inkml:annotationXML>
    <inkml:trace contextRef="#ctx0" brushRef="#br0">-2 25 57 0,'0'0'0'0,"0"0"0"0,0-8 0 0,0 8 0 16,0 0 288-16,0 0 52 0,5-4 10 0,-5 4 2 15,0-8-171-15,0 8-34 0,0 0-7 0,0 0-2 16,13-4-38-16,-4 0-7 0,-9 4-1 0,14 4-1 16,0-4-26-16,-5 4-5 0,4 0 0 0,6 4-1 15,-1-4-7-15,0 4 0 0,-4 9-1 0,-1-5 0 16,1 0-3-16,0 4-1 0,-1 4 0 0,1 0 0 16,0 1-21-16,-5 3-4 0,-5 0-1 0,1 1 0 15,-1 3 17-15,-4-4 3 0,0 0 1 0,5 1 0 16,-5-1-27-16,-5 0-6 0,1 1-1 0,-5-1 0 0,0-4 4 15,0 0 0-15,-1 5 0 0,-3-5 0 0,-1-4-12 16,-4 0-11-16,0 0 3 0,0-3 0 16,-1-1-179-16,1 0-35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7:29.17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980B42F-EF14-4DDC-B9A0-A4C81D488521}" emma:medium="tactile" emma:mode="ink">
          <msink:context xmlns:msink="http://schemas.microsoft.com/ink/2010/main" type="inkDrawing" rotatedBoundingBox="9289,4977 10324,5516 10092,5961 9057,5422" semanticType="callout" shapeName="Other">
            <msink:sourceLink direction="with" ref="{0E0924D6-845D-47A9-A68F-298659A95AB6}"/>
          </msink:context>
        </emma:interpretation>
      </emma:emma>
    </inkml:annotationXML>
    <inkml:trace contextRef="#ctx0" brushRef="#br0">-5-1 748 0,'0'0'67'0,"0"0"-54"0,0 0-13 0,0 0 0 16,0-4 67-16,0 4 10 0,0 0 3 0,0 0 0 16,0 0 6-16,0 0 2 0,0 0 0 0,0 0 0 15,0 0-21-15,0 0-4 0,0 0-1 0,0 0 0 0,13 0 18 16,1 4 4-16,-5 0 1 0,9 0 0 16,-4-4-21-16,0 8-4 0,4-4 0 0,0 4-1 0,-4 0-15 0,8 0-2 15,-3 5-1-15,-1-1 0 0,5 4 7 0,-5 0 2 16,5-4 0-16,-1 0 0 15,-3 5-14-15,3-1-4 0,6 4 0 0,-6 0 0 0,1 0-6 0,0 1-2 16,0-5 0-16,0 4 0 0,-5 0-5 0,0-3-2 16,5-1 0-16,-5 0 0 0,5 0-17 0,-5-4-12 15,0 0 1-15,5 0 1 0,-5 1 35 0,0-1 7 16,1-4 2-16,-1 0 0 0,0-4-23 0,-18-4-11 16,18 8 10-16,0 0-10 0,1-4 9 0,-19-4-9 15,0 0 8-15,0 0-8 0,18 0 8 0,-18 0-8 16,0 0 0-16,0 0 8 0,13 4-8 0,-13-4 0 15,0 0 0-15,0 0 8 0,0 0-8 0,0 0-14 16,0 0 3-16,0 0 1 16,0 0-68-16,5 8-14 0,-5 0-2 0,-5 1-1 15,1 3-77-15,-1 0-15 0,1-8-3 0</inkml:trace>
    <inkml:trace contextRef="#ctx0" brushRef="#br0" timeOffset="688.1573">482 525 288 0,'0'0'25'0,"0"0"-25"16,0 0 0-16,4-8 0 0,-4 4 158 0,0 4 26 0,0 0 6 0,0 0 1 16,0 0-61-16,0 0-12 0,0-8-2 0,0 8-1 15,0 0-13-15,0 0-2 0,0 0-1 0,0 0 0 16,0 0-22-16,0 0-4 0,0 0-1 0,5 0 0 16,-5 0-8-16,0 0-3 0,9-4 0 0,-4 0 0 15,8 0-11-15,-4 4-2 0,0 0-1 0,5 4 0 16,-5-4-3-16,5 0-1 0,-5 0 0 0,5 0 0 15,-1 0-9-15,1 4-2 0,0-4 0 0,4 4 0 16,-4 4-12-16,-1-4-4 0,5-4 0 0,-4 4 0 16,4 0-1-16,0-4-1 0,1 4 0 0,3 0 0 15,-3 4-14-15,-1-4 9 0,-4 4-9 0,4 0 8 0,0-4 0 16,-4 5-8-16,4-1 12 0,-5-4-4 16,1-4 2-16,0 4 0 0,-1 4 0 0,-3-4 0 0,-1-4 3 0,-9 0 1 15,4-4 0-15,-4 4 0 0,0 0-1 0,0 0 0 16,9 0 0-16,-9 0 0 0,5-8-1 0,-1 0 0 15,1-4 0-15,-5 3 0 0,0-3 1 0,0-4 0 16,0 0 0-16,-5-4 0 0,1-5-2 0,-1 5-1 16,5 0 0-16,-9 0 0 0,5-5-10 0,-1 5 10 15,1 0-10-15,-1 0 10 0,0-1-10 0,1 1 0 16,-1 4 0-16,1 4 0 0,-1-4 0 0,1 4 0 16,-1-1 0-16,1 5 0 0,4 0-15 0,-5 4-8 15,0-4-1-15,5 8-1 16,0 0-160-16,-9-4-32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27:31.49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116C201-D56C-4C5B-9176-A10620B26548}" emma:medium="tactile" emma:mode="ink">
          <msink:context xmlns:msink="http://schemas.microsoft.com/ink/2010/main" type="inkDrawing" rotatedBoundingBox="9313,5914 10259,7912 9728,8163 8782,6165" semanticType="callout" shapeName="Other">
            <msink:sourceLink direction="with" ref="{B8D59684-F14F-4442-9D7A-F7CE9DE084A4}"/>
            <msink:sourceLink direction="with" ref="{0E0924D6-845D-47A9-A68F-298659A95AB6}"/>
          </msink:context>
        </emma:interpretation>
      </emma:emma>
    </inkml:annotationXML>
    <inkml:trace contextRef="#ctx0" brushRef="#br0">0 4 694 0,'14'-4'31'0,"-14"4"6"0,0 0-29 0,0 4-8 0,0 4 0 0,4 0 0 15,1 0 38-15,-5 4 6 0,0-4 2 0,0 4 0 0,4-4 14 0,-4 5 4 16,0-5 0-16,0 0 0 0,5 4-7 0,-5-4-1 15,0 4 0-15,4-4 0 0,1 4-12 0,-1-4-2 16,-4 5-1-16,0-1 0 0,5 0 5 0,0 0 1 16,-5 0 0-16,4 4 0 0,1-3-10 0,-5 3-1 15,4 4-1-15,1-4 0 0,-1 4-15 0,5-3-2 16,-4-1-1-16,0 4 0 0,-5-4-5 0,4 0-2 16,1 1 0-16,-1-1 0 0,5 0-2 0,-4-4-8 15,4 4 12-15,-5-4-4 0,-4 1-8 0,0-1 12 16,0 0-12-16,0 0 12 0,5 0-2 0,0 0 0 15,-1 0 0-15,-4 5 0 0,0-1 2 0,5 0 0 16,-1-4 0-16,1 4 0 0,-1 0-2 0,1-3 0 16,-1 3 0-16,1 0 0 0,4 4-10 0,-4-4 12 0,4 5-12 15,0-5 12-15,-5 0-12 0,6 0 0 16,-6-4 9-16,1 5-9 0,-1-5 9 0,5 0-9 0,-4-4 12 16,4 0-12-16,0 4 12 0,-4 0-4 0,4 13 0 15,-5-9-8-15,5-8 12 0,0 0-12 0,1 4 12 16,-1 4-12-16,0 4 9 0,-5 1-9 0,5-5 0 0,-4 0 9 15,9-8-9-15,-5 4 0 0,0-4 9 0,0 1-9 16,-4 3 0-16,4 0 0 0,0 0 0 0,0 0 0 16,-5-4 0-16,6 0 0 0,-1 4 0 0,0 1 8 15,0-1-8-15,0-4 0 0,-4 0 0 0,-1 0 0 16,5 0 0-16,-4 4 0 0,-1 4 0 0,5 1 8 16,-4-9-8-16,-1 0 0 0,1 0 8 0,4 4-8 15,-9 0 16-15,5 0-2 0,4-8 0 0,-5 8 0 0,1 5-14 16,-1-5-16-16,1 0 3 0,4 0 1 0,0 0 12 0,-4 0 0 15,-1-4 0-15,1 5 0 0,-1-1 0 0,6 0 0 16,-6 4 0-16,5-4 0 0,0 0 0 0,0 5 8 16,-4-5-8-16,9 0 0 0,-5 4 10 0,-5-4-10 15,5 0 8-15,0 0-8 0,1 1 8 0,-6-1-8 16,5-4 0-16,0 4 8 0,-4 0-8 0,-1-4 0 16,6 4 0-16,-1 0 0 0,-5-3 0 0,5 3 0 15,-4-4 0-15,4 4 0 0,0 0 0 0,-4-4 0 16,4 0 0-16,-5-4 0 0,-4-4 20 0,9 4 1 15,1 0 1-15,-6 0 0 0,1 5-22 0,-5-9 0 16,0 0 0-16,9 8 8 0,-5 4-8 0,-4-12 0 16,0 0 8-16,5 8-8 0,-5-8 0 0,0 0 0 15,0 0 0-15,4 8 8 0,1 4-8 0,-5-12 0 16,0 0 0-16,0 0 8 0,4 12-8 0,-4-4 0 0,0-8 0 16,0 0 0-16,0 0 0 0,0 0 0 0,0 0 0 0,0 0 0 31,5 8-65-31,-5-8-15 0,0 0-2 0,0 0-547 0,0 0-110 0</inkml:trace>
    <inkml:trace contextRef="#ctx0" brushRef="#br0" timeOffset="691.178">578 1829 1414 0,'0'0'31'0,"0"0"6"0,0 0 2 0,0 0 1 0,0 0-32 0,0 0-8 0,0 0 0 0,0 0 0 16,0 0 62-16,0 0 10 0,0 0 3 0,9 12 0 16,5-4-3-16,-5 0-1 0,0-4 0 0,0 4 0 15,0 0-15-15,5 1-4 0,-5-5 0 0,5 4 0 16,-1 4-28-16,1-8-5 0,0 4-2 0,-1 0 0 16,-4 0 38-16,1 4 7 0,3-8 2 0,1 4 0 15,0-4-52-15,-5 1-12 0,4 3 0 0,-4-8 0 0,5-4 12 16,-5 4 0-16,0 8 0 0,0 0 0 0,5-4 4 15,-5 0 0-15,-9-4 0 0,14 4 0 16,-1-4 0-16,-3 0 0 0,-10 0 0 0,9 0 0 0,4 0-3 0,-4-4 0 16,1 0 0-16,-1 0 0 0,-5 0 2 0,1-4 0 15,-1 0 0-15,1-1 0 0,-1 1 4 0,6-4 1 16,-6 4 0-16,5-4 0 0,-4 0-1 0,-1 0 0 16,1 4 0-16,-1-5 0 0,1 1-4 0,-5-4-1 15,5 8 0-15,-1-8 0 0,1 0-4 0,-1-1-1 16,1 5 0-16,-1 0 0 0,1-4-9 0,-5 0 8 15,4 0-8-15,1-1 8 0,-1 5-8 0,-4 0 0 16,5 4 0-16,0 0 8 0,-5 0-8 0,4 0 0 16,-4-4 0-16,0 12 0 0,0 0 0 0,5-17-20 0,-5-23 3 15,0 24-841 1,0 16-168-16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7:09.45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7F0A91-3E0A-4482-B965-96E5D8795AB0}" emma:medium="tactile" emma:mode="ink">
          <msink:context xmlns:msink="http://schemas.microsoft.com/ink/2010/main" type="inkDrawing" rotatedBoundingBox="4860,6292 9801,3819 9826,3869 4885,6342" shapeName="Other"/>
        </emma:interpretation>
      </emma:emma>
    </inkml:annotationXML>
    <inkml:trace contextRef="#ctx0" brushRef="#br0">0 2444 230 0,'0'0'10'0,"0"0"2"15,0 0-12-15,0 0 0 0,0 0 0 0,0 0 0 0,0 0 139 0,0 0 25 16,13 4 4-16,-13-4 2 0,0 0-103 0,5-4-21 16,9 0-4-16,-5 4-1 0,0 0-8 0,-9 0-1 15,4-8-1-15,6 8 0 0,3-4-4 0,-4-5-1 16,-9 9 0-16,5-4 0 0,4 0 0 0,-9 4 0 16,0 0 0-16,0 0 0 0,9-8-11 0,0 4-3 15,-9 4 0-15,0 0 0 0,0 0-2 0,0 0-1 16,9-4 0-16,0-4 0 0,5 0 1 0,-5 0 0 15,-9 8 0-15,9-4 0 0,0-4-10 0,5 4 8 16,-5 0-8-16,0 0 8 0,5-4-8 0,0-1 0 0,-5 5 9 0,4-4-9 16,1 0 10-16,-5 0-2 0,5 0-8 15,-1 0 12-15,6 4-1 0,-6-4-1 0,1 0 0 16,0 0 0-16,4 0-2 0,-5-1-8 0,-3 1 12 16,3 0-4-16,-4 4-8 0,5-4 10 0,4 0-10 15,-4 0 10-15,-5 0-10 0,5 0 0 0,-1 0 9 16,6 4-9-16,-6-5 8 0,1 1-8 0,-5 0 10 15,5 4-10-15,4-4 8 0,-9 0-8 0,0 4 0 0,5-4 0 16,4 4 10-16,5-4-10 0,-5 0 10 0,0 0-10 16,5-1 12-16,-5 1-4 0,-4 0-8 0,4 0 12 15,-9-4-4-15,9 4-8 0,-9 0 11 0,5 0-11 16,4 0 17-16,-4 0-3 0,4-1-1 0,-4 1 0 16,4 0 3-16,0 4 0 0,0-4 0 0,1 0 0 0,-1 0-6 15,0 0-1-15,0 0 0 0,5 4 0 0,-5-4 2 16,0 0 0-16,1-1 0 0,-6 1 0 0,5 4-1 15,1-4 0-15,-6-4 0 0,6 4 0 0,-6 0-10 0,5 0 12 16,-4 0-12-16,4 0 12 0,-4 0-1 0,0-1 0 16,4-3 0-16,0 4 0 0,0 0-3 0,-4-4-8 15,4 4 12-15,-4-4-4 0,4 4-8 0,0 0 10 16,0-1-10-16,1-3 10 0,-1 4 10 0,-5-4 1 16,6 4 1-16,-1 0 0 0,0 0-22 0,0 0 0 15,1 0 0-15,-1-5-8 0,0 5 8 0,0 0 0 16,-4-4 0-16,4 4 8 0,0 0-8 0,0 0 0 15,1-4 0-15,-1 4 0 0,0 0 0 0,-4-1 9 0,4-3-9 16,0 4 0-16,-4 0 8 0,4 0-8 0,-4 0 0 0,4 0 0 16,-4 4 0-16,4-4 8 0,-5-4-8 0,6 3 0 15,-6-3 9-15,1 4-9 0,4 0 0 0,-4 4 9 16,9-4-9-16,-5 0 8 0,0-4-8 0,0 4 8 16,0-5-8-16,5 1 0 0,-5 4 0 0,1-4 8 15,3 4-8-15,-3 0 8 0,3 0-8 16,-3 0 8-16,-6-4-8 0,5 4 0 0,5-5 0 0,-5 9 0 15,1-8 0-15,-1 4 0 0,5 0 0 0,-5 0 8 16,-4-4-8-16,4 4 12 0,0 0-12 0,0-1 12 16,0 1-12-16,1 0 0 0,-6 0 9 0,1 0-9 15,0 0 0-15,4-4 8 0,-5 4-8 0,1-4 0 0,4 8 0 16,0-9 0-16,-4 5 0 0,4 0 0 0,-4 4 0 16,4-8 8-16,-4 4-8 0,4-4 0 0,-4 0 0 15,-1 4 0-15,6 0 0 0,-1-5 8 0,-4 9-8 0,4-4 0 16,0 0 0-16,5 4 8 0,-1 0-8 15,-3-4 0-15,3 4 0 0,-3 0 8 0,-6-8-8 0,1 8 0 16,0-4 0-16,4 4 0 0,-5-5 0 0,6 1 0 16,-10 4 0-16,9-4 0 0,-4 0 0 0,-1 0 0 15,6 0 0-15,-6 4 0 0,1-4 0 0,4 0 0 16,-4 0 0-16,-1-1 8 0,6 5-8 0,-6-4 0 16,1 0 0-16,4 4 0 0,-9-4 0 0,9-4 0 15,-4 4 0-15,0-4 0 0,4 4 0 0,-4 0 9 16,4-1-9-16,-5 1 0 0,6-4 20 0,-6 4-4 15,1 0 0-15,0-4 0 0,4 4-16 0,-4 0 0 0,-1 0-13 16,5 8 5-16,-4-13 8 0,0 5 8 0,-1 0-8 16,1 4 11-16,0-4-11 0,4 0 0 0,-4 0 0 15,-1 4 8-15,1-4-8 0,0 4 0 0,-1-4 0 16,-4 0 0-16,0 4 8 0,5-5-8 0,0 5 0 0,4-4 8 16,-4 4 0-16,-1-4-8 0,5 0 12 0,-4 4-4 15,4-4-8-15,-4 4 0 0,4-8 0 0,-4 8 0 16,0 0 0-16,-1-4 0 0,5-1 8 0,-4 1-8 15,0 0 0-15,4 4 10 0,-4-8-10 0,4 4 10 16,-5 0-10-16,6 0 10 0,-6 0-10 0,1 0 10 16,4 0-10-16,-4-1 8 0,-5 1-8 0,5 0 8 0,-1 0-8 15,1 0 10-15,4-4-10 0,-4 4 10 0,-1 0-10 16,1 0 0-16,0 4 9 0,4 0-9 0,-4-9 0 16,4 5 0-16,-4 0 0 0,4 0 0 0,5 0 0 15,-5 0 0-15,-9 4 0 0,4 0-12 0,10-8 12 16,-5 4 16-16,1-1-4 0,-1 1-1 0,0 0-11 15,5-4 12-15,-5 0-12 0,0 4 12 0,5 0 4 0,-5 0 2 16,0 0 0-16,1 0 0 0,-6-1-18 16,6 1-19-16,-1 0 4 0,-5-4 1 0,6 4 14 0,-6 0 0 15,6 0 0-15,-1 4 0 0,-5-4 0 0,1 4 0 16,4-8 0-16,-4 7 0 0,0 1 0 0,-1-8 8 16,1 8-8-16,0-4 0 0,-1 4 12 0,1 0-12 15,-5-4 12-15,0 4-12 0,5 0 0 0,-10 0 0 16,5 0 0-16,-4 0 0 0,9 0 16 0,-10 4-4 0,5 0-1 0,0-4 0 15,-9 4-11-15,5 0 0 16,4-4 0-16,-4 4 0 0,4-4 0 0,0-1 0 0,0 5 0 0,0-4 0 16,-4 0 0-16,-1 4 0 0,5-4 0 0,-9 4 0 15,0 0 0-15,0 0 0 0,0 0 0 0,9 0-746 16,-9 0-147-16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7:16.25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BC7A20-404C-4949-9714-CC7CCADC77CA}" emma:medium="tactile" emma:mode="ink">
          <msink:context xmlns:msink="http://schemas.microsoft.com/ink/2010/main" type="writingRegion" rotatedBoundingBox="7679,6000 7591,6267 7514,6241 7603,5975"/>
        </emma:interpretation>
      </emma:emma>
    </inkml:annotationXML>
    <inkml:traceGroup>
      <inkml:annotationXML>
        <emma:emma xmlns:emma="http://www.w3.org/2003/04/emma" version="1.0">
          <emma:interpretation id="{3873C557-0CC2-4C07-A0E5-95B09800B370}" emma:medium="tactile" emma:mode="ink">
            <msink:context xmlns:msink="http://schemas.microsoft.com/ink/2010/main" type="paragraph" rotatedBoundingBox="7679,6000 7591,6267 7514,6241 7603,5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D46906-68B7-4C34-88A1-D1B87617E6D7}" emma:medium="tactile" emma:mode="ink">
              <msink:context xmlns:msink="http://schemas.microsoft.com/ink/2010/main" type="line" rotatedBoundingBox="7679,6000 7591,6267 7514,6241 7603,5975"/>
            </emma:interpretation>
          </emma:emma>
        </inkml:annotationXML>
        <inkml:traceGroup>
          <inkml:annotationXML>
            <emma:emma xmlns:emma="http://www.w3.org/2003/04/emma" version="1.0">
              <emma:interpretation id="{A3972077-94C6-4897-BB69-54909A14EFFC}" emma:medium="tactile" emma:mode="ink">
                <msink:context xmlns:msink="http://schemas.microsoft.com/ink/2010/main" type="inkWord" rotatedBoundingBox="7679,6000 7612,6203 7536,6178 7603,5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100 40 230 0,'0'0'20'0,"0"0"-20"0,0 0 0 0,0 0 0 0,0 0 160 0,0 0 27 15,0 0 5-15,0 0 2 0,0 0-82 0,0 0-17 16,0 0-3-16,0 0-1 0,0 0 2 0,0 0 1 16,0 0 0-16,-4 0 0 0,4 0-22 0,-10 0-4 15,1 0 0-15,9 0-1 0,0 0-12 0,-9 9-3 16,0-9 0-16,0 4 0 0,4 0-17 0,-4 4-4 16,5-4-1-16,-1 8 0 0,1-4 0 0,-1 0 0 15,1 4 0-15,-1 0 0 0,0-3-15 0,5-1-3 16,0 4-1-16,0-4 0 0,-4 4-11 0,4-4 12 15,0-8-12-15,4 12 12 0,-4-12-12 0,0 0 0 16,0 0 0-16,0 0 0 0,0 0 9 0,0 0 0 16,0 0 0-16,10 0 0 0,-1-4 7 0,4-4 0 15,-4 0 1-15,1 0 0 0,-1 0-3 0,-5 0-1 16,1 0 0-16,-1 0 0 0,1-1-13 0,-1-3 9 0,6 4-9 16,-6-4 8-16,-4 4 1 0,5-4 0 0,-1 4 0 0,1-4 0 15,-5 3-9-15,0 1 12 0,4 0-12 0,-4 8 12 16,-4-8-12-16,4 4 10 0,-5-8-10 0,5 12 10 15,0 0-10-15,0 0 10 0,-9 0-10 0,9 0 10 16,0 0-10-16,-9 0 10 0,0 4-10 0,0 4 10 16,0-4-10-16,4 4 0 0,-4 4 0 0,4-3 8 15,-4 3-8-15,5 0 8 0,-1 4-8 0,1-4 8 16,-1 0-8-16,5 4 0 0,-4-3 0 0,-1-5 0 16,5 4 0-16,0-12 0 0,0 0 0 0,0 0 0 0,0 0 0 15,0 0 0-15,0 0 0 0,14 4 0 0,-5 0 0 0,-9-4 8 16,0 0-8-16,0 0 0 0,9-8 0 0,0 0 0 15,0 0 0-15,-4 0 0 0,-1-1 13 16,10 1-2-16,-10-4-1 0,6 4 0 0,-6 0-10 16,-4 8 0-16,5-8 9 0,-5 0-9 0,0 0 0 0,0 8 8 15,0-8-8-15,0 8 0 0,-5-8 0 0,5 8 0 16,0 0 0-16,0 0 0 0,-4-4 0 0,4 4 0 16,-10 0-12-16,1 4 4 15,9-4-33-15,-9 8-7 0,5-4 0 0,-1 8-1 16,1-4-81-16,-1 4-16 0,0 0-3 0,1 0-487 15,-1 1-96-15</inkml:trace>
        </inkml:traceGroup>
        <inkml:traceGroup>
          <inkml:annotationXML>
            <emma:emma xmlns:emma="http://www.w3.org/2003/04/emma" version="1.0">
              <emma:interpretation id="{A297532A-2F90-462B-90A9-A15BE3BCA11B}" emma:medium="tactile" emma:mode="ink">
                <msink:context xmlns:msink="http://schemas.microsoft.com/ink/2010/main" type="inkWord" rotatedBoundingBox="7627,6134 7584,6264 7548,6252 7592,6122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€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1616.8532">23 267 57 0,'0'0'0'0,"0"0"0"0,0 0 0 0,0 0 0 16,0 0 148-16,0 0 25 0,0 0 5 16,4-8 1-16,1 0-76 0,-5 8-15 0,0-8-4 0,0 8 0 15,0 0 8-15,0 0 0 0,0 0 1 0,0 0 0 16,4-8-21-16,-4 8-5 0,0 0-1 0,0 0 0 15,0 0-9-15,0 0-1 0,0 0-1 0,0 0 0 16,0 0-15-16,0 0-2 0,0 0-1 0,0 0 0 16,0 0-3-16,0 0-1 0,0 0 0 0,0 0 0 15,0 0-14-15,0 0-3 0,0 0-1 0,0 0 0 16,0 0-5-16,0 0-1 0,0 0 0 0,0 0 0 16,0 0-9-16,0 0 8 0,0 0-8 0,0 0 8 15,0 0 2-15,0 0 0 0,0 0 0 0,0 0 0 0,0 0 12 0,5-8 2 16,-1 0 1-16,-4 8 0 0,0-9-13 0,5 5-2 15,0-4-1-15,-1 0 0 0,-8 0 11 0,4 0 3 16,4 4 0-16,-4 4 0 0,0-8 8 0,0 8 1 16,-4-4 1-16,4 4 0 0,0 0-25 0,0 0-8 15,0 0 0-15,0 0 0 0,0 0 13 0,-10 4-4 16,1 0-1-16,5 4 0 0,-5 4-8 0,9-4 8 16,-5 0-8-16,5-8 8 0,-4 12-8 0,4-12 0 15,0 0 0-15,0 0 8 0,0 0-8 0,0 0 0 16,0 0 0-16,0 0 0 0,0 0 8 0,0 0-8 15,0 0 0-15,0 0 8 0,0 0-8 0,0 0 10 16,4 9-10-16,-4-9 10 0,0 0-10 0,0 0 10 16,0 0-10-16,9-4 10 0,0-5-1 0,0 5 0 15,-9 4 0-15,5-8 0 0,0 0 13 0,4 0 2 16,-9-4 1-16,4 4 0 0,-4 8-25 0,0-8-12 0,0 0 0 0,0 8 1 16,0 0 11-16,0 0 0 0,0-8 0 0,0 8 0 15,-9-4-20-15,9 4-3 0,0 0 0 0,0 0 0 31,-9 8-169-31,0 0-33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6:45.658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65B9D85-88D0-4FB3-9178-587BA2BAA5AD}" emma:medium="tactile" emma:mode="ink">
          <msink:context xmlns:msink="http://schemas.microsoft.com/ink/2010/main" type="writingRegion" rotatedBoundingBox="4891,8596 5005,8596 5005,8867 4891,8867"/>
        </emma:interpretation>
      </emma:emma>
    </inkml:annotationXML>
    <inkml:traceGroup>
      <inkml:annotationXML>
        <emma:emma xmlns:emma="http://www.w3.org/2003/04/emma" version="1.0">
          <emma:interpretation id="{C4E47DF9-BAF3-4B2A-86EA-0BC106DE04BF}" emma:medium="tactile" emma:mode="ink">
            <msink:context xmlns:msink="http://schemas.microsoft.com/ink/2010/main" type="paragraph" rotatedBoundingBox="4891,8596 5005,8596 5005,8867 4891,8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E2C027-0ACB-4435-8FB9-9AA30E1F6128}" emma:medium="tactile" emma:mode="ink">
              <msink:context xmlns:msink="http://schemas.microsoft.com/ink/2010/main" type="line" rotatedBoundingBox="4891,8596 5005,8596 5005,8867 4891,8867"/>
            </emma:interpretation>
          </emma:emma>
        </inkml:annotationXML>
        <inkml:traceGroup>
          <inkml:annotationXML>
            <emma:emma xmlns:emma="http://www.w3.org/2003/04/emma" version="1.0">
              <emma:interpretation id="{158B3D8E-81F5-48DE-AC0C-4B737583FB68}" emma:medium="tactile" emma:mode="ink">
                <msink:context xmlns:msink="http://schemas.microsoft.com/ink/2010/main" type="inkWord" rotatedBoundingBox="4891,8596 5005,8596 5005,8867 4891,8867"/>
              </emma:interpretation>
            </emma:emma>
          </inkml:annotationXML>
          <inkml:trace contextRef="#ctx0" brushRef="#br0">46 61 403 0,'0'0'36'0,"0"0"-36"15,0 0 0-15,0 0 0 0,0 0 127 0,0 0 18 16,0 0 4-16,0 0 1 0,0 0-49 0,0 0-9 15,0 0-3-15,0 0 0 0,0-8-1 0,0 8 0 16,0 0 0-16,0 0 0 0,0 0-16 0,0 0-4 16,0 0-1-16,0 0 0 0,0 0-11 0,0 0-1 15,-5 12-1-15,5 0 0 0,0 0-24 0,-5 0-5 16,1 5-1-16,-1-5 0 0,5 8 0 0,-4-8 0 16,4 4 0-16,-5 0 0 0,1-3-8 0,4-1-1 15,0 0-1-15,0-4 0 0,-5 0 2 0,5-8 0 16,0 0 0-16,0 0 0 0,0 0 5 0,0 0 2 0,0 0 0 15,0 0 0-15,0 0 3 0,0 0 1 0,0 0 0 0,14-4 0 16,4-4-14-16,-9 0-2 0,5 0-1 16,-5-4 0-16,-5 4 2 0,1-9 1 0,0 5 0 0,4 0 0 15,0-4-13-15,-5 4 0 0,-4-4 0 0,0 3 0 16,5 1 8-16,-5-4-8 0,-5 4 0 0,5 0 9 16,-4 4-9-16,-1-4 0 0,10-1 0 0,-10 5 0 15,-4 0 0-15,0 4 0 0,9 4 0 0,0 0 0 16,0 0 0-16,0 0 8 0,-9 8-8 0,0 4 8 15,4 1-8-15,-4 3 0 0,-5 0 0 0,5 0 0 16,5 4 0-16,-1-3-9 0,-4 3 9 0,5-4-10 16,-1 4 10-16,5 0 0 0,0-11 0 0,0 7 0 0,0 0 0 15,0-4 0-15,5-4 8 0,-5-8-8 0,-5 12 0 0,5-12 0 16,0 0 0-16,0 0 0 0,0 0 0 0,0 0 0 16,14 4 0-16,-14-4 8 0,0 0-8 0,0 0 9 15,9-8-9-15,0 0 10 0,5 0-10 0,-5 0 12 16,-5-4-12-16,5 4 12 0,0 0-12 0,-4 0 12 15,0-9-12-15,-1 5 12 0,5 0-12 0,-4 4-17 16,-5-4 4-16,-5-4 1 0,1 4 33 0,-1-1 7 16,5 5 2-16,0-4 0 0,-9 4-30 0,4 4-16 15,5 4 1-15,0 0 1 0,-4-4 14 0,-5 4 0 16,4 4 0-16,5-4-9 0,0 0 9 0,-9 12 0 16,5 0 0-16,-1-4-8 0,0 5-4 0,1-1 0 15,-5 0 0-15,4 0 0 0,5-4 20 0,-4 0 3 0,-1 0 1 16,5-8 0-16,0 0-12 0,0 0 0 0,0 0 0 0,0 0 0 15,0 0 0-15,0 0 0 0,0 0 0 0,0 0 0 16,0 0-15-16,0 0-5 0,0 0 0 0,0 0-752 16,0 0-149-16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2T22:08:18.9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136BC2-7540-46B6-8492-5C5B9794142C}" emma:medium="tactile" emma:mode="ink">
          <msink:context xmlns:msink="http://schemas.microsoft.com/ink/2010/main" type="inkDrawing"/>
        </emma:interpretation>
      </emma:emma>
    </inkml:annotationXML>
    <inkml:trace contextRef="#ctx0" brushRef="#br0">299 145 864 0,'0'0'76'0,"0"0"-60"0,9-8-16 0,0 4 0 16,-9 4 53-16,0 0 8 0,10-4 2 0,-10 4 0 16,0 0 3-16,0 0 1 0,4-12 0 0,-4 12 0 15,0 0-22-15,0 0-4 0,0 0-1 0,0-12 0 16,0 4 12-16,-4-4 1 0,-1 4 1 0,0 0 0 15,-4-1 5-15,5 5 1 0,-10-4 0 0,5 4 0 0,0 0-16 0,0-4-2 16,0 0-1-16,-5 0 0 0,5 4-14 16,0 0-3-16,-5 0-1 0,5 0 0 0,-5 4-12 0,5 0-3 15,-4 4 0-15,4-4 0 0,-5 4-8 0,0 8 10 16,1-4-10-16,3 4 10 0,-3-4-10 0,4 4 0 16,-5 1 0-16,5 7 8 0,0-4 0 15,4 4 0-15,1 5 0 0,-1-5 0 16,1 4 0-16,-1 8 0 0,5-3 0 0,-4-5 0 15,4 8 2-15,0-3 0 0,0 3 0 0,0-4 0 0,0 5-10 16,4-1 12-16,-4 1-12 0,5-1 12 0,-1 0-12 16,-4 1 0-16,5-5 0 0,-5 4 8 15,0-3-8-15,0-5 0 0,0-4 0 0,0 5 8 0,0 3-8 16,0-4 0-16,-5-4 0 0,5-3 8 0,0 7-8 0,-4-4 0 0,-1-4 9 16,5 0-9-16,-4-3 8 0,4-1-8 0,0-12 10 15,0 12-10-15,-5-4 0 0,5-8 8 0,0 0-8 0,-5 8 0 16,5-8-11-16,0 0-5 0,-4 8 0 0,4-8-1 31,0 0-33-31,0 0-6 0,0 0-2 0,0 0-582 0,-9 0-117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1424-2594-4D50-BE7B-B7887A26341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5D0F-AF9B-441A-95D4-D3CE3459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7.emf"/><Relationship Id="rId21" Type="http://schemas.openxmlformats.org/officeDocument/2006/relationships/image" Target="../media/image28.emf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7" Type="http://schemas.openxmlformats.org/officeDocument/2006/relationships/image" Target="../media/image21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3.emf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6.emf"/><Relationship Id="rId40" Type="http://schemas.openxmlformats.org/officeDocument/2006/relationships/customXml" Target="../ink/ink38.xml"/><Relationship Id="rId45" Type="http://schemas.openxmlformats.org/officeDocument/2006/relationships/image" Target="../media/image40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4" Type="http://schemas.openxmlformats.org/officeDocument/2006/relationships/customXml" Target="../ink/ink40.xml"/><Relationship Id="rId4" Type="http://schemas.openxmlformats.org/officeDocument/2006/relationships/customXml" Target="../ink/ink20.xml"/><Relationship Id="rId9" Type="http://schemas.openxmlformats.org/officeDocument/2006/relationships/image" Target="../media/image22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emf"/><Relationship Id="rId30" Type="http://schemas.openxmlformats.org/officeDocument/2006/relationships/customXml" Target="../ink/ink33.xml"/><Relationship Id="rId35" Type="http://schemas.openxmlformats.org/officeDocument/2006/relationships/image" Target="../media/image35.emf"/><Relationship Id="rId43" Type="http://schemas.openxmlformats.org/officeDocument/2006/relationships/image" Target="../media/image39.emf"/><Relationship Id="rId8" Type="http://schemas.openxmlformats.org/officeDocument/2006/relationships/customXml" Target="../ink/ink22.xml"/><Relationship Id="rId3" Type="http://schemas.openxmlformats.org/officeDocument/2006/relationships/image" Target="../media/image19.emf"/><Relationship Id="rId12" Type="http://schemas.openxmlformats.org/officeDocument/2006/relationships/customXml" Target="../ink/ink24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38" Type="http://schemas.openxmlformats.org/officeDocument/2006/relationships/customXml" Target="../ink/ink37.xml"/><Relationship Id="rId20" Type="http://schemas.openxmlformats.org/officeDocument/2006/relationships/customXml" Target="../ink/ink28.xml"/><Relationship Id="rId41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emf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59.emf"/><Relationship Id="rId21" Type="http://schemas.openxmlformats.org/officeDocument/2006/relationships/image" Target="../media/image50.emf"/><Relationship Id="rId34" Type="http://schemas.openxmlformats.org/officeDocument/2006/relationships/customXml" Target="../ink/ink57.xml"/><Relationship Id="rId7" Type="http://schemas.openxmlformats.org/officeDocument/2006/relationships/image" Target="../media/image43.emf"/><Relationship Id="rId12" Type="http://schemas.openxmlformats.org/officeDocument/2006/relationships/customXml" Target="../ink/ink46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33" Type="http://schemas.openxmlformats.org/officeDocument/2006/relationships/image" Target="../media/image56.emf"/><Relationship Id="rId38" Type="http://schemas.openxmlformats.org/officeDocument/2006/relationships/customXml" Target="../ink/ink59.xml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5.emf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58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10" Type="http://schemas.openxmlformats.org/officeDocument/2006/relationships/customXml" Target="../ink/ink45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42.xml"/><Relationship Id="rId9" Type="http://schemas.openxmlformats.org/officeDocument/2006/relationships/image" Target="../media/image44.emf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3.emf"/><Relationship Id="rId30" Type="http://schemas.openxmlformats.org/officeDocument/2006/relationships/customXml" Target="../ink/ink55.xml"/><Relationship Id="rId35" Type="http://schemas.openxmlformats.org/officeDocument/2006/relationships/image" Target="../media/image57.emf"/><Relationship Id="rId8" Type="http://schemas.openxmlformats.org/officeDocument/2006/relationships/customXml" Target="../ink/ink44.xml"/><Relationship Id="rId3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/>
              <p14:cNvContentPartPr/>
              <p14:nvPr/>
            </p14:nvContentPartPr>
            <p14:xfrm>
              <a:off x="1475776" y="803665"/>
              <a:ext cx="2332080" cy="15710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936" y="787825"/>
                <a:ext cx="2357640" cy="16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/>
              <p14:cNvContentPartPr/>
              <p14:nvPr/>
            </p14:nvContentPartPr>
            <p14:xfrm>
              <a:off x="1162576" y="2978785"/>
              <a:ext cx="3468240" cy="1882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896" y="2962585"/>
                <a:ext cx="3490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2693656" y="3019105"/>
              <a:ext cx="806760" cy="11592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2776" y="2989585"/>
                <a:ext cx="859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1737856" y="2246185"/>
              <a:ext cx="50040" cy="6948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7336" y="2225665"/>
                <a:ext cx="90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Ink 67"/>
              <p14:cNvContentPartPr/>
              <p14:nvPr/>
            </p14:nvContentPartPr>
            <p14:xfrm>
              <a:off x="3424456" y="1354825"/>
              <a:ext cx="72360" cy="8496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2136" y="1332865"/>
                <a:ext cx="118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1754416" y="1394785"/>
              <a:ext cx="1782720" cy="88056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6856" y="1373545"/>
                <a:ext cx="180828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5" name="Ink 74"/>
              <p14:cNvContentPartPr/>
              <p14:nvPr/>
            </p14:nvContentPartPr>
            <p14:xfrm>
              <a:off x="2718136" y="2157985"/>
              <a:ext cx="42840" cy="964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8336" y="2136385"/>
                <a:ext cx="838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" name="Ink 79"/>
              <p14:cNvContentPartPr/>
              <p14:nvPr/>
            </p14:nvContentPartPr>
            <p14:xfrm>
              <a:off x="1760896" y="3096145"/>
              <a:ext cx="39960" cy="9504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9576" y="3064825"/>
                <a:ext cx="1022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" name="Ink 91"/>
              <p14:cNvContentPartPr/>
              <p14:nvPr/>
            </p14:nvContentPartPr>
            <p14:xfrm>
              <a:off x="853336" y="1716625"/>
              <a:ext cx="119880" cy="35136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6776" y="1697905"/>
                <a:ext cx="1508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/>
              <p14:cNvContentPartPr/>
              <p14:nvPr/>
            </p14:nvContentPartPr>
            <p14:xfrm>
              <a:off x="770176" y="1902385"/>
              <a:ext cx="186120" cy="198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1456" y="1880785"/>
                <a:ext cx="226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7" name="Ink 96"/>
              <p14:cNvContentPartPr/>
              <p14:nvPr/>
            </p14:nvContentPartPr>
            <p14:xfrm>
              <a:off x="8326936" y="1384345"/>
              <a:ext cx="3032280" cy="274680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01736" y="1366705"/>
                <a:ext cx="3082320" cy="27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1" name="Ink 100"/>
              <p14:cNvContentPartPr/>
              <p14:nvPr/>
            </p14:nvContentPartPr>
            <p14:xfrm>
              <a:off x="9185176" y="2492065"/>
              <a:ext cx="79200" cy="50976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61776" y="2475145"/>
                <a:ext cx="1220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Ink 101"/>
              <p14:cNvContentPartPr/>
              <p14:nvPr/>
            </p14:nvContentPartPr>
            <p14:xfrm>
              <a:off x="9236656" y="2620225"/>
              <a:ext cx="215280" cy="3171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11096" y="2602225"/>
                <a:ext cx="266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/>
              <p14:cNvContentPartPr/>
              <p14:nvPr/>
            </p14:nvContentPartPr>
            <p14:xfrm>
              <a:off x="8650936" y="1232065"/>
              <a:ext cx="72360" cy="8820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18176" y="1197865"/>
                <a:ext cx="139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8" name="Ink 107"/>
              <p14:cNvContentPartPr/>
              <p14:nvPr/>
            </p14:nvContentPartPr>
            <p14:xfrm>
              <a:off x="8267896" y="1034785"/>
              <a:ext cx="155520" cy="34740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34056" y="1010305"/>
                <a:ext cx="2224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9" name="Ink 108"/>
              <p14:cNvContentPartPr/>
              <p14:nvPr/>
            </p14:nvContentPartPr>
            <p14:xfrm>
              <a:off x="1629856" y="3336985"/>
              <a:ext cx="190080" cy="19044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2136" y="3308905"/>
                <a:ext cx="251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09"/>
              <p14:cNvContentPartPr/>
              <p14:nvPr/>
            </p14:nvContentPartPr>
            <p14:xfrm>
              <a:off x="3391696" y="3300265"/>
              <a:ext cx="178920" cy="30996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59656" y="3265705"/>
                <a:ext cx="2458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Ink 111"/>
              <p14:cNvContentPartPr/>
              <p14:nvPr/>
            </p14:nvContentPartPr>
            <p14:xfrm>
              <a:off x="6681376" y="554185"/>
              <a:ext cx="4157640" cy="222804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8776" y="523945"/>
                <a:ext cx="420048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59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43576" y="1392985"/>
              <a:ext cx="2722320" cy="1663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376" y="1377505"/>
                <a:ext cx="2767320" cy="17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017376" y="1801585"/>
              <a:ext cx="105840" cy="4057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3976" y="1778905"/>
                <a:ext cx="1476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3959776" y="2031265"/>
              <a:ext cx="141840" cy="3312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7816" y="2006785"/>
                <a:ext cx="1882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1493776" y="1002745"/>
              <a:ext cx="12960" cy="8046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616" y="982585"/>
                <a:ext cx="4860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1808776" y="776665"/>
              <a:ext cx="86040" cy="17226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9776" y="758665"/>
                <a:ext cx="116280" cy="17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2180656" y="696745"/>
              <a:ext cx="118080" cy="203112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5616" y="683785"/>
                <a:ext cx="145080" cy="20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2509336" y="596665"/>
              <a:ext cx="235080" cy="226584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9616" y="575425"/>
                <a:ext cx="266040" cy="22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952496" y="647065"/>
              <a:ext cx="124560" cy="19674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192" y="635905"/>
                <a:ext cx="154527" cy="19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254176" y="602065"/>
              <a:ext cx="105120" cy="170784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7336" y="582985"/>
                <a:ext cx="132840" cy="17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3668896" y="571465"/>
              <a:ext cx="48240" cy="13597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4496" y="557065"/>
                <a:ext cx="82080" cy="13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/>
              <p14:cNvContentPartPr/>
              <p14:nvPr/>
            </p14:nvContentPartPr>
            <p14:xfrm>
              <a:off x="4219336" y="525385"/>
              <a:ext cx="118800" cy="3128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8096" y="509545"/>
                <a:ext cx="1594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/>
              <p14:cNvContentPartPr/>
              <p14:nvPr/>
            </p14:nvContentPartPr>
            <p14:xfrm>
              <a:off x="4239136" y="658945"/>
              <a:ext cx="128160" cy="424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8696" y="637705"/>
                <a:ext cx="1591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/>
              <p14:cNvContentPartPr/>
              <p14:nvPr/>
            </p14:nvContentPartPr>
            <p14:xfrm>
              <a:off x="4211416" y="485785"/>
              <a:ext cx="164160" cy="3168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5576" y="469585"/>
                <a:ext cx="195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/>
              <p14:cNvContentPartPr/>
              <p14:nvPr/>
            </p14:nvContentPartPr>
            <p14:xfrm>
              <a:off x="4417696" y="517465"/>
              <a:ext cx="33120" cy="4935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96456" y="502345"/>
                <a:ext cx="738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/>
              <p14:cNvContentPartPr/>
              <p14:nvPr/>
            </p14:nvContentPartPr>
            <p14:xfrm>
              <a:off x="4612816" y="552385"/>
              <a:ext cx="3600" cy="1944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95896" y="534025"/>
                <a:ext cx="38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/>
              <p14:cNvContentPartPr/>
              <p14:nvPr/>
            </p14:nvContentPartPr>
            <p14:xfrm>
              <a:off x="4433896" y="679465"/>
              <a:ext cx="226800" cy="18324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4536" y="656785"/>
                <a:ext cx="255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/>
              <p14:cNvContentPartPr/>
              <p14:nvPr/>
            </p14:nvContentPartPr>
            <p14:xfrm>
              <a:off x="4815856" y="540145"/>
              <a:ext cx="70920" cy="39420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92816" y="523945"/>
                <a:ext cx="1094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/>
              <p14:cNvContentPartPr/>
              <p14:nvPr/>
            </p14:nvContentPartPr>
            <p14:xfrm>
              <a:off x="4930696" y="744625"/>
              <a:ext cx="129960" cy="133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4136" y="720865"/>
                <a:ext cx="169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/>
              <p14:cNvContentPartPr/>
              <p14:nvPr/>
            </p14:nvContentPartPr>
            <p14:xfrm>
              <a:off x="4969936" y="590185"/>
              <a:ext cx="99000" cy="30060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47616" y="573265"/>
                <a:ext cx="1346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/>
              <p14:cNvContentPartPr/>
              <p14:nvPr/>
            </p14:nvContentPartPr>
            <p14:xfrm>
              <a:off x="5122576" y="548425"/>
              <a:ext cx="125280" cy="40356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0696" y="532225"/>
                <a:ext cx="160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/>
              <p14:cNvContentPartPr/>
              <p14:nvPr/>
            </p14:nvContentPartPr>
            <p14:xfrm>
              <a:off x="6996016" y="1805545"/>
              <a:ext cx="5012280" cy="14770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75856" y="1769905"/>
                <a:ext cx="5070960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/>
              <p14:cNvContentPartPr/>
              <p14:nvPr/>
            </p14:nvContentPartPr>
            <p14:xfrm>
              <a:off x="6546736" y="4288105"/>
              <a:ext cx="5317560" cy="770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31616" y="4258585"/>
                <a:ext cx="536292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0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282176" y="1219465"/>
              <a:ext cx="705600" cy="4377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136" y="1201825"/>
                <a:ext cx="7524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7604416" y="4807945"/>
              <a:ext cx="15840" cy="2250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2816" y="4787785"/>
                <a:ext cx="626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/>
              <p14:cNvContentPartPr/>
              <p14:nvPr/>
            </p14:nvContentPartPr>
            <p14:xfrm>
              <a:off x="7697296" y="4734505"/>
              <a:ext cx="209520" cy="40392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0456" y="4712545"/>
                <a:ext cx="243360" cy="448560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Straight Connector 36"/>
          <p:cNvCxnSpPr/>
          <p:nvPr/>
        </p:nvCxnSpPr>
        <p:spPr>
          <a:xfrm>
            <a:off x="2863970" y="1794294"/>
            <a:ext cx="3881126" cy="275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2829016" y="1850545"/>
              <a:ext cx="3891960" cy="31179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3896" y="1839745"/>
                <a:ext cx="3927600" cy="31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/>
              <p14:cNvContentPartPr/>
              <p14:nvPr/>
            </p14:nvContentPartPr>
            <p14:xfrm>
              <a:off x="6976216" y="4719385"/>
              <a:ext cx="103680" cy="3387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1016" y="4698505"/>
                <a:ext cx="1454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/>
              <p14:cNvContentPartPr/>
              <p14:nvPr/>
            </p14:nvContentPartPr>
            <p14:xfrm>
              <a:off x="7186456" y="4799305"/>
              <a:ext cx="16560" cy="2113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2416" y="4776265"/>
                <a:ext cx="54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/>
              <p14:cNvContentPartPr/>
              <p14:nvPr/>
            </p14:nvContentPartPr>
            <p14:xfrm>
              <a:off x="2793016" y="1616545"/>
              <a:ext cx="397080" cy="29556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2496" y="1592785"/>
                <a:ext cx="4395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/>
              <p14:cNvContentPartPr/>
              <p14:nvPr/>
            </p14:nvContentPartPr>
            <p14:xfrm>
              <a:off x="6729616" y="4547305"/>
              <a:ext cx="106200" cy="903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8016" y="4524265"/>
                <a:ext cx="150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/>
              <p14:cNvContentPartPr/>
              <p14:nvPr/>
            </p14:nvContentPartPr>
            <p14:xfrm>
              <a:off x="7272856" y="5030785"/>
              <a:ext cx="60120" cy="1404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0896" y="5010265"/>
                <a:ext cx="1036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/>
              <p14:cNvContentPartPr/>
              <p14:nvPr/>
            </p14:nvContentPartPr>
            <p14:xfrm>
              <a:off x="3030976" y="3250225"/>
              <a:ext cx="521280" cy="31248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9016" y="3224665"/>
                <a:ext cx="5688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8"/>
              <p14:cNvContentPartPr/>
              <p14:nvPr/>
            </p14:nvContentPartPr>
            <p14:xfrm>
              <a:off x="7390936" y="4935745"/>
              <a:ext cx="119520" cy="111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73656" y="4917025"/>
                <a:ext cx="158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/>
              <p14:cNvContentPartPr/>
              <p14:nvPr/>
            </p14:nvContentPartPr>
            <p14:xfrm>
              <a:off x="2804896" y="1866745"/>
              <a:ext cx="3981600" cy="331884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94096" y="1855945"/>
                <a:ext cx="4007880" cy="33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/>
              <p14:cNvContentPartPr/>
              <p14:nvPr/>
            </p14:nvContentPartPr>
            <p14:xfrm>
              <a:off x="4709656" y="5064625"/>
              <a:ext cx="212760" cy="27648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95976" y="5042305"/>
                <a:ext cx="2505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/>
              <p14:cNvContentPartPr/>
              <p14:nvPr/>
            </p14:nvContentPartPr>
            <p14:xfrm>
              <a:off x="4998016" y="5131585"/>
              <a:ext cx="64440" cy="23328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3896" y="5111065"/>
                <a:ext cx="1090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/>
              <p14:cNvContentPartPr/>
              <p14:nvPr/>
            </p14:nvContentPartPr>
            <p14:xfrm>
              <a:off x="5110696" y="5194225"/>
              <a:ext cx="78480" cy="11628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93416" y="5175145"/>
                <a:ext cx="112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8" name="Ink 107"/>
              <p14:cNvContentPartPr/>
              <p14:nvPr/>
            </p14:nvContentPartPr>
            <p14:xfrm>
              <a:off x="5083696" y="5192785"/>
              <a:ext cx="108000" cy="11736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63176" y="5176225"/>
                <a:ext cx="1450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9" name="Ink 108"/>
              <p14:cNvContentPartPr/>
              <p14:nvPr/>
            </p14:nvContentPartPr>
            <p14:xfrm>
              <a:off x="5221576" y="5136985"/>
              <a:ext cx="91440" cy="21204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06816" y="5118625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4" name="Ink 113"/>
              <p14:cNvContentPartPr/>
              <p14:nvPr/>
            </p14:nvContentPartPr>
            <p14:xfrm>
              <a:off x="3303496" y="1875745"/>
              <a:ext cx="364680" cy="21636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8736" y="1860265"/>
                <a:ext cx="4042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/>
              <p14:cNvContentPartPr/>
              <p14:nvPr/>
            </p14:nvContentPartPr>
            <p14:xfrm>
              <a:off x="3245896" y="2178505"/>
              <a:ext cx="396720" cy="72144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37256" y="2169505"/>
                <a:ext cx="429480" cy="7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68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vempala</dc:creator>
  <cp:lastModifiedBy>santosh vempala</cp:lastModifiedBy>
  <cp:revision>5</cp:revision>
  <cp:lastPrinted>2020-01-12T22:40:13Z</cp:lastPrinted>
  <dcterms:created xsi:type="dcterms:W3CDTF">2020-01-12T22:12:56Z</dcterms:created>
  <dcterms:modified xsi:type="dcterms:W3CDTF">2020-01-14T22:40:23Z</dcterms:modified>
</cp:coreProperties>
</file>