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9" autoAdjust="0"/>
    <p:restoredTop sz="94686" autoAdjust="0"/>
  </p:normalViewPr>
  <p:slideViewPr>
    <p:cSldViewPr snapToGrid="0" showGuides="1">
      <p:cViewPr varScale="1">
        <p:scale>
          <a:sx n="83" d="100"/>
          <a:sy n="83" d="100"/>
        </p:scale>
        <p:origin x="45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6-29T13:57:34.424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F70DE862-79AD-4C8C-88F0-2979E18311E9}" emma:medium="tactile" emma:mode="ink">
          <msink:context xmlns:msink="http://schemas.microsoft.com/ink/2010/main" type="inkDrawing" rotatedBoundingBox="4626,6349 4716,2171 4798,2173 4708,6351" shapeName="None"/>
        </emma:interpretation>
      </emma:emma>
    </inkml:annotationXML>
    <inkml:trace contextRef="#ctx0" brushRef="#br0">118-10 460 0,'0'0'20'0,"0"0"5"0,9 0-25 0,-9 0 0 0,0 0 0 0,0 0 0 16,14 0 188-16,-14 0 32 0,0 0 6 0,0 0 2 15,5 16-154-15,-1-4-30 0,-4 9-7 0,0-13-1 16,-4 8-12-16,-1 4-4 0,10 0 0 0,-10 5 0 16,1-1-9-16,-6 4-3 0,15 1 0 0,-10-1 0 0,-4 4 12 0,0 1 3 15,9 3 0-15,5 5 0 0,-1-9-2 0,-8 17 0 16,-1 7 0-16,5 1 0 16,9-5-6-16,-4 9-2 0,-14-4 0 0,9 8 0 0,9-13 0 0,-5 9 0 15,-17 0 0-15,8 3 0 0,5 9 4 0,0 4 1 16,0 4 0-16,-9-12 0 0,-5 12-2 0,10-8 0 15,4 3 0-15,-5-3 0 0,-4 4 0 0,5 4 0 16,8 8 0-16,1 0 0 0,-14-16 0 0,9 4-1 16,9-12 0-16,-5 3 0 0,1-3-3 0,4 0-1 15,-9 0 0-15,5-5 0 0,4 13 0 0,-9-8 0 16,-9-4 0-16,9 4 0 0,9-1-1 0,-5-7 0 16,-8-4 0-16,-5-1 0 0,9 1 6 0,0-1 0 15,4 5 1-15,-8-4 0 0,-6 7 8 0,6-7 2 0,8 4 0 16,-8-5 0-16,-5-3-6 0,4-5-1 0,10 1 0 0,-5-1 0 15,-9-3-10-15,4-1-2 0,10-3-8 0,-5-1 12 16,0-4-12-16,-5 1 9 0,5-5-9 0,0 1 8 16,5-1 5-16,-10-4 1 0,-8 4 0 0,8-7 0 15,10 3 2-15,-5-4 1 0,-10-4 0 0,1 1 0 16,9-1-7-16,-4-4-2 0,4 0 0 0,-5-4 0 16,-8 0-8-16,8 0 0 0,19 0 0 0,-14-8 0 15,-14 9 0-15,14-9 0 0,0 0 8 0,0 0-8 16,0 0 0-16,0 0 0 0,0 0-10 0,9 0 10 15,0 0-40 1,-9 0-1-16,0 0-1 0,0 0-1033 0</inkml:trace>
  </inkml:traceGroup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6-29T13:57:36.172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AFF2CE06-4B7E-4C6C-AF00-630150195D67}" emma:medium="tactile" emma:mode="ink">
          <msink:context xmlns:msink="http://schemas.microsoft.com/ink/2010/main" type="inkDrawing" rotatedBoundingBox="4670,6360 8787,11228 8606,11382 4489,6514" shapeName="None"/>
        </emma:interpretation>
      </emma:emma>
    </inkml:annotationXML>
    <inkml:trace contextRef="#ctx0" brushRef="#br0">1 9 172 0,'19'0'16'0,"-19"0"-16"0,0 0 0 0,0 0 0 16,-10-4 168-16,10 4 30 0,0 0 6 0,0 0 2 0,-9-4-106 0,9 4-22 16,5 0-4-16,-5 0-1 0,-9-4-17 0,9 4-4 15,0 0-1-15,0 0 0 0,0 0 5 0,0 0 0 16,0 0 1-16,0 0 0 0,13-4-33 0,-3 8-8 15,-10-4 0-15,0 0-1 0,13 4 5 0,-4 4 0 16,-9-8 1-16,0 8 0 0,0 4 11 0,5 4 3 16,-1-3 0-16,1 3 0 0,-5 0-6 0,4 4-1 15,10 0 0-15,-5 5 0 0,-9-5-5 0,9 4-2 16,10-4 0-16,-6 9 0 0,-4-5-1 0,5 4-1 16,4-3 0-16,0 3 0 0,5 0 1 0,-5 9 0 15,-4-1 0-15,13 1 0 0,10 3-4 0,-10-4 0 16,-13-3 0-16,9 3 0 0,22 1-6 0,-13-1-2 15,-9-4 0-15,9 1 0 0,4-1 1 0,0 5 0 0,1-5 0 16,-10 0 0-16,-4 1-9 0,4 3 12 0,5 1-12 16,0 7 12-16,-14 1-12 0,14 3 0 0,4-3 9 0,1 3-9 15,-10 5 8-15,5-5-8 0,4 5 10 0,5-4-10 16,10-5 0-16,-6 5 8 0,-8-1-8 0,8 1 0 16,10-1 0-16,-10 9 8 0,-4 8-8 0,5-4 0 15,-1 3 8-15,1-7-8 0,-5 4 0 0,4-5 0 16,-8-3 0-16,4 4 0 0,0-5 0 0,4 5 0 15,1 0 0-15,4 3 0 0,-5 5 0 0,5-4 0 16,5-1 0-16,-9 1 0 0,4-4 0 0,-5-1 0 16,-4 1 8-16,5-4-8 0,-5-5 0 0,0 1 9 15,-5-5 2-15,10 5 0 0,4 3 0 0,0 1 0 16,-5-4 3-16,1-1 1 0,4 1 0 0,0-1 0 16,-5-3 1-16,6-1 0 0,-1-3 0 0,0-1 0 0,-9 1-5 15,0-1-1-15,4 1 0 0,-4-1 0 0,5 1-1 16,-1-1 0-16,-4 5 0 0,5-5 0 0,-5 5 1 0,4-1 0 15,5 1 0-15,-4-5 0 0,-1 5 2 0,-4-1 1 16,0-7 0-16,0-1 0 0,-4 0-1 16,-1 1 0-16,1-5 0 0,-1 5 0 0,-9-5 2 0,5 0 0 15,0 9 0-15,-5-5 0 0,-4-3-4 0,4 3-1 16,-4-4 0-16,0-3 0 0,4 3-9 0,-9-3 0 16,5-1 0-16,-5-4 8 0,5-4-8 0,-5 1 0 15,-4-1 9-15,4-4-9 0,-4 0 0 0,-5 0 8 16,-4-8-8-16,-1 5 0 0,-4-13 0 0,0 0 8 15,0 0-8-15,0 0 0 0,0 0 0 0,0 0-15 0,-9-4 3 16,-5 0-1221-16</inkml:trace>
  </inkml:traceGroup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6-29T14:00:08.653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E1ACC7C-83B1-455A-A84B-C3150E701082}" emma:medium="tactile" emma:mode="ink">
          <msink:context xmlns:msink="http://schemas.microsoft.com/ink/2010/main" type="inkDrawing" rotatedBoundingBox="8755,11185 13805,11522 13796,11659 8746,11322" shapeName="None"/>
        </emma:interpretation>
      </emma:emma>
    </inkml:annotationXML>
    <inkml:trace contextRef="#ctx0" brushRef="#br0">15 61 345 0,'0'0'15'0,"0"0"4"0,0 0-19 0,0 0 0 16,0 0 0-16,0 0 0 0,0 0 231 0,0 0 42 0,0 0 9 0,0 0 2 16,0 0-205-16,0 0-41 15,0 0-8-15,0 0-2 0,0 0-20 0,0 0-8 16,0 0 0-16,0 0 0 0,-9 4 24 0,9-4-2 0,0 0 0 16,0 0 0-16,0 0-3 0,0 0-1 0,0 0 0 0,0 0 0 15,0 0 18-15,0 0 4 0,0 0 1 0,0 0 0 16,0 0-6-16,0 0-2 0,-9-4 0 0,9 4 0 15,0 0-4-15,0 0-1 0,0 0 0 0,0 0 0 16,0 0-2-16,0 0-1 0,0 0 0 0,0 0 0 16,0 0-2-16,0 0-1 0,0 0 0 0,0 0 0 15,0 0-3-15,0 0-1 0,0 0 0 0,0 0 0 16,0 0-3-16,0 0-1 0,0 0 0 0,0 0 0 16,0 0-1-16,14-4 0 0,-14 4 0 0,0 0 0 15,14-4 1-15,-1 4 0 0,-13 0 0 0,14 0 0 16,-14 0-6-16,9 0 0 0,5-4-8 0,-1 4 12 15,1 0-2-15,0 0-1 0,-14 0 0 0,18-4 0 16,0 8-9-16,-4 0 12 0,-1-8-12 0,1 4 12 16,4-4-4-16,-4 4 0 0,-14 0 0 0,18-4 0 0,0 4 4 15,-4-4 1-15,4 4 0 0,-4 0 0 0,0 0-2 0,4 0-1 16,-5 0 0-16,6 0 0 0,-6-4-2 0,1 4-8 16,4 0 12-16,0-4-4 0,-4 4-8 0,4 0 10 15,5 0-10-15,0 4 10 0,0-4-10 0,4 0 0 16,-4 0 0-16,-1-4 0 0,-3 4 0 0,3-4 0 15,1 4 0-15,0-4 0 0,0 4 0 0,-1 0 0 16,1 0 0-16,0 0 8 0,-5 0-8 0,5 0 0 16,0-4 0-16,-1 0 0 0,-8 4 0 0,4 0 0 15,5 0 0-15,-5 0 8 0,0-4-8 0,1 4 0 0,3 0 9 16,1-4-9-16,-9-1 0 0,4 5 9 0,0 0-9 16,1 0 0-16,-1 5 8 0,0-1-8 0,0-4 0 15,0 4 0-15,10-4 0 0,-10 4 8 0,5-4-8 16,-5 0 0-16,5 4 8 0,-1 0-8 0,-3-4 0 0,-1 0 0 15,5 4 0-15,-5-4 0 0,0 4 8 0,0-4-8 16,0 0 0-16,-4 4 0 0,4-4 0 0,1 0 0 16,-6 4 0-16,5 0 0 0,-4 0 0 0,0 0 0 15,-1-4 0-15,1 4 0 0,0 0 0 0,-1-4 0 16,1 4 0-16,0 0 0 0,4 0 0 0,-4-4 0 16,-1 4 0-16,1 0 0 0,-1-4 0 0,1 0 0 15,0 0 0-15,4 4 0 0,-4-4 0 0,-1 0 0 16,1 5 0-16,4-1 0 0,-4-4 0 0,4 0 0 15,-18 0 0-15,18 4 0 0,5-4 0 0,0 4 0 16,-5 0 0-16,5 0 0 0,-5-4 0 0,0 0 0 0,5 0 0 16,0 4 0-16,0 0 0 0,-5 0 0 0,0 0 16 0,0 0-3 15,5 0-1-15,-5 0 0 0,0 0-12 16,1 0-16-16,-1 0 3 0,0 0 1 0,0 0 12 0,0-4 0 16,1 4 0-16,-6-4 0 0,5 4 0 0,-4 0 0 15,4 1 0-15,1-5 0 0,-6 4 0 0,5 0 0 16,1-4 0-16,-1 4 0 0,-5 0 0 0,6-4 0 15,-1 4 0-15,0 0 0 0,0-4 0 0,1 0 0 16,8 0 0-16,-4 4 0 0,4-4 0 0,-4 0 0 16,4 0 0-16,-4 0 0 0,4 4 0 0,-4-4 0 15,0 4 0-15,-1-4 0 0,6 0 0 0,-6 4 0 16,-3 0 0-16,-1 0 0 0,9-4 0 0,-9 4 0 16,10-4 0-16,-5 4 0 0,-1-4 0 0,1 4 0 0,0-4 0 15,0 4 0-15,-5-4 0 0,5 0 0 0,4 4 0 0,-4-4 0 16,-1 0 0-16,1 0 0 0,0 0 0 0,0 4 0 15,9 0 0-15,-5 0 0 0,0 0 0 0,1-4 0 16,-6 5 0-16,1-5 0 0,4 4 0 0,1-4 0 16,-1 4 0-16,-4-4 0 0,0 0 0 0,-1 4 0 15,1-4 0-15,0 0 0 0,0 4 0 0,-1-4 0 16,-3 0 0-16,3 0 0 0,1 0 0 0,0 0 0 16,0 0 0-16,-5 0 0 0,9-4 0 0,-4 0 0 15,0 4 0-15,4 0 0 0,-4-4 0 0,0 0 0 16,4 4 0-16,-9 0 0 0,9-5 0 0,-4 5 0 15,4-4 10-15,-4 4-10 0,-5-4 8 0,1 4-8 16,3 0 0-16,-3 0 0 0,-1 0 0 0,-5 0 0 0,6 0 0 16,-1 4 0-16,0-4 0 0,-4 0 0 0,-1 0 0 15,1 4 0-15,0-4 0 0,-1 0 0 0,1 5 0 0,0-5 8 16,-1 4-8-16,1-4 0 0,0 0 0 16,-1 0 0-16,-4 0 0 0,1 4 0 0,3-4 0 0,1 4 0 15,0-4 0-15,-5 4 0 0,-9-4 0 16,9 0 0-16,4 0 0 0,1 0 0 0,-5 0 0 0,5 0 0 15,-5 4-11-15,5-4 11 0,-1 4 0 0,-13-4 0 16,9-4 0-16,5 4 0 0,-14 0 0 0,14 4 0 16,-1-4 0-16,6 0 0 0,-10 0 0 0,4 0 0 15,-13 0 0-15,14 0 0 0,-14 0 0 0,14 0 0 16,4 0 0-16,0 0 0 0,0 0 0 0,0 0 0 16,-4 0 0-16,4 4 0 0,-4-4 0 0,4 0 0 0,-4 0 0 15,0 0 0-15,-1 0 0 0,1 0 0 0,-5 4 0 0,5 0 0 16,-1-4 0-16,-4 4 0 0,5-4 0 0,0 4 0 15,-5 0 0-15,0-4 0 0,0 0 0 0,0 4 0 16,0 0 0-16,5 0 8 0,-5-4-8 0,0 0 8 16,5 4-8-16,-5-4 0 0,-5 0 0 0,6 0 0 15,-6 4 0-15,5-4 12 0,0 0-4 0,-9 0 0 16,0 0 0-16,5 0 0 0,-5 0 0 0,0 0 0 16,0 0-8-16,0 0 0 0,9-4 0 0,-9 4 0 15,0 0 0-15,0 0 0 0,0 0 0 0,0 0 0 16,0 0-15-16,0-8-4 0,0 0-1 0,0 8-784 15,0-12-156-15</inkml:trace>
  </inkml:traceGroup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6-29T14:00:16.336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8C8625EB-C19E-465C-88AE-41298CE320F8}" emma:medium="tactile" emma:mode="ink">
          <msink:context xmlns:msink="http://schemas.microsoft.com/ink/2010/main" type="inkDrawing" rotatedBoundingBox="13829,11565 13838,11577 13836,11578 13828,11566" shapeName="None"/>
        </emma:interpretation>
      </emma:emma>
    </inkml:annotationXML>
    <inkml:trace contextRef="#ctx0" brushRef="#br0">9 11 172 0,'0'0'16'0,"0"0"-16"0,0 0 0 0,0 0 0 16,0 0 58-16,0 0 9 0,0 0 1 0,-4-8 1 15,4 8-58-15,0 0-11 0,0 0 0 0,-5-4-187 16</inkml:trace>
  </inkml:traceGroup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4096" units="dev"/>
          <inkml:channel name="T" type="integer" max="2.14748E9" units="dev"/>
        </inkml:traceFormat>
        <inkml:channelProperties>
          <inkml:channelProperty channel="X" name="resolution" value="369.51501" units="1/cm"/>
          <inkml:channelProperty channel="Y" name="resolution" value="415.7043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6-29T14:00:49.057"/>
    </inkml:context>
    <inkml:brush xml:id="br0">
      <inkml:brushProperty name="width" value="0.13333" units="cm"/>
      <inkml:brushProperty name="height" value="0.13333" units="cm"/>
      <inkml:brushProperty name="color" value="#3165BB"/>
      <inkml:brushProperty name="fitToCurve" value="1"/>
    </inkml:brush>
  </inkml:definitions>
  <inkml:traceGroup>
    <inkml:annotationXML>
      <emma:emma xmlns:emma="http://www.w3.org/2003/04/emma" version="1.0">
        <emma:interpretation id="{4E2547EB-AD39-46D7-AB00-3E49AC35C8AD}" emma:medium="tactile" emma:mode="ink">
          <msink:context xmlns:msink="http://schemas.microsoft.com/ink/2010/main" type="inkDrawing" rotatedBoundingBox="13802,11564 19278,3095 19410,3181 13934,11650" shapeName="None"/>
        </emma:interpretation>
      </emma:emma>
    </inkml:annotationXML>
    <inkml:trace contextRef="#ctx0" brushRef="#br0">0 8429 716 0,'0'0'32'0,"0"0"6"0,0 0-30 0,0 0-8 16,0 0 0-16,0 0 0 0,0 0 47 0,0 0 8 16,0 0 1-16,0 0 1 0,0 0-38 0,0 0-8 15,0 0-2-15,0 0 0 0,0 0-9 0,0 0 0 16,0 0 0-16,0 0 0 0,0 0 0 0,0 0 0 16,0 0-9-16,0 0 9 0,0 0 0 0,0 0 14 15,0 0-2-15,0 0-1 0,0 0 15 0,0 0 3 16,0 0 1-16,0 0 0 0,0 0 6 0,0 0 0 15,0 0 1-15,0 0 0 0,0 0-14 0,0 0-3 0,0 0-1 16,0 0 0-16,9 0 5 0,-9 0 2 0,9 0 0 0,-9 0 0 16,0 0 19-16,0 0 4 0,9 0 1 0,-9 0 0 15,9-4-24-15,-9 4-5 0,0 0-1 0,0 0 0 16,0 0 0-16,0 0-1 0,0 0 0 0,0 0 0 16,0 0-1-16,9-5 0 0,-9 5 0 0,0 0 0 15,0 0 2-15,0 0 0 0,0 0 0 0,9-4 0 16,1 0-8-16,-1 0 0 0,-9 4-1 0,9-12 0 15,0 4 0-15,0-4 0 0,0 0 0 0,-4 0 0 16,4-5-11-16,0 1 10 0,0 0-10 0,0-4 10 16,0-4-10-16,5 3 10 0,4-7-10 0,-4 0 10 15,-1-1 49-15,6-3 9 0,8 0 3 0,-4-9 0 16,-5 1-54-16,9-13-17 0,5 0 10 0,4 1-10 16,-4-5-45-16,5 1-15 15,-1-1-2-15,5-4-1 0,-4 0 52 0,4-7 11 0,-5-9 0 0,5-4 0 0,0-4 0 16,4-4 9-16,1 8-9 0,4-4 8 0,5 0-8 0,4 0 0 15,-5 0 0-15,6-8 0 0,-6-4 0 0,1 0 0 16,0 8 0-16,-1-5 0 0,5 5 12 0,1-8-2 16,-1-12-1-16,0 8 0 0,0 0-9 0,5 4 0 15,4 4 0-15,0-1 0 0,-4-3 0 0,0 0 8 16,0-12-8-16,-1 12 0 0,1 4 0 0,-5 0 0 16,1 0 0-16,3-1 0 0,6-11 0 0,-1 4 0 15,-4 8 0-15,-1 4 0 0,-3-4 0 0,-1 0 0 16,0 4 0-16,-4-8 0 0,4-5 0 0,0 1 0 15,0 8 0-15,5 0 0 0,-10 4 0 0,10-8-9 0,-5 0 9 16,1 0-13-16,-6 4 13 0,5 0 0 0,1 8 0 0,-1 0-9 16,-5-4 9-16,1 0 0 0,0-5 0 0,4 1 0 15,0 4 0-15,0 4 0 0,-4 4 0 0,0 5 0 16,-1-1 0-16,-4 0 0 0,-4-8 0 0,4 4 0 16,0 4 0-16,0 8 0 0,5 0 0 0,4 1 0 15,-5 3 0-15,1 0 0 0,-5 0 0 0,5 5 0 16,-1-1-12-16,-3-4 0 0,-15 4 0 0,9 1 0 15,1-1 1-15,-10 8 0 0,-4 1 0 0,-4 7 0 16,3-11 11-16,6 11 0 0,-1 1 0 0,-4-1 0 16,-9 1 16-16,4-1 4 0,5 0 2 0,-5 5 0 15,-8 0-22-15,3-5 0 0,15 5 0 0,-10 3-8 16,-4 5 16-16,0 3 3 0,-1 1 1 0,1 4 0 16,0 4-12-16,-5-1 10 0,-9 1-10 0,10 4 10 0,-1 4-10 15,-5 0 0-15,-4 4 0 0,-4-9 0 0,9 1 0 0,-5 8 8 16,-5 0-8-16,1 0 0 0,-5 0 0 0,0 8-14 15,9-4 2-15,-9 4 0 16,-9 0-41-16,9 0-8 0,0 0-2 16</inkml:trace>
  </inkml:traceGroup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826D-C95F-4D55-8D09-E4081F5815B5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F2A-CD66-4655-BB52-9B274EE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8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826D-C95F-4D55-8D09-E4081F5815B5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F2A-CD66-4655-BB52-9B274EE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189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826D-C95F-4D55-8D09-E4081F5815B5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F2A-CD66-4655-BB52-9B274EE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9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826D-C95F-4D55-8D09-E4081F5815B5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F2A-CD66-4655-BB52-9B274EE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6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826D-C95F-4D55-8D09-E4081F5815B5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F2A-CD66-4655-BB52-9B274EE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5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826D-C95F-4D55-8D09-E4081F5815B5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F2A-CD66-4655-BB52-9B274EE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37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826D-C95F-4D55-8D09-E4081F5815B5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F2A-CD66-4655-BB52-9B274EE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484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826D-C95F-4D55-8D09-E4081F5815B5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F2A-CD66-4655-BB52-9B274EE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64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826D-C95F-4D55-8D09-E4081F5815B5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F2A-CD66-4655-BB52-9B274EE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498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826D-C95F-4D55-8D09-E4081F5815B5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F2A-CD66-4655-BB52-9B274EE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57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F826D-C95F-4D55-8D09-E4081F5815B5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A1F2A-CD66-4655-BB52-9B274EE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985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CF826D-C95F-4D55-8D09-E4081F5815B5}" type="datetimeFigureOut">
              <a:rPr lang="en-US" smtClean="0"/>
              <a:t>8/7/2021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A1F2A-CD66-4655-BB52-9B274EE398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957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emf"/><Relationship Id="rId7" Type="http://schemas.openxmlformats.org/officeDocument/2006/relationships/image" Target="../media/image3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1" Type="http://schemas.openxmlformats.org/officeDocument/2006/relationships/image" Target="../media/image5.emf"/><Relationship Id="rId5" Type="http://schemas.openxmlformats.org/officeDocument/2006/relationships/image" Target="../media/image2.emf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/>
              <p14:cNvContentPartPr/>
              <p14:nvPr/>
            </p14:nvContentPartPr>
            <p14:xfrm>
              <a:off x="1665856" y="786014"/>
              <a:ext cx="54720" cy="15004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35256" y="768014"/>
                <a:ext cx="105120" cy="154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" name="Ink 12"/>
              <p14:cNvContentPartPr/>
              <p14:nvPr/>
            </p14:nvContentPartPr>
            <p14:xfrm>
              <a:off x="1675216" y="2297294"/>
              <a:ext cx="1466640" cy="1757880"/>
            </p14:xfrm>
          </p:contentPart>
        </mc:Choice>
        <mc:Fallback xmlns="">
          <p:pic>
            <p:nvPicPr>
              <p:cNvPr id="13" name="Ink 1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53976" y="2276054"/>
                <a:ext cx="1521000" cy="1812240"/>
              </a:xfrm>
              <a:prstGeom prst="rect">
                <a:avLst/>
              </a:prstGeom>
            </p:spPr>
          </p:pic>
        </mc:Fallback>
      </mc:AlternateContent>
      <p:cxnSp>
        <p:nvCxnSpPr>
          <p:cNvPr id="30" name="Curved Connector 29"/>
          <p:cNvCxnSpPr/>
          <p:nvPr/>
        </p:nvCxnSpPr>
        <p:spPr>
          <a:xfrm rot="5400000" flipV="1">
            <a:off x="2057399" y="1175221"/>
            <a:ext cx="3305134" cy="2435732"/>
          </a:xfrm>
          <a:prstGeom prst="curvedConnector2">
            <a:avLst/>
          </a:prstGeom>
          <a:ln w="48000">
            <a:solidFill>
              <a:srgbClr val="ED1C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050560" y="791640"/>
            <a:ext cx="858600" cy="858240"/>
          </a:xfrm>
          <a:prstGeom prst="ellipse">
            <a:avLst/>
          </a:prstGeom>
          <a:noFill/>
          <a:ln w="48000">
            <a:solidFill>
              <a:srgbClr val="177D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77D36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8" name="Ink 37"/>
              <p14:cNvContentPartPr/>
              <p14:nvPr/>
            </p14:nvContentPartPr>
            <p14:xfrm>
              <a:off x="3150136" y="4053014"/>
              <a:ext cx="1817640" cy="119160"/>
            </p14:xfrm>
          </p:contentPart>
        </mc:Choice>
        <mc:Fallback xmlns="">
          <p:pic>
            <p:nvPicPr>
              <p:cNvPr id="38" name="Ink 37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121696" y="4021334"/>
                <a:ext cx="1878840" cy="18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" name="Ink 41"/>
              <p14:cNvContentPartPr/>
              <p14:nvPr/>
            </p14:nvContentPartPr>
            <p14:xfrm>
              <a:off x="4978216" y="4164254"/>
              <a:ext cx="3600" cy="4320"/>
            </p14:xfrm>
          </p:contentPart>
        </mc:Choice>
        <mc:Fallback xmlns="">
          <p:pic>
            <p:nvPicPr>
              <p:cNvPr id="42" name="Ink 41"/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69936" y="4155614"/>
                <a:ext cx="2124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52" name="Ink 51"/>
              <p14:cNvContentPartPr/>
              <p14:nvPr/>
            </p14:nvContentPartPr>
            <p14:xfrm>
              <a:off x="4994776" y="1145654"/>
              <a:ext cx="1989720" cy="3032280"/>
            </p14:xfrm>
          </p:contentPart>
        </mc:Choice>
        <mc:Fallback xmlns="">
          <p:pic>
            <p:nvPicPr>
              <p:cNvPr id="52" name="Ink 51"/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76056" y="1119734"/>
                <a:ext cx="2034360" cy="3079440"/>
              </a:xfrm>
              <a:prstGeom prst="rect">
                <a:avLst/>
              </a:prstGeom>
            </p:spPr>
          </p:pic>
        </mc:Fallback>
      </mc:AlternateContent>
      <p:sp>
        <p:nvSpPr>
          <p:cNvPr id="56" name="Oval 55"/>
          <p:cNvSpPr/>
          <p:nvPr/>
        </p:nvSpPr>
        <p:spPr>
          <a:xfrm>
            <a:off x="2152429" y="1352360"/>
            <a:ext cx="966641" cy="1001419"/>
          </a:xfrm>
          <a:prstGeom prst="ellipse">
            <a:avLst/>
          </a:prstGeom>
          <a:noFill/>
          <a:ln w="48000">
            <a:solidFill>
              <a:srgbClr val="177D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77D36"/>
              </a:solidFill>
            </a:endParaRPr>
          </a:p>
        </p:txBody>
      </p:sp>
      <p:sp>
        <p:nvSpPr>
          <p:cNvPr id="58" name="Oval 57"/>
          <p:cNvSpPr/>
          <p:nvPr/>
        </p:nvSpPr>
        <p:spPr>
          <a:xfrm>
            <a:off x="2572023" y="2229387"/>
            <a:ext cx="843222" cy="807826"/>
          </a:xfrm>
          <a:prstGeom prst="ellipse">
            <a:avLst/>
          </a:prstGeom>
          <a:noFill/>
          <a:ln w="48000">
            <a:solidFill>
              <a:srgbClr val="177D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77D36"/>
              </a:solidFill>
            </a:endParaRPr>
          </a:p>
        </p:txBody>
      </p:sp>
      <p:sp>
        <p:nvSpPr>
          <p:cNvPr id="60" name="Oval 59"/>
          <p:cNvSpPr/>
          <p:nvPr/>
        </p:nvSpPr>
        <p:spPr>
          <a:xfrm>
            <a:off x="3538735" y="3306125"/>
            <a:ext cx="627013" cy="626755"/>
          </a:xfrm>
          <a:prstGeom prst="ellipse">
            <a:avLst/>
          </a:prstGeom>
          <a:noFill/>
          <a:ln w="48000">
            <a:solidFill>
              <a:srgbClr val="177D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77D36"/>
              </a:solidFill>
            </a:endParaRPr>
          </a:p>
        </p:txBody>
      </p:sp>
      <p:sp>
        <p:nvSpPr>
          <p:cNvPr id="2" name="Parallelogram 1"/>
          <p:cNvSpPr/>
          <p:nvPr/>
        </p:nvSpPr>
        <p:spPr>
          <a:xfrm>
            <a:off x="2415424" y="2225615"/>
            <a:ext cx="1132931" cy="862645"/>
          </a:xfrm>
          <a:prstGeom prst="parallelogram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Parallelogram 16"/>
          <p:cNvSpPr/>
          <p:nvPr/>
        </p:nvSpPr>
        <p:spPr>
          <a:xfrm>
            <a:off x="3387306" y="3260785"/>
            <a:ext cx="908649" cy="707366"/>
          </a:xfrm>
          <a:prstGeom prst="parallelogram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Parallelogram 17"/>
          <p:cNvSpPr/>
          <p:nvPr/>
        </p:nvSpPr>
        <p:spPr>
          <a:xfrm>
            <a:off x="1880559" y="718869"/>
            <a:ext cx="1219226" cy="954670"/>
          </a:xfrm>
          <a:prstGeom prst="parallelogram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Parallelogram 18"/>
          <p:cNvSpPr/>
          <p:nvPr/>
        </p:nvSpPr>
        <p:spPr>
          <a:xfrm>
            <a:off x="1906473" y="1311215"/>
            <a:ext cx="1411822" cy="1026550"/>
          </a:xfrm>
          <a:prstGeom prst="parallelogram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10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santosh vempala</dc:creator>
  <cp:lastModifiedBy>santosh vempala</cp:lastModifiedBy>
  <cp:revision>4</cp:revision>
  <dcterms:created xsi:type="dcterms:W3CDTF">2021-06-29T13:55:50Z</dcterms:created>
  <dcterms:modified xsi:type="dcterms:W3CDTF">2021-08-07T15:13:52Z</dcterms:modified>
</cp:coreProperties>
</file>