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2"/>
  </p:normalViewPr>
  <p:slideViewPr>
    <p:cSldViewPr snapToGrid="0" snapToObjects="1">
      <p:cViewPr varScale="1">
        <p:scale>
          <a:sx n="90" d="100"/>
          <a:sy n="90" d="100"/>
        </p:scale>
        <p:origin x="23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15F6-60EB-A44E-AD4D-5B09706FAAE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47FDEB-B775-D548-912C-6E567F3DE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2E96E9-7CDF-B344-87F6-C2900C37EAA0}"/>
              </a:ext>
            </a:extLst>
          </p:cNvPr>
          <p:cNvSpPr>
            <a:spLocks noGrp="1"/>
          </p:cNvSpPr>
          <p:nvPr>
            <p:ph type="dt" sz="half" idx="10"/>
          </p:nvPr>
        </p:nvSpPr>
        <p:spPr/>
        <p:txBody>
          <a:bodyPr/>
          <a:lstStyle/>
          <a:p>
            <a:fld id="{3F5BA4F1-F008-7449-9E5D-4E7BF9078192}" type="datetimeFigureOut">
              <a:rPr lang="en-US" smtClean="0"/>
              <a:t>2/28/22</a:t>
            </a:fld>
            <a:endParaRPr lang="en-US"/>
          </a:p>
        </p:txBody>
      </p:sp>
      <p:sp>
        <p:nvSpPr>
          <p:cNvPr id="5" name="Footer Placeholder 4">
            <a:extLst>
              <a:ext uri="{FF2B5EF4-FFF2-40B4-BE49-F238E27FC236}">
                <a16:creationId xmlns:a16="http://schemas.microsoft.com/office/drawing/2014/main" id="{53BC2406-6CAC-2440-983B-5AE42966E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B4B55-902D-404F-A044-D32447720E71}"/>
              </a:ext>
            </a:extLst>
          </p:cNvPr>
          <p:cNvSpPr>
            <a:spLocks noGrp="1"/>
          </p:cNvSpPr>
          <p:nvPr>
            <p:ph type="sldNum" sz="quarter" idx="12"/>
          </p:nvPr>
        </p:nvSpPr>
        <p:spPr/>
        <p:txBody>
          <a:bodyPr/>
          <a:lstStyle/>
          <a:p>
            <a:fld id="{81E52A21-3284-6B4C-ADB4-F96F218EE228}" type="slidenum">
              <a:rPr lang="en-US" smtClean="0"/>
              <a:t>‹#›</a:t>
            </a:fld>
            <a:endParaRPr lang="en-US"/>
          </a:p>
        </p:txBody>
      </p:sp>
    </p:spTree>
    <p:extLst>
      <p:ext uri="{BB962C8B-B14F-4D97-AF65-F5344CB8AC3E}">
        <p14:creationId xmlns:p14="http://schemas.microsoft.com/office/powerpoint/2010/main" val="1364091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7B55-6C28-4F4D-9558-DB562687E44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920523-EE86-5D40-BEB9-6E5DBB6F40C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198A11-1497-F944-9198-B46CD9B286FF}"/>
              </a:ext>
            </a:extLst>
          </p:cNvPr>
          <p:cNvSpPr>
            <a:spLocks noGrp="1"/>
          </p:cNvSpPr>
          <p:nvPr>
            <p:ph type="dt" sz="half" idx="10"/>
          </p:nvPr>
        </p:nvSpPr>
        <p:spPr/>
        <p:txBody>
          <a:bodyPr/>
          <a:lstStyle/>
          <a:p>
            <a:fld id="{3F5BA4F1-F008-7449-9E5D-4E7BF9078192}" type="datetimeFigureOut">
              <a:rPr lang="en-US" smtClean="0"/>
              <a:t>2/28/22</a:t>
            </a:fld>
            <a:endParaRPr lang="en-US"/>
          </a:p>
        </p:txBody>
      </p:sp>
      <p:sp>
        <p:nvSpPr>
          <p:cNvPr id="5" name="Footer Placeholder 4">
            <a:extLst>
              <a:ext uri="{FF2B5EF4-FFF2-40B4-BE49-F238E27FC236}">
                <a16:creationId xmlns:a16="http://schemas.microsoft.com/office/drawing/2014/main" id="{BCB50A8C-7BC7-C644-B937-9308F7D8E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6A0FA-A138-B847-A884-C0354F1BA34C}"/>
              </a:ext>
            </a:extLst>
          </p:cNvPr>
          <p:cNvSpPr>
            <a:spLocks noGrp="1"/>
          </p:cNvSpPr>
          <p:nvPr>
            <p:ph type="sldNum" sz="quarter" idx="12"/>
          </p:nvPr>
        </p:nvSpPr>
        <p:spPr/>
        <p:txBody>
          <a:bodyPr/>
          <a:lstStyle/>
          <a:p>
            <a:fld id="{81E52A21-3284-6B4C-ADB4-F96F218EE228}" type="slidenum">
              <a:rPr lang="en-US" smtClean="0"/>
              <a:t>‹#›</a:t>
            </a:fld>
            <a:endParaRPr lang="en-US"/>
          </a:p>
        </p:txBody>
      </p:sp>
    </p:spTree>
    <p:extLst>
      <p:ext uri="{BB962C8B-B14F-4D97-AF65-F5344CB8AC3E}">
        <p14:creationId xmlns:p14="http://schemas.microsoft.com/office/powerpoint/2010/main" val="10442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36D86-4E0B-0E47-A5A7-CA3C880AC66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CCBDD98-D79B-7345-B59A-5717E6DEFE3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83D969-29B2-CB4C-9AC0-EB3612A891A5}"/>
              </a:ext>
            </a:extLst>
          </p:cNvPr>
          <p:cNvSpPr>
            <a:spLocks noGrp="1"/>
          </p:cNvSpPr>
          <p:nvPr>
            <p:ph type="dt" sz="half" idx="10"/>
          </p:nvPr>
        </p:nvSpPr>
        <p:spPr/>
        <p:txBody>
          <a:bodyPr/>
          <a:lstStyle/>
          <a:p>
            <a:fld id="{3F5BA4F1-F008-7449-9E5D-4E7BF9078192}" type="datetimeFigureOut">
              <a:rPr lang="en-US" smtClean="0"/>
              <a:t>2/28/22</a:t>
            </a:fld>
            <a:endParaRPr lang="en-US"/>
          </a:p>
        </p:txBody>
      </p:sp>
      <p:sp>
        <p:nvSpPr>
          <p:cNvPr id="5" name="Footer Placeholder 4">
            <a:extLst>
              <a:ext uri="{FF2B5EF4-FFF2-40B4-BE49-F238E27FC236}">
                <a16:creationId xmlns:a16="http://schemas.microsoft.com/office/drawing/2014/main" id="{69A878D8-377A-EA4F-93D8-FD002885A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10829-CD54-EE4F-BD86-46320A27C2B1}"/>
              </a:ext>
            </a:extLst>
          </p:cNvPr>
          <p:cNvSpPr>
            <a:spLocks noGrp="1"/>
          </p:cNvSpPr>
          <p:nvPr>
            <p:ph type="sldNum" sz="quarter" idx="12"/>
          </p:nvPr>
        </p:nvSpPr>
        <p:spPr/>
        <p:txBody>
          <a:bodyPr/>
          <a:lstStyle/>
          <a:p>
            <a:fld id="{81E52A21-3284-6B4C-ADB4-F96F218EE228}" type="slidenum">
              <a:rPr lang="en-US" smtClean="0"/>
              <a:t>‹#›</a:t>
            </a:fld>
            <a:endParaRPr lang="en-US"/>
          </a:p>
        </p:txBody>
      </p:sp>
    </p:spTree>
    <p:extLst>
      <p:ext uri="{BB962C8B-B14F-4D97-AF65-F5344CB8AC3E}">
        <p14:creationId xmlns:p14="http://schemas.microsoft.com/office/powerpoint/2010/main" val="310887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7981-27B8-8544-8677-BB9D8B4DBB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0DB992E-4B9D-684E-8010-C36674DFCC3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35DF82-6832-9143-9625-56C95793FFBC}"/>
              </a:ext>
            </a:extLst>
          </p:cNvPr>
          <p:cNvSpPr>
            <a:spLocks noGrp="1"/>
          </p:cNvSpPr>
          <p:nvPr>
            <p:ph type="dt" sz="half" idx="10"/>
          </p:nvPr>
        </p:nvSpPr>
        <p:spPr/>
        <p:txBody>
          <a:bodyPr/>
          <a:lstStyle/>
          <a:p>
            <a:fld id="{3F5BA4F1-F008-7449-9E5D-4E7BF9078192}" type="datetimeFigureOut">
              <a:rPr lang="en-US" smtClean="0"/>
              <a:t>2/28/22</a:t>
            </a:fld>
            <a:endParaRPr lang="en-US"/>
          </a:p>
        </p:txBody>
      </p:sp>
      <p:sp>
        <p:nvSpPr>
          <p:cNvPr id="5" name="Footer Placeholder 4">
            <a:extLst>
              <a:ext uri="{FF2B5EF4-FFF2-40B4-BE49-F238E27FC236}">
                <a16:creationId xmlns:a16="http://schemas.microsoft.com/office/drawing/2014/main" id="{CEC8FF0F-EA4A-3249-B753-E9EDE22C0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33390-CAA9-B240-A0D9-442FB62C2C0E}"/>
              </a:ext>
            </a:extLst>
          </p:cNvPr>
          <p:cNvSpPr>
            <a:spLocks noGrp="1"/>
          </p:cNvSpPr>
          <p:nvPr>
            <p:ph type="sldNum" sz="quarter" idx="12"/>
          </p:nvPr>
        </p:nvSpPr>
        <p:spPr/>
        <p:txBody>
          <a:bodyPr/>
          <a:lstStyle/>
          <a:p>
            <a:fld id="{81E52A21-3284-6B4C-ADB4-F96F218EE228}" type="slidenum">
              <a:rPr lang="en-US" smtClean="0"/>
              <a:t>‹#›</a:t>
            </a:fld>
            <a:endParaRPr lang="en-US"/>
          </a:p>
        </p:txBody>
      </p:sp>
    </p:spTree>
    <p:extLst>
      <p:ext uri="{BB962C8B-B14F-4D97-AF65-F5344CB8AC3E}">
        <p14:creationId xmlns:p14="http://schemas.microsoft.com/office/powerpoint/2010/main" val="341715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8873-9148-AC4B-BAFF-799CD8FB58B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2063D8C-BBBB-B448-A7F9-47D57A144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D0DC91-B0E2-5947-BEDA-AB393058B620}"/>
              </a:ext>
            </a:extLst>
          </p:cNvPr>
          <p:cNvSpPr>
            <a:spLocks noGrp="1"/>
          </p:cNvSpPr>
          <p:nvPr>
            <p:ph type="dt" sz="half" idx="10"/>
          </p:nvPr>
        </p:nvSpPr>
        <p:spPr/>
        <p:txBody>
          <a:bodyPr/>
          <a:lstStyle/>
          <a:p>
            <a:fld id="{3F5BA4F1-F008-7449-9E5D-4E7BF9078192}" type="datetimeFigureOut">
              <a:rPr lang="en-US" smtClean="0"/>
              <a:t>2/28/22</a:t>
            </a:fld>
            <a:endParaRPr lang="en-US"/>
          </a:p>
        </p:txBody>
      </p:sp>
      <p:sp>
        <p:nvSpPr>
          <p:cNvPr id="5" name="Footer Placeholder 4">
            <a:extLst>
              <a:ext uri="{FF2B5EF4-FFF2-40B4-BE49-F238E27FC236}">
                <a16:creationId xmlns:a16="http://schemas.microsoft.com/office/drawing/2014/main" id="{199328E1-5086-0C49-89FA-67B61A435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09E4E-71EA-D64A-A3B1-C93266B99DA4}"/>
              </a:ext>
            </a:extLst>
          </p:cNvPr>
          <p:cNvSpPr>
            <a:spLocks noGrp="1"/>
          </p:cNvSpPr>
          <p:nvPr>
            <p:ph type="sldNum" sz="quarter" idx="12"/>
          </p:nvPr>
        </p:nvSpPr>
        <p:spPr/>
        <p:txBody>
          <a:bodyPr/>
          <a:lstStyle/>
          <a:p>
            <a:fld id="{81E52A21-3284-6B4C-ADB4-F96F218EE228}" type="slidenum">
              <a:rPr lang="en-US" smtClean="0"/>
              <a:t>‹#›</a:t>
            </a:fld>
            <a:endParaRPr lang="en-US"/>
          </a:p>
        </p:txBody>
      </p:sp>
    </p:spTree>
    <p:extLst>
      <p:ext uri="{BB962C8B-B14F-4D97-AF65-F5344CB8AC3E}">
        <p14:creationId xmlns:p14="http://schemas.microsoft.com/office/powerpoint/2010/main" val="222587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92C2-4409-BC45-BFBE-5A636D4B6E1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41A55B1-6AFB-B547-BBCD-057BDB3AC9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0CC9E94-8A78-CA44-9211-B2562E6E303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B6F4EF1-2635-BE40-8329-2A5C202109D1}"/>
              </a:ext>
            </a:extLst>
          </p:cNvPr>
          <p:cNvSpPr>
            <a:spLocks noGrp="1"/>
          </p:cNvSpPr>
          <p:nvPr>
            <p:ph type="dt" sz="half" idx="10"/>
          </p:nvPr>
        </p:nvSpPr>
        <p:spPr/>
        <p:txBody>
          <a:bodyPr/>
          <a:lstStyle/>
          <a:p>
            <a:fld id="{3F5BA4F1-F008-7449-9E5D-4E7BF9078192}" type="datetimeFigureOut">
              <a:rPr lang="en-US" smtClean="0"/>
              <a:t>2/28/22</a:t>
            </a:fld>
            <a:endParaRPr lang="en-US"/>
          </a:p>
        </p:txBody>
      </p:sp>
      <p:sp>
        <p:nvSpPr>
          <p:cNvPr id="6" name="Footer Placeholder 5">
            <a:extLst>
              <a:ext uri="{FF2B5EF4-FFF2-40B4-BE49-F238E27FC236}">
                <a16:creationId xmlns:a16="http://schemas.microsoft.com/office/drawing/2014/main" id="{ADEBA928-D3BD-024E-881A-F3FAE30341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673E0-9EEA-F84D-9249-0A83265E1754}"/>
              </a:ext>
            </a:extLst>
          </p:cNvPr>
          <p:cNvSpPr>
            <a:spLocks noGrp="1"/>
          </p:cNvSpPr>
          <p:nvPr>
            <p:ph type="sldNum" sz="quarter" idx="12"/>
          </p:nvPr>
        </p:nvSpPr>
        <p:spPr/>
        <p:txBody>
          <a:bodyPr/>
          <a:lstStyle/>
          <a:p>
            <a:fld id="{81E52A21-3284-6B4C-ADB4-F96F218EE228}" type="slidenum">
              <a:rPr lang="en-US" smtClean="0"/>
              <a:t>‹#›</a:t>
            </a:fld>
            <a:endParaRPr lang="en-US"/>
          </a:p>
        </p:txBody>
      </p:sp>
    </p:spTree>
    <p:extLst>
      <p:ext uri="{BB962C8B-B14F-4D97-AF65-F5344CB8AC3E}">
        <p14:creationId xmlns:p14="http://schemas.microsoft.com/office/powerpoint/2010/main" val="113977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9C45-9F0F-F747-86EF-42D5C8EC6A8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6FF0EC8-4036-6443-81CF-89B97D055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3BE9DDE-2334-7F4A-92F3-3F89821B371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4C5EED1-A1FD-A649-B6B1-2568AF88B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40B5BEA-7C30-2447-A1FD-9A6334DB81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833A43A-AEB9-6F45-A163-91B71E3A0C1D}"/>
              </a:ext>
            </a:extLst>
          </p:cNvPr>
          <p:cNvSpPr>
            <a:spLocks noGrp="1"/>
          </p:cNvSpPr>
          <p:nvPr>
            <p:ph type="dt" sz="half" idx="10"/>
          </p:nvPr>
        </p:nvSpPr>
        <p:spPr/>
        <p:txBody>
          <a:bodyPr/>
          <a:lstStyle/>
          <a:p>
            <a:fld id="{3F5BA4F1-F008-7449-9E5D-4E7BF9078192}" type="datetimeFigureOut">
              <a:rPr lang="en-US" smtClean="0"/>
              <a:t>2/28/22</a:t>
            </a:fld>
            <a:endParaRPr lang="en-US"/>
          </a:p>
        </p:txBody>
      </p:sp>
      <p:sp>
        <p:nvSpPr>
          <p:cNvPr id="8" name="Footer Placeholder 7">
            <a:extLst>
              <a:ext uri="{FF2B5EF4-FFF2-40B4-BE49-F238E27FC236}">
                <a16:creationId xmlns:a16="http://schemas.microsoft.com/office/drawing/2014/main" id="{27080D88-86DE-E34B-B618-433AF09ADD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59230-9BE8-D54D-9DBC-40D4674D2F57}"/>
              </a:ext>
            </a:extLst>
          </p:cNvPr>
          <p:cNvSpPr>
            <a:spLocks noGrp="1"/>
          </p:cNvSpPr>
          <p:nvPr>
            <p:ph type="sldNum" sz="quarter" idx="12"/>
          </p:nvPr>
        </p:nvSpPr>
        <p:spPr/>
        <p:txBody>
          <a:bodyPr/>
          <a:lstStyle/>
          <a:p>
            <a:fld id="{81E52A21-3284-6B4C-ADB4-F96F218EE228}" type="slidenum">
              <a:rPr lang="en-US" smtClean="0"/>
              <a:t>‹#›</a:t>
            </a:fld>
            <a:endParaRPr lang="en-US"/>
          </a:p>
        </p:txBody>
      </p:sp>
    </p:spTree>
    <p:extLst>
      <p:ext uri="{BB962C8B-B14F-4D97-AF65-F5344CB8AC3E}">
        <p14:creationId xmlns:p14="http://schemas.microsoft.com/office/powerpoint/2010/main" val="413061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DA3D-8D47-0D4C-840C-2E0C13F6D2E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2B04FAA-9BD9-314F-B635-C0D9C66060B5}"/>
              </a:ext>
            </a:extLst>
          </p:cNvPr>
          <p:cNvSpPr>
            <a:spLocks noGrp="1"/>
          </p:cNvSpPr>
          <p:nvPr>
            <p:ph type="dt" sz="half" idx="10"/>
          </p:nvPr>
        </p:nvSpPr>
        <p:spPr/>
        <p:txBody>
          <a:bodyPr/>
          <a:lstStyle/>
          <a:p>
            <a:fld id="{3F5BA4F1-F008-7449-9E5D-4E7BF9078192}" type="datetimeFigureOut">
              <a:rPr lang="en-US" smtClean="0"/>
              <a:t>2/28/22</a:t>
            </a:fld>
            <a:endParaRPr lang="en-US"/>
          </a:p>
        </p:txBody>
      </p:sp>
      <p:sp>
        <p:nvSpPr>
          <p:cNvPr id="4" name="Footer Placeholder 3">
            <a:extLst>
              <a:ext uri="{FF2B5EF4-FFF2-40B4-BE49-F238E27FC236}">
                <a16:creationId xmlns:a16="http://schemas.microsoft.com/office/drawing/2014/main" id="{7216B2F4-6ACB-F744-94BE-E0EED9ED77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7ADAA3-42EE-534C-835F-723670FCB062}"/>
              </a:ext>
            </a:extLst>
          </p:cNvPr>
          <p:cNvSpPr>
            <a:spLocks noGrp="1"/>
          </p:cNvSpPr>
          <p:nvPr>
            <p:ph type="sldNum" sz="quarter" idx="12"/>
          </p:nvPr>
        </p:nvSpPr>
        <p:spPr/>
        <p:txBody>
          <a:bodyPr/>
          <a:lstStyle/>
          <a:p>
            <a:fld id="{81E52A21-3284-6B4C-ADB4-F96F218EE228}" type="slidenum">
              <a:rPr lang="en-US" smtClean="0"/>
              <a:t>‹#›</a:t>
            </a:fld>
            <a:endParaRPr lang="en-US"/>
          </a:p>
        </p:txBody>
      </p:sp>
    </p:spTree>
    <p:extLst>
      <p:ext uri="{BB962C8B-B14F-4D97-AF65-F5344CB8AC3E}">
        <p14:creationId xmlns:p14="http://schemas.microsoft.com/office/powerpoint/2010/main" val="3100550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42DB7-6FB4-3540-BE02-86AF8A0F44ED}"/>
              </a:ext>
            </a:extLst>
          </p:cNvPr>
          <p:cNvSpPr>
            <a:spLocks noGrp="1"/>
          </p:cNvSpPr>
          <p:nvPr>
            <p:ph type="dt" sz="half" idx="10"/>
          </p:nvPr>
        </p:nvSpPr>
        <p:spPr/>
        <p:txBody>
          <a:bodyPr/>
          <a:lstStyle/>
          <a:p>
            <a:fld id="{3F5BA4F1-F008-7449-9E5D-4E7BF9078192}" type="datetimeFigureOut">
              <a:rPr lang="en-US" smtClean="0"/>
              <a:t>2/28/22</a:t>
            </a:fld>
            <a:endParaRPr lang="en-US"/>
          </a:p>
        </p:txBody>
      </p:sp>
      <p:sp>
        <p:nvSpPr>
          <p:cNvPr id="3" name="Footer Placeholder 2">
            <a:extLst>
              <a:ext uri="{FF2B5EF4-FFF2-40B4-BE49-F238E27FC236}">
                <a16:creationId xmlns:a16="http://schemas.microsoft.com/office/drawing/2014/main" id="{AF0B8ED3-6E63-9E41-9391-71B144D6DB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E14B52-3396-0343-87EE-366148D4BBEB}"/>
              </a:ext>
            </a:extLst>
          </p:cNvPr>
          <p:cNvSpPr>
            <a:spLocks noGrp="1"/>
          </p:cNvSpPr>
          <p:nvPr>
            <p:ph type="sldNum" sz="quarter" idx="12"/>
          </p:nvPr>
        </p:nvSpPr>
        <p:spPr/>
        <p:txBody>
          <a:bodyPr/>
          <a:lstStyle/>
          <a:p>
            <a:fld id="{81E52A21-3284-6B4C-ADB4-F96F218EE228}" type="slidenum">
              <a:rPr lang="en-US" smtClean="0"/>
              <a:t>‹#›</a:t>
            </a:fld>
            <a:endParaRPr lang="en-US"/>
          </a:p>
        </p:txBody>
      </p:sp>
    </p:spTree>
    <p:extLst>
      <p:ext uri="{BB962C8B-B14F-4D97-AF65-F5344CB8AC3E}">
        <p14:creationId xmlns:p14="http://schemas.microsoft.com/office/powerpoint/2010/main" val="397547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5C40-E32E-3844-94A6-164147281C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E49F67-844E-674C-9616-ABA142802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342CD54-5636-7642-BEB6-D43E6EEC8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341FF4-B393-DF49-8B50-E0C36334A131}"/>
              </a:ext>
            </a:extLst>
          </p:cNvPr>
          <p:cNvSpPr>
            <a:spLocks noGrp="1"/>
          </p:cNvSpPr>
          <p:nvPr>
            <p:ph type="dt" sz="half" idx="10"/>
          </p:nvPr>
        </p:nvSpPr>
        <p:spPr/>
        <p:txBody>
          <a:bodyPr/>
          <a:lstStyle/>
          <a:p>
            <a:fld id="{3F5BA4F1-F008-7449-9E5D-4E7BF9078192}" type="datetimeFigureOut">
              <a:rPr lang="en-US" smtClean="0"/>
              <a:t>2/28/22</a:t>
            </a:fld>
            <a:endParaRPr lang="en-US"/>
          </a:p>
        </p:txBody>
      </p:sp>
      <p:sp>
        <p:nvSpPr>
          <p:cNvPr id="6" name="Footer Placeholder 5">
            <a:extLst>
              <a:ext uri="{FF2B5EF4-FFF2-40B4-BE49-F238E27FC236}">
                <a16:creationId xmlns:a16="http://schemas.microsoft.com/office/drawing/2014/main" id="{5A5EC839-D311-B340-8604-30BEB2357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A7EAE-8855-A642-9374-9EA489C09C72}"/>
              </a:ext>
            </a:extLst>
          </p:cNvPr>
          <p:cNvSpPr>
            <a:spLocks noGrp="1"/>
          </p:cNvSpPr>
          <p:nvPr>
            <p:ph type="sldNum" sz="quarter" idx="12"/>
          </p:nvPr>
        </p:nvSpPr>
        <p:spPr/>
        <p:txBody>
          <a:bodyPr/>
          <a:lstStyle/>
          <a:p>
            <a:fld id="{81E52A21-3284-6B4C-ADB4-F96F218EE228}" type="slidenum">
              <a:rPr lang="en-US" smtClean="0"/>
              <a:t>‹#›</a:t>
            </a:fld>
            <a:endParaRPr lang="en-US"/>
          </a:p>
        </p:txBody>
      </p:sp>
    </p:spTree>
    <p:extLst>
      <p:ext uri="{BB962C8B-B14F-4D97-AF65-F5344CB8AC3E}">
        <p14:creationId xmlns:p14="http://schemas.microsoft.com/office/powerpoint/2010/main" val="333001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49D7-E3CC-8A42-B853-EF58BF3B036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7A9647-3200-D64B-BEC7-45683027C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83142A-B82C-CD44-AD50-FA1449121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C8ADDB-F8A5-2842-A167-E832CD914CFA}"/>
              </a:ext>
            </a:extLst>
          </p:cNvPr>
          <p:cNvSpPr>
            <a:spLocks noGrp="1"/>
          </p:cNvSpPr>
          <p:nvPr>
            <p:ph type="dt" sz="half" idx="10"/>
          </p:nvPr>
        </p:nvSpPr>
        <p:spPr/>
        <p:txBody>
          <a:bodyPr/>
          <a:lstStyle/>
          <a:p>
            <a:fld id="{3F5BA4F1-F008-7449-9E5D-4E7BF9078192}" type="datetimeFigureOut">
              <a:rPr lang="en-US" smtClean="0"/>
              <a:t>2/28/22</a:t>
            </a:fld>
            <a:endParaRPr lang="en-US"/>
          </a:p>
        </p:txBody>
      </p:sp>
      <p:sp>
        <p:nvSpPr>
          <p:cNvPr id="6" name="Footer Placeholder 5">
            <a:extLst>
              <a:ext uri="{FF2B5EF4-FFF2-40B4-BE49-F238E27FC236}">
                <a16:creationId xmlns:a16="http://schemas.microsoft.com/office/drawing/2014/main" id="{36ABAE8F-A01C-BC4A-B78D-3D52C9575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FA3031-F53D-9445-A199-36682D3203CC}"/>
              </a:ext>
            </a:extLst>
          </p:cNvPr>
          <p:cNvSpPr>
            <a:spLocks noGrp="1"/>
          </p:cNvSpPr>
          <p:nvPr>
            <p:ph type="sldNum" sz="quarter" idx="12"/>
          </p:nvPr>
        </p:nvSpPr>
        <p:spPr/>
        <p:txBody>
          <a:bodyPr/>
          <a:lstStyle/>
          <a:p>
            <a:fld id="{81E52A21-3284-6B4C-ADB4-F96F218EE228}" type="slidenum">
              <a:rPr lang="en-US" smtClean="0"/>
              <a:t>‹#›</a:t>
            </a:fld>
            <a:endParaRPr lang="en-US"/>
          </a:p>
        </p:txBody>
      </p:sp>
    </p:spTree>
    <p:extLst>
      <p:ext uri="{BB962C8B-B14F-4D97-AF65-F5344CB8AC3E}">
        <p14:creationId xmlns:p14="http://schemas.microsoft.com/office/powerpoint/2010/main" val="74342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019E7B-A265-CD4C-84B0-03A39F977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A250CB-9D7D-CC45-8DC8-E4EAFB67A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4905155-317D-3A48-AF37-B1EE260E6F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BA4F1-F008-7449-9E5D-4E7BF9078192}" type="datetimeFigureOut">
              <a:rPr lang="en-US" smtClean="0"/>
              <a:t>2/28/22</a:t>
            </a:fld>
            <a:endParaRPr lang="en-US"/>
          </a:p>
        </p:txBody>
      </p:sp>
      <p:sp>
        <p:nvSpPr>
          <p:cNvPr id="5" name="Footer Placeholder 4">
            <a:extLst>
              <a:ext uri="{FF2B5EF4-FFF2-40B4-BE49-F238E27FC236}">
                <a16:creationId xmlns:a16="http://schemas.microsoft.com/office/drawing/2014/main" id="{51A75631-4EB2-924B-97CD-F0629C95F0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0CDA56-2291-8049-B145-9EBE438EC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52A21-3284-6B4C-ADB4-F96F218EE228}" type="slidenum">
              <a:rPr lang="en-US" smtClean="0"/>
              <a:t>‹#›</a:t>
            </a:fld>
            <a:endParaRPr lang="en-US"/>
          </a:p>
        </p:txBody>
      </p:sp>
    </p:spTree>
    <p:extLst>
      <p:ext uri="{BB962C8B-B14F-4D97-AF65-F5344CB8AC3E}">
        <p14:creationId xmlns:p14="http://schemas.microsoft.com/office/powerpoint/2010/main" val="1520732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zaproxy/zap-extensions/blob/main/addOns/pscanrules/src/main/java/org/zaproxy/zap/extension/pscanrules/InformationDisclosureSuspiciousCommentsScanRule.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3B5A-52D3-AC4C-B4B8-7EB5B2788D85}"/>
              </a:ext>
            </a:extLst>
          </p:cNvPr>
          <p:cNvSpPr>
            <a:spLocks noGrp="1"/>
          </p:cNvSpPr>
          <p:nvPr>
            <p:ph type="ctrTitle"/>
          </p:nvPr>
        </p:nvSpPr>
        <p:spPr/>
        <p:txBody>
          <a:bodyPr/>
          <a:lstStyle/>
          <a:p>
            <a:r>
              <a:rPr lang="en-US" dirty="0"/>
              <a:t>Task 2 Vulnerabilities</a:t>
            </a:r>
          </a:p>
        </p:txBody>
      </p:sp>
      <p:sp>
        <p:nvSpPr>
          <p:cNvPr id="3" name="Subtitle 2">
            <a:extLst>
              <a:ext uri="{FF2B5EF4-FFF2-40B4-BE49-F238E27FC236}">
                <a16:creationId xmlns:a16="http://schemas.microsoft.com/office/drawing/2014/main" id="{D9385F32-8FE9-0743-ABC6-809C63A10153}"/>
              </a:ext>
            </a:extLst>
          </p:cNvPr>
          <p:cNvSpPr>
            <a:spLocks noGrp="1"/>
          </p:cNvSpPr>
          <p:nvPr>
            <p:ph type="subTitle" idx="1"/>
          </p:nvPr>
        </p:nvSpPr>
        <p:spPr/>
        <p:txBody>
          <a:bodyPr/>
          <a:lstStyle/>
          <a:p>
            <a:r>
              <a:rPr lang="en-US" dirty="0"/>
              <a:t>Using OWASP Zap Tool</a:t>
            </a:r>
          </a:p>
        </p:txBody>
      </p:sp>
    </p:spTree>
    <p:extLst>
      <p:ext uri="{BB962C8B-B14F-4D97-AF65-F5344CB8AC3E}">
        <p14:creationId xmlns:p14="http://schemas.microsoft.com/office/powerpoint/2010/main" val="3907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8553-53CC-294B-92A4-3ABB52C594B9}"/>
              </a:ext>
            </a:extLst>
          </p:cNvPr>
          <p:cNvSpPr>
            <a:spLocks noGrp="1"/>
          </p:cNvSpPr>
          <p:nvPr>
            <p:ph type="title"/>
          </p:nvPr>
        </p:nvSpPr>
        <p:spPr/>
        <p:txBody>
          <a:bodyPr/>
          <a:lstStyle/>
          <a:p>
            <a:r>
              <a:rPr lang="en-US" dirty="0"/>
              <a:t>Using OWASP ZAP Tool, I was able to find the following vulnerabilities</a:t>
            </a:r>
          </a:p>
        </p:txBody>
      </p:sp>
      <p:pic>
        <p:nvPicPr>
          <p:cNvPr id="4" name="Content Placeholder 3">
            <a:extLst>
              <a:ext uri="{FF2B5EF4-FFF2-40B4-BE49-F238E27FC236}">
                <a16:creationId xmlns:a16="http://schemas.microsoft.com/office/drawing/2014/main" id="{89AC6465-869C-F349-B026-6885D188AA0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24191" y="1825625"/>
            <a:ext cx="8143617" cy="4351338"/>
          </a:xfrm>
          <a:prstGeom prst="rect">
            <a:avLst/>
          </a:prstGeom>
        </p:spPr>
      </p:pic>
    </p:spTree>
    <p:extLst>
      <p:ext uri="{BB962C8B-B14F-4D97-AF65-F5344CB8AC3E}">
        <p14:creationId xmlns:p14="http://schemas.microsoft.com/office/powerpoint/2010/main" val="382558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08CD80-409B-D049-B3AB-7B852F92ACC4}"/>
              </a:ext>
            </a:extLst>
          </p:cNvPr>
          <p:cNvPicPr>
            <a:picLocks noGrp="1" noChangeAspect="1"/>
          </p:cNvPicPr>
          <p:nvPr>
            <p:ph idx="1"/>
          </p:nvPr>
        </p:nvPicPr>
        <p:blipFill>
          <a:blip r:embed="rId2"/>
          <a:stretch>
            <a:fillRect/>
          </a:stretch>
        </p:blipFill>
        <p:spPr>
          <a:xfrm>
            <a:off x="381000" y="0"/>
            <a:ext cx="11430000" cy="2164358"/>
          </a:xfrm>
        </p:spPr>
      </p:pic>
      <p:pic>
        <p:nvPicPr>
          <p:cNvPr id="7" name="Picture 6">
            <a:extLst>
              <a:ext uri="{FF2B5EF4-FFF2-40B4-BE49-F238E27FC236}">
                <a16:creationId xmlns:a16="http://schemas.microsoft.com/office/drawing/2014/main" id="{4276A1CA-8A2D-FC42-8D12-8CE78C892908}"/>
              </a:ext>
            </a:extLst>
          </p:cNvPr>
          <p:cNvPicPr>
            <a:picLocks noChangeAspect="1"/>
          </p:cNvPicPr>
          <p:nvPr/>
        </p:nvPicPr>
        <p:blipFill>
          <a:blip r:embed="rId3"/>
          <a:stretch>
            <a:fillRect/>
          </a:stretch>
        </p:blipFill>
        <p:spPr>
          <a:xfrm>
            <a:off x="380999" y="2164358"/>
            <a:ext cx="11429999" cy="4478337"/>
          </a:xfrm>
          <a:prstGeom prst="rect">
            <a:avLst/>
          </a:prstGeom>
        </p:spPr>
      </p:pic>
    </p:spTree>
    <p:extLst>
      <p:ext uri="{BB962C8B-B14F-4D97-AF65-F5344CB8AC3E}">
        <p14:creationId xmlns:p14="http://schemas.microsoft.com/office/powerpoint/2010/main" val="38961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BE62C7-8A45-3A43-A136-3B7C9E716BDA}"/>
              </a:ext>
            </a:extLst>
          </p:cNvPr>
          <p:cNvPicPr>
            <a:picLocks noGrp="1" noChangeAspect="1"/>
          </p:cNvPicPr>
          <p:nvPr>
            <p:ph idx="1"/>
          </p:nvPr>
        </p:nvPicPr>
        <p:blipFill>
          <a:blip r:embed="rId2"/>
          <a:stretch>
            <a:fillRect/>
          </a:stretch>
        </p:blipFill>
        <p:spPr>
          <a:xfrm>
            <a:off x="691247" y="411161"/>
            <a:ext cx="7252604" cy="6056351"/>
          </a:xfrm>
        </p:spPr>
      </p:pic>
    </p:spTree>
    <p:extLst>
      <p:ext uri="{BB962C8B-B14F-4D97-AF65-F5344CB8AC3E}">
        <p14:creationId xmlns:p14="http://schemas.microsoft.com/office/powerpoint/2010/main" val="34291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847F-F453-B24D-8DF2-2880AC5BE33D}"/>
              </a:ext>
            </a:extLst>
          </p:cNvPr>
          <p:cNvSpPr>
            <a:spLocks noGrp="1"/>
          </p:cNvSpPr>
          <p:nvPr>
            <p:ph type="title"/>
          </p:nvPr>
        </p:nvSpPr>
        <p:spPr/>
        <p:txBody>
          <a:bodyPr>
            <a:normAutofit fontScale="90000"/>
          </a:bodyPr>
          <a:lstStyle/>
          <a:p>
            <a:r>
              <a:rPr lang="en-US" dirty="0"/>
              <a:t>My Report for Critical Vulnerability: </a:t>
            </a:r>
            <a:r>
              <a:rPr lang="en-IN" b="1" dirty="0"/>
              <a:t>Information Disclosure - Suspicious Comments</a:t>
            </a:r>
            <a:r>
              <a:rPr lang="en-IN" dirty="0">
                <a:effectLst/>
              </a:rPr>
              <a:t> </a:t>
            </a:r>
            <a:endParaRPr lang="en-US" dirty="0"/>
          </a:p>
        </p:txBody>
      </p:sp>
      <p:sp>
        <p:nvSpPr>
          <p:cNvPr id="3" name="Content Placeholder 2">
            <a:extLst>
              <a:ext uri="{FF2B5EF4-FFF2-40B4-BE49-F238E27FC236}">
                <a16:creationId xmlns:a16="http://schemas.microsoft.com/office/drawing/2014/main" id="{3E98AEF6-8227-C840-8215-3DE1344D7156}"/>
              </a:ext>
            </a:extLst>
          </p:cNvPr>
          <p:cNvSpPr>
            <a:spLocks noGrp="1"/>
          </p:cNvSpPr>
          <p:nvPr>
            <p:ph idx="1"/>
          </p:nvPr>
        </p:nvSpPr>
        <p:spPr/>
        <p:txBody>
          <a:bodyPr>
            <a:normAutofit fontScale="85000" lnSpcReduction="20000"/>
          </a:bodyPr>
          <a:lstStyle/>
          <a:p>
            <a:r>
              <a:rPr lang="en-IN" sz="1600" b="1" dirty="0"/>
              <a:t>Name: Information Disclosure - Suspicious Comments</a:t>
            </a:r>
            <a:endParaRPr lang="en-IN" sz="1600" dirty="0"/>
          </a:p>
          <a:p>
            <a:pPr marL="0" indent="0">
              <a:buNone/>
            </a:pPr>
            <a:endParaRPr lang="en-IN" sz="1600" dirty="0"/>
          </a:p>
          <a:p>
            <a:r>
              <a:rPr lang="en-IN" sz="1600" b="1" dirty="0"/>
              <a:t>Risk:</a:t>
            </a:r>
            <a:r>
              <a:rPr lang="en-IN" sz="1600" dirty="0"/>
              <a:t> Critical (Informational)</a:t>
            </a:r>
          </a:p>
          <a:p>
            <a:pPr marL="0" indent="0">
              <a:buNone/>
            </a:pPr>
            <a:endParaRPr lang="en-IN" sz="1600" dirty="0"/>
          </a:p>
          <a:p>
            <a:r>
              <a:rPr lang="en-IN" sz="1600" b="1" dirty="0"/>
              <a:t>CWE ID:</a:t>
            </a:r>
            <a:r>
              <a:rPr lang="en-IN" sz="1600" dirty="0"/>
              <a:t> 200 </a:t>
            </a:r>
          </a:p>
          <a:p>
            <a:r>
              <a:rPr lang="en-IN" sz="1600" b="1" dirty="0"/>
              <a:t>WASC ID:</a:t>
            </a:r>
            <a:r>
              <a:rPr lang="en-IN" sz="1600" dirty="0"/>
              <a:t> 13</a:t>
            </a:r>
          </a:p>
          <a:p>
            <a:pPr marL="0" indent="0">
              <a:buNone/>
            </a:pPr>
            <a:endParaRPr lang="en-IN" sz="1600" dirty="0"/>
          </a:p>
          <a:p>
            <a:r>
              <a:rPr lang="en-IN" sz="1600" b="1" dirty="0"/>
              <a:t>Summary:</a:t>
            </a:r>
            <a:r>
              <a:rPr lang="en-IN" sz="1600" dirty="0"/>
              <a:t> This vulnerability appear as a response to certain suspicious comments which may help a malicious attacker. These may include matches made within script blocks or files.</a:t>
            </a:r>
          </a:p>
          <a:p>
            <a:r>
              <a:rPr lang="en-IN" sz="1600" dirty="0"/>
              <a:t>The attacker may be able to successfully collect additional information about the application by learning source code fragments that were commented out and actual source code comments with more deep finding and exposing unused but still active endpoints that may return sensitive data, internal company information etc.</a:t>
            </a:r>
          </a:p>
          <a:p>
            <a:pPr marL="0" indent="0">
              <a:buNone/>
            </a:pPr>
            <a:endParaRPr lang="en-IN" sz="1600" dirty="0"/>
          </a:p>
          <a:p>
            <a:r>
              <a:rPr lang="en-IN" sz="1600" b="1" dirty="0"/>
              <a:t>Solution:</a:t>
            </a:r>
            <a:r>
              <a:rPr lang="en-IN" sz="1600" dirty="0"/>
              <a:t> Ensure that all comments that return information or may help an attacker in fixing any underlying problems they refer to are removed.</a:t>
            </a:r>
          </a:p>
          <a:p>
            <a:pPr marL="0" indent="0">
              <a:buNone/>
            </a:pPr>
            <a:endParaRPr lang="en-IN" sz="1600" dirty="0"/>
          </a:p>
          <a:p>
            <a:r>
              <a:rPr lang="en-IN" sz="1600" b="1" dirty="0"/>
              <a:t>Code Source:</a:t>
            </a:r>
            <a:r>
              <a:rPr lang="en-IN" sz="1600" dirty="0"/>
              <a:t> </a:t>
            </a:r>
            <a:r>
              <a:rPr lang="en-IN" sz="1600" dirty="0">
                <a:hlinkClick r:id="rId2"/>
              </a:rPr>
              <a:t>org/zaproxy/zap/extension/pscanrules/InformationDisclosureSuspiciousCommentsScanRule.java</a:t>
            </a:r>
            <a:r>
              <a:rPr lang="en-IN" sz="1600" dirty="0">
                <a:effectLst/>
              </a:rPr>
              <a:t> </a:t>
            </a:r>
            <a:endParaRPr lang="en-US" sz="1600" dirty="0"/>
          </a:p>
        </p:txBody>
      </p:sp>
    </p:spTree>
    <p:extLst>
      <p:ext uri="{BB962C8B-B14F-4D97-AF65-F5344CB8AC3E}">
        <p14:creationId xmlns:p14="http://schemas.microsoft.com/office/powerpoint/2010/main" val="1054047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172</Words>
  <Application>Microsoft Macintosh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Task 2 Vulnerabilities</vt:lpstr>
      <vt:lpstr>Using OWASP ZAP Tool, I was able to find the following vulnerabilities</vt:lpstr>
      <vt:lpstr>PowerPoint Presentation</vt:lpstr>
      <vt:lpstr>PowerPoint Presentation</vt:lpstr>
      <vt:lpstr>My Report for Critical Vulnerability: Information Disclosure - Suspicious Comments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Vulnerabilities</dc:title>
  <dc:creator>Aditya Darekar</dc:creator>
  <cp:lastModifiedBy>Aditya Darekar</cp:lastModifiedBy>
  <cp:revision>4</cp:revision>
  <dcterms:created xsi:type="dcterms:W3CDTF">2022-02-28T19:21:55Z</dcterms:created>
  <dcterms:modified xsi:type="dcterms:W3CDTF">2022-02-28T19:38:05Z</dcterms:modified>
</cp:coreProperties>
</file>