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0" r:id="rId7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9"/>
      <p:bold r:id="rId10"/>
      <p:italic r:id="rId11"/>
    </p:embeddedFont>
    <p:embeddedFont>
      <p:font typeface="Open Sans" panose="020B0604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19A53E-96F0-4F10-810D-D894780827EA}">
  <a:tblStyle styleId="{1419A53E-96F0-4F10-810D-D894780827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4893abeb9_0_6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4893abeb9_0_6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4893abeb9_0_6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4893abeb9_0_6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040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974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222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331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533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649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523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30720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3417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13225" y="961975"/>
            <a:ext cx="77082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3461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711750" y="1084800"/>
            <a:ext cx="7708200" cy="3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111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032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0465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940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85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81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5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304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324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>
            <a:spLocks noGrp="1"/>
          </p:cNvSpPr>
          <p:nvPr>
            <p:ph type="ctrTitle"/>
          </p:nvPr>
        </p:nvSpPr>
        <p:spPr>
          <a:xfrm>
            <a:off x="865343" y="1315232"/>
            <a:ext cx="7086600" cy="9614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GAME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90F1F-39BF-1FBA-CA7C-8ADD96904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3360" y="2649254"/>
            <a:ext cx="3417521" cy="1409179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1600" dirty="0"/>
              <a:t>Name: Aditya Dalwadi</a:t>
            </a:r>
          </a:p>
          <a:p>
            <a:pPr algn="l"/>
            <a:r>
              <a:rPr lang="en-IN" sz="1600" dirty="0"/>
              <a:t>Roll No. : 131       Batch:  A4</a:t>
            </a:r>
          </a:p>
          <a:p>
            <a:pPr algn="l"/>
            <a:r>
              <a:rPr lang="en-IN" sz="1800" dirty="0"/>
              <a:t>EnrollmentNo : 21002170110018</a:t>
            </a:r>
          </a:p>
          <a:p>
            <a:pPr algn="l"/>
            <a:r>
              <a:rPr lang="en-IN" sz="1600" dirty="0"/>
              <a:t>Branch: 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1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Introduction:</a:t>
            </a:r>
            <a:endParaRPr b="1" dirty="0"/>
          </a:p>
        </p:txBody>
      </p:sp>
      <p:sp>
        <p:nvSpPr>
          <p:cNvPr id="303" name="Google Shape;303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aramond (Body)"/>
              </a:rPr>
              <a:t>A memory game is created where the user has to match pairs of cards with identical colors.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cards changes their background color on clicking by assigning the color name and color id.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game starts with all the cards face down and players take turns to turn over two cards.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the two cards have the same color, then the cards disappears the cards, otherwise the cards face down again.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When all the card disappears user win’s the game.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In the beginning, You will be able to see a 4x4 grid (total 16) of cards faced down.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Each card has a color on the other side which appears on clicking on the card.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There are total 2 cards of same color, so after clicking(opening) two cards it will match whether both the cards are having same color or not.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If both the cards have same color they will vanish.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Else they will turn down again.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Just remember the position of colors and match them as fast you can and test your memory! :D</a:t>
            </a:r>
          </a:p>
        </p:txBody>
      </p:sp>
      <p:sp>
        <p:nvSpPr>
          <p:cNvPr id="309" name="Google Shape;30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How To Play: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C440-3540-96F0-AAFE-A98C0532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43C36-40F5-2018-4BA1-CC6F1325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15" y="1951717"/>
            <a:ext cx="4364769" cy="24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3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002F9-638B-63AA-3427-DA4896A4D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749" y="934268"/>
            <a:ext cx="8105679" cy="40587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Garamond (Body)"/>
              </a:rPr>
              <a:t>The code creates a functional memory game using HTML, CSS, and JavaScript.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Garamond (Body)"/>
              </a:rPr>
              <a:t>The game board is created dynamically using JavaScript.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Garamond (Body)"/>
              </a:rPr>
              <a:t>The code handles matching of the cards and keeps track of the cards that have been won.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Garamond (Body)"/>
              </a:rPr>
              <a:t>The code implements shuffling of the cards.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Garamond (Body)"/>
              </a:rPr>
              <a:t>The code includes a reset button to restart the game.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D2141B-EE66-4B26-FEF9-E9FE8FBA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9" y="361568"/>
            <a:ext cx="7708200" cy="572700"/>
          </a:xfrm>
        </p:spPr>
        <p:txBody>
          <a:bodyPr/>
          <a:lstStyle/>
          <a:p>
            <a:pPr algn="l"/>
            <a:r>
              <a:rPr lang="en-IN" b="1" dirty="0"/>
              <a:t>Advantages:</a:t>
            </a:r>
          </a:p>
        </p:txBody>
      </p:sp>
    </p:spTree>
    <p:extLst>
      <p:ext uri="{BB962C8B-B14F-4D97-AF65-F5344CB8AC3E}">
        <p14:creationId xmlns:p14="http://schemas.microsoft.com/office/powerpoint/2010/main" val="150695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10E1-AC01-6ACD-B4BD-63C5BCCD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824" y="1023112"/>
            <a:ext cx="7200897" cy="977900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3833816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288</Words>
  <Application>Microsoft Office PowerPoint</Application>
  <PresentationFormat>On-screen Show (16:9)</PresentationFormat>
  <Paragraphs>26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Open Sans</vt:lpstr>
      <vt:lpstr>Arial</vt:lpstr>
      <vt:lpstr>Garamond (Body)</vt:lpstr>
      <vt:lpstr>Garamond</vt:lpstr>
      <vt:lpstr>Wingdings</vt:lpstr>
      <vt:lpstr>Organic</vt:lpstr>
      <vt:lpstr>MEMORY GAME</vt:lpstr>
      <vt:lpstr>Introduction:</vt:lpstr>
      <vt:lpstr>How To Play:</vt:lpstr>
      <vt:lpstr>OUTPUT:</vt:lpstr>
      <vt:lpstr>Advantages: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GAME</dc:title>
  <cp:lastModifiedBy>Aditya Dalwadi</cp:lastModifiedBy>
  <cp:revision>12</cp:revision>
  <dcterms:modified xsi:type="dcterms:W3CDTF">2023-03-25T07:18:36Z</dcterms:modified>
</cp:coreProperties>
</file>