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8789ee2f0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8789ee2f0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8aa71481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8aa71481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ad6c7e10c1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ad6c7e10c1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93be0b746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93be0b746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8c2221473c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8c2221473c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8c1997cbf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8c1997cbf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8b3c624a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8b3c624a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8aa71481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8aa71481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8789ee2f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8789ee2f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8789ee2f0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8789ee2f0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3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/>
          <p:nvPr>
            <p:ph hasCustomPrompt="1" idx="3" type="title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hasCustomPrompt="1" idx="4" type="title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6" type="subTitle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7" type="subTitle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" name="Google Shape;202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4" type="subTitle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5" type="subTitle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6" type="subTitle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" name="Google Shape;222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1" name="Google Shape;241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3" name="Google Shape;243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4" name="Google Shape;244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1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1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1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1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2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4" name="Google Shape;464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BANKING MANAGEMENT</a:t>
            </a: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5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5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5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5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5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5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5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5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5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5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5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5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5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5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5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5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5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5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5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5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5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5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5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5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5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5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5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5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5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4"/>
          <p:cNvSpPr txBox="1"/>
          <p:nvPr>
            <p:ph idx="4294967295" type="title"/>
          </p:nvPr>
        </p:nvSpPr>
        <p:spPr>
          <a:xfrm>
            <a:off x="827725" y="462250"/>
            <a:ext cx="34554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CHECK BALANCE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57" name="Google Shape;757;p34"/>
          <p:cNvPicPr preferRelativeResize="0"/>
          <p:nvPr/>
        </p:nvPicPr>
        <p:blipFill rotWithShape="1">
          <a:blip r:embed="rId3">
            <a:alphaModFix/>
          </a:blip>
          <a:srcRect b="0" l="0" r="0" t="6358"/>
          <a:stretch/>
        </p:blipFill>
        <p:spPr>
          <a:xfrm>
            <a:off x="515775" y="1072750"/>
            <a:ext cx="8007123" cy="35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5"/>
          <p:cNvSpPr txBox="1"/>
          <p:nvPr>
            <p:ph type="ctrTitle"/>
          </p:nvPr>
        </p:nvSpPr>
        <p:spPr>
          <a:xfrm>
            <a:off x="2827425" y="1848125"/>
            <a:ext cx="39978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2"/>
                </a:solidFill>
              </a:rPr>
              <a:t>H</a:t>
            </a:r>
            <a:r>
              <a:rPr lang="en">
                <a:solidFill>
                  <a:schemeClr val="accent3"/>
                </a:solidFill>
              </a:rPr>
              <a:t>A</a:t>
            </a:r>
            <a:r>
              <a:rPr lang="en">
                <a:solidFill>
                  <a:schemeClr val="accent4"/>
                </a:solidFill>
              </a:rPr>
              <a:t>N</a:t>
            </a:r>
            <a:r>
              <a:rPr lang="en">
                <a:solidFill>
                  <a:schemeClr val="accent5"/>
                </a:solidFill>
              </a:rPr>
              <a:t>K</a:t>
            </a:r>
            <a:r>
              <a:rPr lang="en">
                <a:solidFill>
                  <a:schemeClr val="accent6"/>
                </a:solidFill>
              </a:rPr>
              <a:t>S</a:t>
            </a:r>
            <a:endParaRPr/>
          </a:p>
        </p:txBody>
      </p:sp>
      <p:sp>
        <p:nvSpPr>
          <p:cNvPr id="763" name="Google Shape;763;p35"/>
          <p:cNvSpPr/>
          <p:nvPr/>
        </p:nvSpPr>
        <p:spPr>
          <a:xfrm>
            <a:off x="11865675" y="1028350"/>
            <a:ext cx="40050" cy="12525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5"/>
          <p:cNvSpPr/>
          <p:nvPr/>
        </p:nvSpPr>
        <p:spPr>
          <a:xfrm>
            <a:off x="2215875" y="4075875"/>
            <a:ext cx="4737900" cy="86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7" name="Google Shape;697;p26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Online Banking Application is a </a:t>
            </a:r>
            <a:r>
              <a:rPr b="1" lang="en"/>
              <a:t>Browser based Application to keep track of Account details, Fund Transfer, Transaction details and other events. </a:t>
            </a:r>
            <a:endParaRPr b="1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It is an online responsive website, which is easily available to customers on laptops, desktops, mobile phones and tablets. Using this system people can apply to </a:t>
            </a:r>
            <a:r>
              <a:rPr b="1" lang="en"/>
              <a:t>open new bank account, FD and request banking services like transfer funds, check balance, and ATM pin change</a:t>
            </a:r>
            <a:endParaRPr b="1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technologies used are </a:t>
            </a:r>
            <a:r>
              <a:rPr b="1" lang="en"/>
              <a:t>React, JavaScript, Spring Boot REST API with MVC and MySQL.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6"/>
          <p:cNvSpPr txBox="1"/>
          <p:nvPr/>
        </p:nvSpPr>
        <p:spPr>
          <a:xfrm>
            <a:off x="723900" y="4229100"/>
            <a:ext cx="77040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7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&amp; LOGIN</a:t>
            </a:r>
            <a:endParaRPr/>
          </a:p>
        </p:txBody>
      </p:sp>
      <p:sp>
        <p:nvSpPr>
          <p:cNvPr id="704" name="Google Shape;704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05" name="Google Shape;705;p27"/>
          <p:cNvSpPr txBox="1"/>
          <p:nvPr>
            <p:ph idx="2" type="subTitle"/>
          </p:nvPr>
        </p:nvSpPr>
        <p:spPr>
          <a:xfrm>
            <a:off x="198024" y="1799500"/>
            <a:ext cx="35304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Registration</a:t>
            </a:r>
            <a:r>
              <a:rPr lang="en" sz="1300"/>
              <a:t> for new customer to use online banking system. Existing customer can login</a:t>
            </a:r>
            <a:endParaRPr sz="1300"/>
          </a:p>
        </p:txBody>
      </p:sp>
      <p:sp>
        <p:nvSpPr>
          <p:cNvPr id="706" name="Google Shape;706;p27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BALANCE</a:t>
            </a:r>
            <a:endParaRPr/>
          </a:p>
        </p:txBody>
      </p:sp>
      <p:sp>
        <p:nvSpPr>
          <p:cNvPr id="707" name="Google Shape;707;p27"/>
          <p:cNvSpPr txBox="1"/>
          <p:nvPr>
            <p:ph idx="4" type="subTitle"/>
          </p:nvPr>
        </p:nvSpPr>
        <p:spPr>
          <a:xfrm>
            <a:off x="376075" y="2826250"/>
            <a:ext cx="33522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Customers can check their balance and their previous transactions.</a:t>
            </a:r>
            <a:endParaRPr sz="1300"/>
          </a:p>
        </p:txBody>
      </p:sp>
      <p:sp>
        <p:nvSpPr>
          <p:cNvPr id="708" name="Google Shape;708;p27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NEW FD</a:t>
            </a:r>
            <a:endParaRPr/>
          </a:p>
        </p:txBody>
      </p:sp>
      <p:sp>
        <p:nvSpPr>
          <p:cNvPr id="709" name="Google Shape;709;p27"/>
          <p:cNvSpPr txBox="1"/>
          <p:nvPr>
            <p:ph idx="6" type="subTitle"/>
          </p:nvPr>
        </p:nvSpPr>
        <p:spPr>
          <a:xfrm>
            <a:off x="5416028" y="1799500"/>
            <a:ext cx="29325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Customers can create a new Fixed Deposit </a:t>
            </a:r>
            <a:endParaRPr sz="1300"/>
          </a:p>
        </p:txBody>
      </p:sp>
      <p:sp>
        <p:nvSpPr>
          <p:cNvPr id="710" name="Google Shape;710;p27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PIN</a:t>
            </a:r>
            <a:endParaRPr/>
          </a:p>
        </p:txBody>
      </p:sp>
      <p:sp>
        <p:nvSpPr>
          <p:cNvPr id="711" name="Google Shape;711;p27"/>
          <p:cNvSpPr txBox="1"/>
          <p:nvPr>
            <p:ph idx="8" type="subTitle"/>
          </p:nvPr>
        </p:nvSpPr>
        <p:spPr>
          <a:xfrm>
            <a:off x="573905" y="3853000"/>
            <a:ext cx="31545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9999" lvl="0" marL="8999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Existing customers can change their ATM Pin details.</a:t>
            </a:r>
            <a:endParaRPr sz="1300"/>
          </a:p>
        </p:txBody>
      </p:sp>
      <p:sp>
        <p:nvSpPr>
          <p:cNvPr id="712" name="Google Shape;712;p27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 TRANSFER</a:t>
            </a:r>
            <a:endParaRPr/>
          </a:p>
        </p:txBody>
      </p:sp>
      <p:sp>
        <p:nvSpPr>
          <p:cNvPr id="713" name="Google Shape;713;p27"/>
          <p:cNvSpPr txBox="1"/>
          <p:nvPr>
            <p:ph idx="13" type="subTitle"/>
          </p:nvPr>
        </p:nvSpPr>
        <p:spPr>
          <a:xfrm>
            <a:off x="5370375" y="2826250"/>
            <a:ext cx="26715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Customers can transfer funds to other customers</a:t>
            </a:r>
            <a:endParaRPr sz="1300"/>
          </a:p>
        </p:txBody>
      </p:sp>
      <p:sp>
        <p:nvSpPr>
          <p:cNvPr id="714" name="Google Shape;714;p27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715" name="Google Shape;715;p27"/>
          <p:cNvSpPr txBox="1"/>
          <p:nvPr>
            <p:ph idx="15" type="subTitle"/>
          </p:nvPr>
        </p:nvSpPr>
        <p:spPr>
          <a:xfrm>
            <a:off x="5416026" y="3853000"/>
            <a:ext cx="24873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Customers and Users can check upcoming events and register for it.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"/>
          <p:cNvSpPr txBox="1"/>
          <p:nvPr/>
        </p:nvSpPr>
        <p:spPr>
          <a:xfrm>
            <a:off x="0" y="152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SCHEMA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21" name="Google Shape;7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325" y="85775"/>
            <a:ext cx="4215900" cy="49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9"/>
          <p:cNvSpPr txBox="1"/>
          <p:nvPr>
            <p:ph idx="4294967295" type="title"/>
          </p:nvPr>
        </p:nvSpPr>
        <p:spPr>
          <a:xfrm>
            <a:off x="827725" y="462250"/>
            <a:ext cx="26220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LOGIN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27" name="Google Shape;727;p29"/>
          <p:cNvPicPr preferRelativeResize="0"/>
          <p:nvPr/>
        </p:nvPicPr>
        <p:blipFill rotWithShape="1">
          <a:blip r:embed="rId3">
            <a:alphaModFix/>
          </a:blip>
          <a:srcRect b="0" l="0" r="0" t="5087"/>
          <a:stretch/>
        </p:blipFill>
        <p:spPr>
          <a:xfrm>
            <a:off x="1148200" y="1306300"/>
            <a:ext cx="6847576" cy="35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0"/>
          <p:cNvSpPr txBox="1"/>
          <p:nvPr>
            <p:ph idx="4294967295" type="title"/>
          </p:nvPr>
        </p:nvSpPr>
        <p:spPr>
          <a:xfrm>
            <a:off x="827725" y="462250"/>
            <a:ext cx="26220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RESET PASSWORD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33" name="Google Shape;7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725" y="1072750"/>
            <a:ext cx="7197974" cy="37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1"/>
          <p:cNvSpPr txBox="1"/>
          <p:nvPr>
            <p:ph idx="4294967295" type="title"/>
          </p:nvPr>
        </p:nvSpPr>
        <p:spPr>
          <a:xfrm>
            <a:off x="827725" y="462250"/>
            <a:ext cx="26220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REGISTER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39" name="Google Shape;739;p31"/>
          <p:cNvPicPr preferRelativeResize="0"/>
          <p:nvPr/>
        </p:nvPicPr>
        <p:blipFill rotWithShape="1">
          <a:blip r:embed="rId3">
            <a:alphaModFix/>
          </a:blip>
          <a:srcRect b="7164" l="0" r="0" t="9619"/>
          <a:stretch/>
        </p:blipFill>
        <p:spPr>
          <a:xfrm>
            <a:off x="1289900" y="1246950"/>
            <a:ext cx="6695026" cy="313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2"/>
          <p:cNvSpPr txBox="1"/>
          <p:nvPr>
            <p:ph idx="4294967295" type="title"/>
          </p:nvPr>
        </p:nvSpPr>
        <p:spPr>
          <a:xfrm>
            <a:off x="827725" y="462250"/>
            <a:ext cx="34554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OPEN NEW FD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45" name="Google Shape;745;p32"/>
          <p:cNvPicPr preferRelativeResize="0"/>
          <p:nvPr/>
        </p:nvPicPr>
        <p:blipFill rotWithShape="1">
          <a:blip r:embed="rId3">
            <a:alphaModFix/>
          </a:blip>
          <a:srcRect b="5911" l="0" r="2400" t="9514"/>
          <a:stretch/>
        </p:blipFill>
        <p:spPr>
          <a:xfrm>
            <a:off x="1304825" y="1187600"/>
            <a:ext cx="6534350" cy="31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3"/>
          <p:cNvSpPr txBox="1"/>
          <p:nvPr>
            <p:ph idx="4294967295" type="title"/>
          </p:nvPr>
        </p:nvSpPr>
        <p:spPr>
          <a:xfrm>
            <a:off x="827725" y="462250"/>
            <a:ext cx="34554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FUND TRANSFER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51" name="Google Shape;751;p33"/>
          <p:cNvPicPr preferRelativeResize="0"/>
          <p:nvPr/>
        </p:nvPicPr>
        <p:blipFill rotWithShape="1">
          <a:blip r:embed="rId3">
            <a:alphaModFix/>
          </a:blip>
          <a:srcRect b="13534" l="0" r="0" t="10297"/>
          <a:stretch/>
        </p:blipFill>
        <p:spPr>
          <a:xfrm>
            <a:off x="1042625" y="1276600"/>
            <a:ext cx="6695026" cy="286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