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76A4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794598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9144000" y="3348901"/>
                </a:moveTo>
                <a:lnTo>
                  <a:pt x="0" y="3348901"/>
                </a:lnTo>
                <a:lnTo>
                  <a:pt x="0" y="0"/>
                </a:lnTo>
                <a:lnTo>
                  <a:pt x="9144000" y="0"/>
                </a:lnTo>
                <a:lnTo>
                  <a:pt x="9144000" y="334890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5544"/>
            <a:ext cx="9144000" cy="1082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4809" y="1218641"/>
            <a:ext cx="3216275" cy="316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452" y="1680057"/>
            <a:ext cx="3596004" cy="313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76A4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794598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9144000" y="3348901"/>
                </a:moveTo>
                <a:lnTo>
                  <a:pt x="0" y="3348901"/>
                </a:lnTo>
                <a:lnTo>
                  <a:pt x="0" y="0"/>
                </a:lnTo>
                <a:lnTo>
                  <a:pt x="9144000" y="0"/>
                </a:lnTo>
                <a:lnTo>
                  <a:pt x="9144000" y="334890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5544"/>
            <a:ext cx="9144000" cy="1082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10512"/>
            <a:ext cx="4472940" cy="3124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2959" y="1810512"/>
            <a:ext cx="4472940" cy="3124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76A4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097" y="718743"/>
            <a:ext cx="854580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8920" y="1966899"/>
            <a:ext cx="6806158" cy="270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6402" y="4245876"/>
            <a:ext cx="897890" cy="897890"/>
            <a:chOff x="8246402" y="4245876"/>
            <a:chExt cx="897890" cy="897890"/>
          </a:xfrm>
        </p:grpSpPr>
        <p:sp>
          <p:nvSpPr>
            <p:cNvPr id="3" name="object 3"/>
            <p:cNvSpPr/>
            <p:nvPr/>
          </p:nvSpPr>
          <p:spPr>
            <a:xfrm>
              <a:off x="8246402" y="4245927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7" y="897597"/>
                  </a:moveTo>
                  <a:lnTo>
                    <a:pt x="0" y="897597"/>
                  </a:lnTo>
                  <a:lnTo>
                    <a:pt x="897597" y="0"/>
                  </a:lnTo>
                  <a:lnTo>
                    <a:pt x="897597" y="8975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246402" y="4245876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7" y="897597"/>
                  </a:moveTo>
                  <a:lnTo>
                    <a:pt x="0" y="897597"/>
                  </a:lnTo>
                  <a:lnTo>
                    <a:pt x="0" y="149593"/>
                  </a:lnTo>
                  <a:lnTo>
                    <a:pt x="11379" y="92354"/>
                  </a:lnTo>
                  <a:lnTo>
                    <a:pt x="43815" y="43814"/>
                  </a:lnTo>
                  <a:lnTo>
                    <a:pt x="92354" y="11379"/>
                  </a:lnTo>
                  <a:lnTo>
                    <a:pt x="149593" y="0"/>
                  </a:lnTo>
                  <a:lnTo>
                    <a:pt x="897597" y="0"/>
                  </a:lnTo>
                  <a:lnTo>
                    <a:pt x="897597" y="897597"/>
                  </a:lnTo>
                  <a:close/>
                </a:path>
              </a:pathLst>
            </a:custGeom>
            <a:solidFill>
              <a:srgbClr val="FFFFFF">
                <a:alpha val="68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272883" y="210210"/>
            <a:ext cx="1652905" cy="1315085"/>
            <a:chOff x="7272883" y="210210"/>
            <a:chExt cx="1652905" cy="1315085"/>
          </a:xfrm>
        </p:grpSpPr>
        <p:sp>
          <p:nvSpPr>
            <p:cNvPr id="6" name="object 6"/>
            <p:cNvSpPr/>
            <p:nvPr/>
          </p:nvSpPr>
          <p:spPr>
            <a:xfrm>
              <a:off x="7277646" y="214972"/>
              <a:ext cx="1643380" cy="1305560"/>
            </a:xfrm>
            <a:custGeom>
              <a:avLst/>
              <a:gdLst/>
              <a:ahLst/>
              <a:cxnLst/>
              <a:rect l="l" t="t" r="r" b="b"/>
              <a:pathLst>
                <a:path w="1643379" h="1305560">
                  <a:moveTo>
                    <a:pt x="1642808" y="1305001"/>
                  </a:moveTo>
                  <a:lnTo>
                    <a:pt x="0" y="1305001"/>
                  </a:lnTo>
                  <a:lnTo>
                    <a:pt x="0" y="0"/>
                  </a:lnTo>
                  <a:lnTo>
                    <a:pt x="1642808" y="0"/>
                  </a:lnTo>
                  <a:lnTo>
                    <a:pt x="1642808" y="1305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72883" y="210210"/>
              <a:ext cx="1652905" cy="1315085"/>
            </a:xfrm>
            <a:custGeom>
              <a:avLst/>
              <a:gdLst/>
              <a:ahLst/>
              <a:cxnLst/>
              <a:rect l="l" t="t" r="r" b="b"/>
              <a:pathLst>
                <a:path w="1652904" h="1315085">
                  <a:moveTo>
                    <a:pt x="1647571" y="1314526"/>
                  </a:moveTo>
                  <a:lnTo>
                    <a:pt x="4762" y="1314526"/>
                  </a:lnTo>
                  <a:lnTo>
                    <a:pt x="3289" y="1314297"/>
                  </a:lnTo>
                  <a:lnTo>
                    <a:pt x="1968" y="1313611"/>
                  </a:lnTo>
                  <a:lnTo>
                    <a:pt x="914" y="1312557"/>
                  </a:lnTo>
                  <a:lnTo>
                    <a:pt x="241" y="1311236"/>
                  </a:lnTo>
                  <a:lnTo>
                    <a:pt x="0" y="1309763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1647571" y="0"/>
                  </a:lnTo>
                  <a:lnTo>
                    <a:pt x="1652333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1305001"/>
                  </a:lnTo>
                  <a:lnTo>
                    <a:pt x="4762" y="1305001"/>
                  </a:lnTo>
                  <a:lnTo>
                    <a:pt x="9525" y="1309763"/>
                  </a:lnTo>
                  <a:lnTo>
                    <a:pt x="1652333" y="1309763"/>
                  </a:lnTo>
                  <a:lnTo>
                    <a:pt x="1652092" y="1311236"/>
                  </a:lnTo>
                  <a:lnTo>
                    <a:pt x="1651419" y="1312557"/>
                  </a:lnTo>
                  <a:lnTo>
                    <a:pt x="1650365" y="1313611"/>
                  </a:lnTo>
                  <a:lnTo>
                    <a:pt x="1649031" y="1314297"/>
                  </a:lnTo>
                  <a:lnTo>
                    <a:pt x="1647571" y="1314526"/>
                  </a:lnTo>
                  <a:close/>
                </a:path>
                <a:path w="1652904" h="131508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1652904" h="1315085">
                  <a:moveTo>
                    <a:pt x="1642808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1642808" y="4762"/>
                  </a:lnTo>
                  <a:lnTo>
                    <a:pt x="1642808" y="9524"/>
                  </a:lnTo>
                  <a:close/>
                </a:path>
                <a:path w="1652904" h="1315085">
                  <a:moveTo>
                    <a:pt x="1642808" y="1309763"/>
                  </a:moveTo>
                  <a:lnTo>
                    <a:pt x="1642808" y="4762"/>
                  </a:lnTo>
                  <a:lnTo>
                    <a:pt x="1647571" y="9524"/>
                  </a:lnTo>
                  <a:lnTo>
                    <a:pt x="1652333" y="9524"/>
                  </a:lnTo>
                  <a:lnTo>
                    <a:pt x="1652333" y="1305001"/>
                  </a:lnTo>
                  <a:lnTo>
                    <a:pt x="1647571" y="1305001"/>
                  </a:lnTo>
                  <a:lnTo>
                    <a:pt x="1642808" y="1309763"/>
                  </a:lnTo>
                  <a:close/>
                </a:path>
                <a:path w="1652904" h="1315085">
                  <a:moveTo>
                    <a:pt x="1652333" y="9524"/>
                  </a:moveTo>
                  <a:lnTo>
                    <a:pt x="1647571" y="9524"/>
                  </a:lnTo>
                  <a:lnTo>
                    <a:pt x="1642808" y="4762"/>
                  </a:lnTo>
                  <a:lnTo>
                    <a:pt x="1652333" y="4762"/>
                  </a:lnTo>
                  <a:lnTo>
                    <a:pt x="1652333" y="9524"/>
                  </a:lnTo>
                  <a:close/>
                </a:path>
                <a:path w="1652904" h="1315085">
                  <a:moveTo>
                    <a:pt x="9525" y="1309763"/>
                  </a:moveTo>
                  <a:lnTo>
                    <a:pt x="4762" y="1305001"/>
                  </a:lnTo>
                  <a:lnTo>
                    <a:pt x="9525" y="1305001"/>
                  </a:lnTo>
                  <a:lnTo>
                    <a:pt x="9525" y="1309763"/>
                  </a:lnTo>
                  <a:close/>
                </a:path>
                <a:path w="1652904" h="1315085">
                  <a:moveTo>
                    <a:pt x="1642808" y="1309763"/>
                  </a:moveTo>
                  <a:lnTo>
                    <a:pt x="9525" y="1309763"/>
                  </a:lnTo>
                  <a:lnTo>
                    <a:pt x="9525" y="1305001"/>
                  </a:lnTo>
                  <a:lnTo>
                    <a:pt x="1642808" y="1305001"/>
                  </a:lnTo>
                  <a:lnTo>
                    <a:pt x="1642808" y="1309763"/>
                  </a:lnTo>
                  <a:close/>
                </a:path>
                <a:path w="1652904" h="1315085">
                  <a:moveTo>
                    <a:pt x="1652333" y="1309763"/>
                  </a:moveTo>
                  <a:lnTo>
                    <a:pt x="1642808" y="1309763"/>
                  </a:lnTo>
                  <a:lnTo>
                    <a:pt x="1647571" y="1305001"/>
                  </a:lnTo>
                  <a:lnTo>
                    <a:pt x="1652333" y="1305001"/>
                  </a:lnTo>
                  <a:lnTo>
                    <a:pt x="1652333" y="1309763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50252" y="338328"/>
              <a:ext cx="1498092" cy="1059180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9600" y="4171950"/>
          <a:ext cx="3469640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945"/>
                <a:gridCol w="2131695"/>
              </a:tblGrid>
              <a:tr h="514350">
                <a:tc>
                  <a:txBody>
                    <a:bodyPr/>
                    <a:lstStyle/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800" b="1" spc="105" dirty="0">
                          <a:latin typeface="Calibri" panose="020F0502020204030204"/>
                          <a:cs typeface="Calibri" panose="020F0502020204030204"/>
                        </a:rPr>
                        <a:t>(20051634)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4A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910"/>
                        </a:lnSpc>
                      </a:pPr>
                      <a:r>
                        <a:rPr sz="1800" b="1" spc="40" dirty="0">
                          <a:latin typeface="Calibri" panose="020F0502020204030204"/>
                          <a:cs typeface="Calibri" panose="020F0502020204030204"/>
                        </a:rPr>
                        <a:t>Mr.</a:t>
                      </a:r>
                      <a:r>
                        <a:rPr sz="1800" b="1" spc="1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5" dirty="0">
                          <a:latin typeface="Calibri" panose="020F0502020204030204"/>
                          <a:cs typeface="Calibri" panose="020F0502020204030204"/>
                        </a:rPr>
                        <a:t>Aditya</a:t>
                      </a:r>
                      <a:r>
                        <a:rPr sz="1800" b="1" spc="1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50" dirty="0">
                          <a:latin typeface="Calibri" panose="020F0502020204030204"/>
                          <a:cs typeface="Calibri" panose="020F0502020204030204"/>
                        </a:rPr>
                        <a:t>Nigam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76A4AD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3550" y="312623"/>
            <a:ext cx="5675630" cy="3143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SCHOOL</a:t>
            </a:r>
            <a:r>
              <a:rPr sz="1700" b="1" spc="-100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b="1" spc="-70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ELECTRONICS ENGINEERING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66675">
              <a:lnSpc>
                <a:spcPct val="100000"/>
              </a:lnSpc>
            </a:pPr>
            <a:r>
              <a:rPr sz="1700" b="1" spc="-10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KALINGA</a:t>
            </a:r>
            <a:r>
              <a:rPr sz="1700" b="1" spc="-95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sz="1700" b="1" spc="-5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700" b="1" spc="-60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INDUSTRIAL</a:t>
            </a:r>
            <a:r>
              <a:rPr sz="1700" b="1" spc="-125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solidFill>
                  <a:srgbClr val="EDEDED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66675">
              <a:lnSpc>
                <a:spcPct val="100000"/>
              </a:lnSpc>
            </a:pP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Deemed</a:t>
            </a:r>
            <a:r>
              <a:rPr sz="17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7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25" dirty="0">
                <a:latin typeface="Times New Roman" panose="02020603050405020304"/>
                <a:cs typeface="Times New Roman" panose="02020603050405020304"/>
              </a:rPr>
              <a:t>University,</a:t>
            </a:r>
            <a:r>
              <a:rPr sz="17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Bhubaneswar</a:t>
            </a:r>
            <a:r>
              <a:rPr sz="17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751024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3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Minor</a:t>
            </a:r>
            <a:r>
              <a:rPr sz="36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2700" marR="182245">
              <a:lnSpc>
                <a:spcPct val="80000"/>
              </a:lnSpc>
              <a:spcBef>
                <a:spcPts val="1395"/>
              </a:spcBef>
            </a:pPr>
            <a:r>
              <a:rPr sz="215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REDUCTION OF </a:t>
            </a:r>
            <a:r>
              <a:rPr sz="215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LARGE SCALE </a:t>
            </a:r>
            <a:r>
              <a:rPr sz="215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INDUSTRIAL </a:t>
            </a:r>
            <a:r>
              <a:rPr sz="2150" b="1" spc="-5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PAPER </a:t>
            </a:r>
            <a:r>
              <a:rPr sz="2150" b="1" spc="-47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PRODUCTION</a:t>
            </a:r>
            <a:r>
              <a:rPr sz="2150" b="1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150" b="1" spc="-3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5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MACHINE </a:t>
            </a:r>
            <a:r>
              <a:rPr sz="215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1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 panose="020F0502020204030204"/>
              <a:cs typeface="Calibri" panose="020F0502020204030204"/>
            </a:endParaRPr>
          </a:p>
          <a:p>
            <a:pPr marL="52070">
              <a:lnSpc>
                <a:spcPct val="100000"/>
              </a:lnSpc>
            </a:pPr>
            <a:r>
              <a:rPr sz="2100" b="1" spc="-5" dirty="0">
                <a:latin typeface="Calibri" panose="020F0502020204030204"/>
                <a:cs typeface="Calibri" panose="020F0502020204030204"/>
              </a:rPr>
              <a:t>Supervisor:</a:t>
            </a:r>
            <a:r>
              <a:rPr lang="en-US" sz="21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100" b="1" spc="-30" dirty="0">
                <a:latin typeface="Calibri" panose="020F0502020204030204"/>
                <a:cs typeface="Calibri" panose="020F0502020204030204"/>
              </a:rPr>
              <a:t>Dr. M. Nazma B. J. Naskar</a:t>
            </a:r>
            <a:endParaRPr lang="en-US" sz="2100" b="1" spc="-3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5138712"/>
                  </a:moveTo>
                  <a:lnTo>
                    <a:pt x="4762" y="5138712"/>
                  </a:lnTo>
                  <a:lnTo>
                    <a:pt x="4762" y="0"/>
                  </a:lnTo>
                  <a:lnTo>
                    <a:pt x="0" y="0"/>
                  </a:lnTo>
                  <a:lnTo>
                    <a:pt x="0" y="5138420"/>
                  </a:lnTo>
                  <a:lnTo>
                    <a:pt x="0" y="5138712"/>
                  </a:lnTo>
                  <a:lnTo>
                    <a:pt x="0" y="5143500"/>
                  </a:lnTo>
                  <a:lnTo>
                    <a:pt x="2247" y="5143500"/>
                  </a:lnTo>
                  <a:lnTo>
                    <a:pt x="2247" y="5140960"/>
                  </a:lnTo>
                  <a:lnTo>
                    <a:pt x="4762" y="5143474"/>
                  </a:lnTo>
                  <a:lnTo>
                    <a:pt x="9144000" y="5143474"/>
                  </a:lnTo>
                  <a:lnTo>
                    <a:pt x="9144000" y="513871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486656" cy="2572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72511"/>
              <a:ext cx="4572000" cy="25709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5753" y="55493"/>
              <a:ext cx="4184856" cy="49851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795145"/>
          </a:xfrm>
          <a:custGeom>
            <a:avLst/>
            <a:gdLst/>
            <a:ahLst/>
            <a:cxnLst/>
            <a:rect l="l" t="t" r="r" b="b"/>
            <a:pathLst>
              <a:path w="9144000" h="1795145">
                <a:moveTo>
                  <a:pt x="0" y="1794598"/>
                </a:moveTo>
                <a:lnTo>
                  <a:pt x="9144000" y="1794598"/>
                </a:lnTo>
                <a:lnTo>
                  <a:pt x="9144000" y="0"/>
                </a:lnTo>
                <a:lnTo>
                  <a:pt x="0" y="0"/>
                </a:lnTo>
                <a:lnTo>
                  <a:pt x="0" y="1794598"/>
                </a:lnTo>
                <a:close/>
              </a:path>
            </a:pathLst>
          </a:custGeom>
          <a:solidFill>
            <a:srgbClr val="76A4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85544"/>
            <a:ext cx="9144000" cy="3458210"/>
            <a:chOff x="0" y="1685544"/>
            <a:chExt cx="9144000" cy="3458210"/>
          </a:xfrm>
        </p:grpSpPr>
        <p:sp>
          <p:nvSpPr>
            <p:cNvPr id="4" name="object 4"/>
            <p:cNvSpPr/>
            <p:nvPr/>
          </p:nvSpPr>
          <p:spPr>
            <a:xfrm>
              <a:off x="0" y="1794598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9144000" y="3348901"/>
                  </a:moveTo>
                  <a:lnTo>
                    <a:pt x="0" y="33489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34890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685544"/>
              <a:ext cx="9144000" cy="1082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43397" y="1911807"/>
            <a:ext cx="3091180" cy="278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 panose="020F0502020204030204"/>
                <a:cs typeface="Calibri" panose="020F0502020204030204"/>
              </a:rPr>
              <a:t>Observations: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5080" indent="-344170">
              <a:lnSpc>
                <a:spcPct val="150000"/>
              </a:lnSpc>
              <a:spcBef>
                <a:spcPts val="65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spc="-10" dirty="0">
                <a:latin typeface="Calibri" panose="020F0502020204030204"/>
                <a:cs typeface="Calibri" panose="020F0502020204030204"/>
              </a:rPr>
              <a:t>It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can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inferred that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model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score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500" b="1" spc="-20" dirty="0">
                <a:latin typeface="Calibri" panose="020F0502020204030204"/>
                <a:cs typeface="Calibri" panose="020F0502020204030204"/>
              </a:rPr>
              <a:t>OE-1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stands highest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 with </a:t>
            </a:r>
            <a:r>
              <a:rPr sz="1500" spc="-3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95.63%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and </a:t>
            </a:r>
            <a:r>
              <a:rPr sz="1500" b="1" spc="-20" dirty="0">
                <a:latin typeface="Calibri" panose="020F0502020204030204"/>
                <a:cs typeface="Calibri" panose="020F0502020204030204"/>
              </a:rPr>
              <a:t>IFS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holds the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second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place</a:t>
            </a:r>
            <a:r>
              <a:rPr sz="15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at </a:t>
            </a:r>
            <a:r>
              <a:rPr sz="15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93.89%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469900" marR="194310" indent="-344170">
              <a:lnSpc>
                <a:spcPct val="15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500" b="1" spc="-5" dirty="0">
                <a:latin typeface="Calibri" panose="020F0502020204030204"/>
                <a:cs typeface="Calibri" panose="020F0502020204030204"/>
              </a:rPr>
              <a:t>Cellular 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Communication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stands </a:t>
            </a:r>
            <a:r>
              <a:rPr sz="1500" spc="-3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lowest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with </a:t>
            </a:r>
            <a:r>
              <a:rPr sz="1500" dirty="0">
                <a:latin typeface="Calibri" panose="020F0502020204030204"/>
                <a:cs typeface="Calibri" panose="020F0502020204030204"/>
              </a:rPr>
              <a:t>a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regression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model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score</a:t>
            </a:r>
            <a:r>
              <a:rPr sz="15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of</a:t>
            </a:r>
            <a:r>
              <a:rPr sz="15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92.15%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.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4249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Subjectwise</a:t>
            </a:r>
            <a:r>
              <a:rPr sz="3200" spc="-110" dirty="0"/>
              <a:t> </a:t>
            </a:r>
            <a:r>
              <a:rPr sz="3200" spc="-10" dirty="0"/>
              <a:t>Model</a:t>
            </a:r>
            <a:r>
              <a:rPr sz="3200" spc="-80" dirty="0"/>
              <a:t> </a:t>
            </a:r>
            <a:r>
              <a:rPr sz="3200" spc="-25" dirty="0"/>
              <a:t>Scores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99" y="1734311"/>
              <a:ext cx="5248656" cy="33329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18" y="520852"/>
            <a:ext cx="19202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Advantage</a:t>
            </a:r>
            <a:r>
              <a:rPr sz="3200" dirty="0"/>
              <a:t>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36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25" dirty="0"/>
              <a:t>Reduction</a:t>
            </a:r>
            <a:r>
              <a:rPr spc="-50" dirty="0"/>
              <a:t> </a:t>
            </a:r>
            <a:r>
              <a:rPr spc="-15" dirty="0"/>
              <a:t>in</a:t>
            </a:r>
            <a:r>
              <a:rPr spc="-55" dirty="0"/>
              <a:t> </a:t>
            </a:r>
            <a:r>
              <a:rPr spc="-20" dirty="0"/>
              <a:t>deforestation.</a:t>
            </a:r>
            <a:endParaRPr spc="-20" dirty="0"/>
          </a:p>
          <a:p>
            <a:pPr marL="379730" marR="60325" indent="-367030">
              <a:lnSpc>
                <a:spcPts val="2480"/>
              </a:lnSpc>
              <a:spcBef>
                <a:spcPts val="8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20" dirty="0"/>
              <a:t>Portability</a:t>
            </a:r>
            <a:r>
              <a:rPr spc="-70" dirty="0"/>
              <a:t> </a:t>
            </a:r>
            <a:r>
              <a:rPr spc="-20" dirty="0"/>
              <a:t>and</a:t>
            </a:r>
            <a:r>
              <a:rPr spc="-65" dirty="0"/>
              <a:t> </a:t>
            </a:r>
            <a:r>
              <a:rPr spc="-15" dirty="0"/>
              <a:t>better</a:t>
            </a:r>
            <a:r>
              <a:rPr spc="-55" dirty="0"/>
              <a:t> </a:t>
            </a:r>
            <a:r>
              <a:rPr spc="-15" dirty="0"/>
              <a:t>memory </a:t>
            </a:r>
            <a:r>
              <a:rPr spc="-390" dirty="0"/>
              <a:t> </a:t>
            </a:r>
            <a:r>
              <a:rPr spc="-20" dirty="0"/>
              <a:t>management.</a:t>
            </a:r>
            <a:endParaRPr spc="-20" dirty="0"/>
          </a:p>
          <a:p>
            <a:pPr marL="379730" marR="41275" indent="-367030">
              <a:lnSpc>
                <a:spcPts val="248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20" dirty="0"/>
              <a:t>Decrease </a:t>
            </a:r>
            <a:r>
              <a:rPr spc="-15" dirty="0"/>
              <a:t>in the </a:t>
            </a:r>
            <a:r>
              <a:rPr spc="-20" dirty="0"/>
              <a:t>amount </a:t>
            </a:r>
            <a:r>
              <a:rPr spc="5" dirty="0"/>
              <a:t>of </a:t>
            </a:r>
            <a:r>
              <a:rPr spc="10" dirty="0"/>
              <a:t> </a:t>
            </a:r>
            <a:r>
              <a:rPr spc="-25" dirty="0"/>
              <a:t>industrial</a:t>
            </a:r>
            <a:r>
              <a:rPr spc="-65" dirty="0"/>
              <a:t> </a:t>
            </a:r>
            <a:r>
              <a:rPr spc="-25" dirty="0"/>
              <a:t>toxins</a:t>
            </a:r>
            <a:r>
              <a:rPr spc="-65" dirty="0"/>
              <a:t> </a:t>
            </a:r>
            <a:r>
              <a:rPr spc="-15" dirty="0"/>
              <a:t>used</a:t>
            </a:r>
            <a:r>
              <a:rPr spc="-50" dirty="0"/>
              <a:t> </a:t>
            </a:r>
            <a:r>
              <a:rPr spc="-10" dirty="0"/>
              <a:t>to</a:t>
            </a:r>
            <a:r>
              <a:rPr spc="-60" dirty="0"/>
              <a:t> </a:t>
            </a:r>
            <a:r>
              <a:rPr spc="-15" dirty="0"/>
              <a:t>create </a:t>
            </a:r>
            <a:r>
              <a:rPr spc="-390" dirty="0"/>
              <a:t> </a:t>
            </a:r>
            <a:r>
              <a:rPr spc="-25" dirty="0"/>
              <a:t>pulp</a:t>
            </a:r>
            <a:r>
              <a:rPr spc="-45" dirty="0"/>
              <a:t> </a:t>
            </a:r>
            <a:r>
              <a:rPr spc="-20" dirty="0"/>
              <a:t>and</a:t>
            </a:r>
            <a:r>
              <a:rPr spc="-40" dirty="0"/>
              <a:t> </a:t>
            </a:r>
            <a:r>
              <a:rPr spc="-20" dirty="0"/>
              <a:t>bleach.</a:t>
            </a:r>
            <a:endParaRPr spc="-20" dirty="0"/>
          </a:p>
          <a:p>
            <a:pPr marL="379730" marR="5080" indent="-367030">
              <a:lnSpc>
                <a:spcPts val="248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Boost</a:t>
            </a:r>
            <a:r>
              <a:rPr spc="-40" dirty="0"/>
              <a:t> </a:t>
            </a:r>
            <a:r>
              <a:rPr spc="-15" dirty="0"/>
              <a:t>in</a:t>
            </a:r>
            <a:r>
              <a:rPr spc="-70" dirty="0"/>
              <a:t> </a:t>
            </a:r>
            <a:r>
              <a:rPr spc="-15" dirty="0"/>
              <a:t>the</a:t>
            </a:r>
            <a:r>
              <a:rPr spc="-55" dirty="0"/>
              <a:t> </a:t>
            </a:r>
            <a:r>
              <a:rPr spc="-30" dirty="0"/>
              <a:t>efficiency</a:t>
            </a:r>
            <a:r>
              <a:rPr spc="-60" dirty="0"/>
              <a:t> </a:t>
            </a:r>
            <a:r>
              <a:rPr spc="5" dirty="0"/>
              <a:t>of</a:t>
            </a:r>
            <a:r>
              <a:rPr spc="15" dirty="0"/>
              <a:t> </a:t>
            </a:r>
            <a:r>
              <a:rPr spc="-15" dirty="0"/>
              <a:t>water </a:t>
            </a:r>
            <a:r>
              <a:rPr spc="-390" dirty="0"/>
              <a:t> </a:t>
            </a:r>
            <a:r>
              <a:rPr spc="-20" dirty="0"/>
              <a:t>treatment.</a:t>
            </a:r>
            <a:endParaRPr spc="-20" dirty="0"/>
          </a:p>
          <a:p>
            <a:pPr marL="379730" marR="17780" indent="-367030">
              <a:lnSpc>
                <a:spcPts val="248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Promotes</a:t>
            </a:r>
            <a:r>
              <a:rPr spc="-50" dirty="0"/>
              <a:t> </a:t>
            </a:r>
            <a:r>
              <a:rPr spc="-15" dirty="0"/>
              <a:t>the</a:t>
            </a:r>
            <a:r>
              <a:rPr spc="-55" dirty="0"/>
              <a:t> </a:t>
            </a:r>
            <a:r>
              <a:rPr spc="-20" dirty="0"/>
              <a:t>concept</a:t>
            </a:r>
            <a:r>
              <a:rPr spc="-40" dirty="0"/>
              <a:t> </a:t>
            </a:r>
            <a:r>
              <a:rPr spc="5" dirty="0"/>
              <a:t>of</a:t>
            </a:r>
            <a:r>
              <a:rPr spc="10" dirty="0"/>
              <a:t> </a:t>
            </a:r>
            <a:r>
              <a:rPr spc="-20" dirty="0"/>
              <a:t>three </a:t>
            </a:r>
            <a:r>
              <a:rPr spc="-390" dirty="0"/>
              <a:t> </a:t>
            </a:r>
            <a:r>
              <a:rPr spc="-90" dirty="0"/>
              <a:t>R</a:t>
            </a:r>
            <a:r>
              <a:rPr spc="-85" dirty="0"/>
              <a:t>’</a:t>
            </a:r>
            <a:r>
              <a:rPr dirty="0"/>
              <a:t>s</a:t>
            </a:r>
            <a:r>
              <a:rPr spc="-110" dirty="0"/>
              <a:t> </a:t>
            </a:r>
            <a:r>
              <a:rPr spc="-15" dirty="0"/>
              <a:t>(Reduce</a:t>
            </a:r>
            <a:r>
              <a:rPr dirty="0"/>
              <a:t>,</a:t>
            </a:r>
            <a:r>
              <a:rPr spc="-35" dirty="0"/>
              <a:t> </a:t>
            </a:r>
            <a:r>
              <a:rPr spc="-25" dirty="0"/>
              <a:t>Reu</a:t>
            </a:r>
            <a:r>
              <a:rPr spc="-20" dirty="0"/>
              <a:t>s</a:t>
            </a:r>
            <a:r>
              <a:rPr dirty="0"/>
              <a:t>e</a:t>
            </a:r>
            <a:r>
              <a:rPr spc="-45" dirty="0"/>
              <a:t> </a:t>
            </a:r>
            <a:r>
              <a:rPr dirty="0"/>
              <a:t>&amp;</a:t>
            </a:r>
            <a:r>
              <a:rPr spc="-20" dirty="0"/>
              <a:t> Rec</a:t>
            </a:r>
            <a:r>
              <a:rPr spc="-15" dirty="0"/>
              <a:t>y</a:t>
            </a:r>
            <a:r>
              <a:rPr spc="-20" dirty="0"/>
              <a:t>c</a:t>
            </a:r>
            <a:r>
              <a:rPr spc="-15" dirty="0"/>
              <a:t>l</a:t>
            </a:r>
            <a:r>
              <a:rPr spc="-20" dirty="0"/>
              <a:t>e</a:t>
            </a:r>
            <a:r>
              <a:rPr dirty="0"/>
              <a:t>)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4804155" y="336041"/>
            <a:ext cx="3988435" cy="1050925"/>
            <a:chOff x="4804155" y="336041"/>
            <a:chExt cx="3988435" cy="1050925"/>
          </a:xfrm>
        </p:grpSpPr>
        <p:sp>
          <p:nvSpPr>
            <p:cNvPr id="5" name="object 5"/>
            <p:cNvSpPr/>
            <p:nvPr/>
          </p:nvSpPr>
          <p:spPr>
            <a:xfrm>
              <a:off x="4808880" y="340804"/>
              <a:ext cx="3978910" cy="1041400"/>
            </a:xfrm>
            <a:custGeom>
              <a:avLst/>
              <a:gdLst/>
              <a:ahLst/>
              <a:cxnLst/>
              <a:rect l="l" t="t" r="r" b="b"/>
              <a:pathLst>
                <a:path w="3978909" h="1041400">
                  <a:moveTo>
                    <a:pt x="3805046" y="1041298"/>
                  </a:moveTo>
                  <a:lnTo>
                    <a:pt x="173545" y="1041298"/>
                  </a:lnTo>
                  <a:lnTo>
                    <a:pt x="127406" y="1035100"/>
                  </a:lnTo>
                  <a:lnTo>
                    <a:pt x="85953" y="1017600"/>
                  </a:lnTo>
                  <a:lnTo>
                    <a:pt x="50825" y="990460"/>
                  </a:lnTo>
                  <a:lnTo>
                    <a:pt x="23685" y="955332"/>
                  </a:lnTo>
                  <a:lnTo>
                    <a:pt x="6197" y="913879"/>
                  </a:lnTo>
                  <a:lnTo>
                    <a:pt x="0" y="867740"/>
                  </a:lnTo>
                  <a:lnTo>
                    <a:pt x="0" y="173545"/>
                  </a:lnTo>
                  <a:lnTo>
                    <a:pt x="6197" y="127406"/>
                  </a:lnTo>
                  <a:lnTo>
                    <a:pt x="23685" y="85953"/>
                  </a:lnTo>
                  <a:lnTo>
                    <a:pt x="50825" y="50825"/>
                  </a:lnTo>
                  <a:lnTo>
                    <a:pt x="85953" y="23685"/>
                  </a:lnTo>
                  <a:lnTo>
                    <a:pt x="127406" y="6197"/>
                  </a:lnTo>
                  <a:lnTo>
                    <a:pt x="173545" y="0"/>
                  </a:lnTo>
                  <a:lnTo>
                    <a:pt x="3805046" y="0"/>
                  </a:lnTo>
                  <a:lnTo>
                    <a:pt x="3871455" y="13208"/>
                  </a:lnTo>
                  <a:lnTo>
                    <a:pt x="3927767" y="50825"/>
                  </a:lnTo>
                  <a:lnTo>
                    <a:pt x="3965384" y="107137"/>
                  </a:lnTo>
                  <a:lnTo>
                    <a:pt x="3978592" y="173545"/>
                  </a:lnTo>
                  <a:lnTo>
                    <a:pt x="3978592" y="867740"/>
                  </a:lnTo>
                  <a:lnTo>
                    <a:pt x="3972394" y="913879"/>
                  </a:lnTo>
                  <a:lnTo>
                    <a:pt x="3954894" y="955332"/>
                  </a:lnTo>
                  <a:lnTo>
                    <a:pt x="3927767" y="990460"/>
                  </a:lnTo>
                  <a:lnTo>
                    <a:pt x="3892638" y="1017600"/>
                  </a:lnTo>
                  <a:lnTo>
                    <a:pt x="3851173" y="1035100"/>
                  </a:lnTo>
                  <a:lnTo>
                    <a:pt x="3805046" y="104129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4155" y="336041"/>
              <a:ext cx="3988435" cy="1050925"/>
            </a:xfrm>
            <a:custGeom>
              <a:avLst/>
              <a:gdLst/>
              <a:ahLst/>
              <a:cxnLst/>
              <a:rect l="l" t="t" r="r" b="b"/>
              <a:pathLst>
                <a:path w="3988434" h="1050925">
                  <a:moveTo>
                    <a:pt x="3809771" y="1050823"/>
                  </a:moveTo>
                  <a:lnTo>
                    <a:pt x="178269" y="1050823"/>
                  </a:lnTo>
                  <a:lnTo>
                    <a:pt x="177634" y="1050772"/>
                  </a:lnTo>
                  <a:lnTo>
                    <a:pt x="131495" y="1044575"/>
                  </a:lnTo>
                  <a:lnTo>
                    <a:pt x="88823" y="1026744"/>
                  </a:lnTo>
                  <a:lnTo>
                    <a:pt x="52641" y="998994"/>
                  </a:lnTo>
                  <a:lnTo>
                    <a:pt x="24650" y="963015"/>
                  </a:lnTo>
                  <a:lnTo>
                    <a:pt x="6527" y="920496"/>
                  </a:lnTo>
                  <a:lnTo>
                    <a:pt x="0" y="873137"/>
                  </a:lnTo>
                  <a:lnTo>
                    <a:pt x="39" y="177380"/>
                  </a:lnTo>
                  <a:lnTo>
                    <a:pt x="6197" y="131533"/>
                  </a:lnTo>
                  <a:lnTo>
                    <a:pt x="24028" y="88861"/>
                  </a:lnTo>
                  <a:lnTo>
                    <a:pt x="51777" y="52679"/>
                  </a:lnTo>
                  <a:lnTo>
                    <a:pt x="87769" y="24688"/>
                  </a:lnTo>
                  <a:lnTo>
                    <a:pt x="130289" y="6565"/>
                  </a:lnTo>
                  <a:lnTo>
                    <a:pt x="177634" y="38"/>
                  </a:lnTo>
                  <a:lnTo>
                    <a:pt x="178269" y="0"/>
                  </a:lnTo>
                  <a:lnTo>
                    <a:pt x="3809771" y="0"/>
                  </a:lnTo>
                  <a:lnTo>
                    <a:pt x="3810698" y="88"/>
                  </a:lnTo>
                  <a:lnTo>
                    <a:pt x="3857631" y="9423"/>
                  </a:lnTo>
                  <a:lnTo>
                    <a:pt x="3808831" y="9423"/>
                  </a:lnTo>
                  <a:lnTo>
                    <a:pt x="3809086" y="9474"/>
                  </a:lnTo>
                  <a:lnTo>
                    <a:pt x="178904" y="9474"/>
                  </a:lnTo>
                  <a:lnTo>
                    <a:pt x="178269" y="9525"/>
                  </a:lnTo>
                  <a:lnTo>
                    <a:pt x="178526" y="9525"/>
                  </a:lnTo>
                  <a:lnTo>
                    <a:pt x="135224" y="15341"/>
                  </a:lnTo>
                  <a:lnTo>
                    <a:pt x="133985" y="15341"/>
                  </a:lnTo>
                  <a:lnTo>
                    <a:pt x="132765" y="15671"/>
                  </a:lnTo>
                  <a:lnTo>
                    <a:pt x="133202" y="15671"/>
                  </a:lnTo>
                  <a:lnTo>
                    <a:pt x="94006" y="32219"/>
                  </a:lnTo>
                  <a:lnTo>
                    <a:pt x="93586" y="32219"/>
                  </a:lnTo>
                  <a:lnTo>
                    <a:pt x="92532" y="32842"/>
                  </a:lnTo>
                  <a:lnTo>
                    <a:pt x="92780" y="32842"/>
                  </a:lnTo>
                  <a:lnTo>
                    <a:pt x="59575" y="58496"/>
                  </a:lnTo>
                  <a:lnTo>
                    <a:pt x="59321" y="58496"/>
                  </a:lnTo>
                  <a:lnTo>
                    <a:pt x="58458" y="59359"/>
                  </a:lnTo>
                  <a:lnTo>
                    <a:pt x="58654" y="59359"/>
                  </a:lnTo>
                  <a:lnTo>
                    <a:pt x="32996" y="92570"/>
                  </a:lnTo>
                  <a:lnTo>
                    <a:pt x="32804" y="92570"/>
                  </a:lnTo>
                  <a:lnTo>
                    <a:pt x="32181" y="93624"/>
                  </a:lnTo>
                  <a:lnTo>
                    <a:pt x="32359" y="93624"/>
                  </a:lnTo>
                  <a:lnTo>
                    <a:pt x="15818" y="132803"/>
                  </a:lnTo>
                  <a:lnTo>
                    <a:pt x="15633" y="132803"/>
                  </a:lnTo>
                  <a:lnTo>
                    <a:pt x="15303" y="134023"/>
                  </a:lnTo>
                  <a:lnTo>
                    <a:pt x="15469" y="134023"/>
                  </a:lnTo>
                  <a:lnTo>
                    <a:pt x="9521" y="178308"/>
                  </a:lnTo>
                  <a:lnTo>
                    <a:pt x="9436" y="871867"/>
                  </a:lnTo>
                  <a:lnTo>
                    <a:pt x="15469" y="916787"/>
                  </a:lnTo>
                  <a:lnTo>
                    <a:pt x="15303" y="916787"/>
                  </a:lnTo>
                  <a:lnTo>
                    <a:pt x="15633" y="918006"/>
                  </a:lnTo>
                  <a:lnTo>
                    <a:pt x="15818" y="918006"/>
                  </a:lnTo>
                  <a:lnTo>
                    <a:pt x="32353" y="957186"/>
                  </a:lnTo>
                  <a:lnTo>
                    <a:pt x="32181" y="957186"/>
                  </a:lnTo>
                  <a:lnTo>
                    <a:pt x="32804" y="958253"/>
                  </a:lnTo>
                  <a:lnTo>
                    <a:pt x="33006" y="958253"/>
                  </a:lnTo>
                  <a:lnTo>
                    <a:pt x="58654" y="991450"/>
                  </a:lnTo>
                  <a:lnTo>
                    <a:pt x="58458" y="991450"/>
                  </a:lnTo>
                  <a:lnTo>
                    <a:pt x="59321" y="992314"/>
                  </a:lnTo>
                  <a:lnTo>
                    <a:pt x="59575" y="992314"/>
                  </a:lnTo>
                  <a:lnTo>
                    <a:pt x="92780" y="1017968"/>
                  </a:lnTo>
                  <a:lnTo>
                    <a:pt x="92532" y="1017968"/>
                  </a:lnTo>
                  <a:lnTo>
                    <a:pt x="93586" y="1018590"/>
                  </a:lnTo>
                  <a:lnTo>
                    <a:pt x="94006" y="1018590"/>
                  </a:lnTo>
                  <a:lnTo>
                    <a:pt x="133202" y="1035138"/>
                  </a:lnTo>
                  <a:lnTo>
                    <a:pt x="132765" y="1035138"/>
                  </a:lnTo>
                  <a:lnTo>
                    <a:pt x="133985" y="1035469"/>
                  </a:lnTo>
                  <a:lnTo>
                    <a:pt x="135224" y="1035469"/>
                  </a:lnTo>
                  <a:lnTo>
                    <a:pt x="178621" y="1041298"/>
                  </a:lnTo>
                  <a:lnTo>
                    <a:pt x="178269" y="1041298"/>
                  </a:lnTo>
                  <a:lnTo>
                    <a:pt x="178904" y="1041336"/>
                  </a:lnTo>
                  <a:lnTo>
                    <a:pt x="3864642" y="1041336"/>
                  </a:lnTo>
                  <a:lnTo>
                    <a:pt x="3857752" y="1044244"/>
                  </a:lnTo>
                  <a:lnTo>
                    <a:pt x="3856532" y="1044575"/>
                  </a:lnTo>
                  <a:lnTo>
                    <a:pt x="3810393" y="1050772"/>
                  </a:lnTo>
                  <a:lnTo>
                    <a:pt x="3809771" y="1050823"/>
                  </a:lnTo>
                  <a:close/>
                </a:path>
                <a:path w="3988434" h="1050925">
                  <a:moveTo>
                    <a:pt x="3874326" y="22459"/>
                  </a:moveTo>
                  <a:lnTo>
                    <a:pt x="3808831" y="9423"/>
                  </a:lnTo>
                  <a:lnTo>
                    <a:pt x="3809771" y="9525"/>
                  </a:lnTo>
                  <a:lnTo>
                    <a:pt x="3858142" y="9525"/>
                  </a:lnTo>
                  <a:lnTo>
                    <a:pt x="3877106" y="13296"/>
                  </a:lnTo>
                  <a:lnTo>
                    <a:pt x="3878008" y="13563"/>
                  </a:lnTo>
                  <a:lnTo>
                    <a:pt x="3878821" y="14008"/>
                  </a:lnTo>
                  <a:lnTo>
                    <a:pt x="3890684" y="21932"/>
                  </a:lnTo>
                  <a:lnTo>
                    <a:pt x="3873538" y="21932"/>
                  </a:lnTo>
                  <a:lnTo>
                    <a:pt x="3874326" y="22459"/>
                  </a:lnTo>
                  <a:close/>
                </a:path>
                <a:path w="3988434" h="1050925">
                  <a:moveTo>
                    <a:pt x="3858142" y="9525"/>
                  </a:moveTo>
                  <a:lnTo>
                    <a:pt x="3809771" y="9525"/>
                  </a:lnTo>
                  <a:lnTo>
                    <a:pt x="3808831" y="9423"/>
                  </a:lnTo>
                  <a:lnTo>
                    <a:pt x="3857631" y="9423"/>
                  </a:lnTo>
                  <a:lnTo>
                    <a:pt x="3858142" y="9525"/>
                  </a:lnTo>
                  <a:close/>
                </a:path>
                <a:path w="3988434" h="1050925">
                  <a:moveTo>
                    <a:pt x="178526" y="9525"/>
                  </a:moveTo>
                  <a:lnTo>
                    <a:pt x="178269" y="9525"/>
                  </a:lnTo>
                  <a:lnTo>
                    <a:pt x="178904" y="9474"/>
                  </a:lnTo>
                  <a:lnTo>
                    <a:pt x="178526" y="9525"/>
                  </a:lnTo>
                  <a:close/>
                </a:path>
                <a:path w="3988434" h="1050925">
                  <a:moveTo>
                    <a:pt x="3809342" y="9525"/>
                  </a:moveTo>
                  <a:lnTo>
                    <a:pt x="178526" y="9525"/>
                  </a:lnTo>
                  <a:lnTo>
                    <a:pt x="178904" y="9474"/>
                  </a:lnTo>
                  <a:lnTo>
                    <a:pt x="3809086" y="9474"/>
                  </a:lnTo>
                  <a:lnTo>
                    <a:pt x="3809342" y="9525"/>
                  </a:lnTo>
                  <a:close/>
                </a:path>
                <a:path w="3988434" h="1050925">
                  <a:moveTo>
                    <a:pt x="132765" y="15671"/>
                  </a:moveTo>
                  <a:lnTo>
                    <a:pt x="133985" y="15341"/>
                  </a:lnTo>
                  <a:lnTo>
                    <a:pt x="133406" y="15585"/>
                  </a:lnTo>
                  <a:lnTo>
                    <a:pt x="132765" y="15671"/>
                  </a:lnTo>
                  <a:close/>
                </a:path>
                <a:path w="3988434" h="1050925">
                  <a:moveTo>
                    <a:pt x="133406" y="15585"/>
                  </a:moveTo>
                  <a:lnTo>
                    <a:pt x="133985" y="15341"/>
                  </a:lnTo>
                  <a:lnTo>
                    <a:pt x="135224" y="15341"/>
                  </a:lnTo>
                  <a:lnTo>
                    <a:pt x="133406" y="15585"/>
                  </a:lnTo>
                  <a:close/>
                </a:path>
                <a:path w="3988434" h="1050925">
                  <a:moveTo>
                    <a:pt x="133202" y="15671"/>
                  </a:moveTo>
                  <a:lnTo>
                    <a:pt x="132765" y="15671"/>
                  </a:lnTo>
                  <a:lnTo>
                    <a:pt x="133406" y="15585"/>
                  </a:lnTo>
                  <a:lnTo>
                    <a:pt x="133202" y="15671"/>
                  </a:lnTo>
                  <a:close/>
                </a:path>
                <a:path w="3988434" h="1050925">
                  <a:moveTo>
                    <a:pt x="3875252" y="22644"/>
                  </a:moveTo>
                  <a:lnTo>
                    <a:pt x="3874326" y="22459"/>
                  </a:lnTo>
                  <a:lnTo>
                    <a:pt x="3873538" y="21932"/>
                  </a:lnTo>
                  <a:lnTo>
                    <a:pt x="3875252" y="22644"/>
                  </a:lnTo>
                  <a:close/>
                </a:path>
                <a:path w="3988434" h="1050925">
                  <a:moveTo>
                    <a:pt x="3891749" y="22644"/>
                  </a:moveTo>
                  <a:lnTo>
                    <a:pt x="3875252" y="22644"/>
                  </a:lnTo>
                  <a:lnTo>
                    <a:pt x="3873538" y="21932"/>
                  </a:lnTo>
                  <a:lnTo>
                    <a:pt x="3890684" y="21932"/>
                  </a:lnTo>
                  <a:lnTo>
                    <a:pt x="3891749" y="22644"/>
                  </a:lnTo>
                  <a:close/>
                </a:path>
                <a:path w="3988434" h="1050925">
                  <a:moveTo>
                    <a:pt x="3929068" y="59036"/>
                  </a:moveTo>
                  <a:lnTo>
                    <a:pt x="3874326" y="22459"/>
                  </a:lnTo>
                  <a:lnTo>
                    <a:pt x="3875252" y="22644"/>
                  </a:lnTo>
                  <a:lnTo>
                    <a:pt x="3891749" y="22644"/>
                  </a:lnTo>
                  <a:lnTo>
                    <a:pt x="3935133" y="51625"/>
                  </a:lnTo>
                  <a:lnTo>
                    <a:pt x="3935857" y="52222"/>
                  </a:lnTo>
                  <a:lnTo>
                    <a:pt x="3936441" y="52946"/>
                  </a:lnTo>
                  <a:lnTo>
                    <a:pt x="3939972" y="58229"/>
                  </a:lnTo>
                  <a:lnTo>
                    <a:pt x="3928529" y="58229"/>
                  </a:lnTo>
                  <a:lnTo>
                    <a:pt x="3929068" y="59036"/>
                  </a:lnTo>
                  <a:close/>
                </a:path>
                <a:path w="3988434" h="1050925">
                  <a:moveTo>
                    <a:pt x="92532" y="32842"/>
                  </a:moveTo>
                  <a:lnTo>
                    <a:pt x="93586" y="32219"/>
                  </a:lnTo>
                  <a:lnTo>
                    <a:pt x="93080" y="32610"/>
                  </a:lnTo>
                  <a:lnTo>
                    <a:pt x="92532" y="32842"/>
                  </a:lnTo>
                  <a:close/>
                </a:path>
                <a:path w="3988434" h="1050925">
                  <a:moveTo>
                    <a:pt x="93080" y="32610"/>
                  </a:moveTo>
                  <a:lnTo>
                    <a:pt x="93586" y="32219"/>
                  </a:lnTo>
                  <a:lnTo>
                    <a:pt x="94006" y="32219"/>
                  </a:lnTo>
                  <a:lnTo>
                    <a:pt x="93080" y="32610"/>
                  </a:lnTo>
                  <a:close/>
                </a:path>
                <a:path w="3988434" h="1050925">
                  <a:moveTo>
                    <a:pt x="92780" y="32842"/>
                  </a:moveTo>
                  <a:lnTo>
                    <a:pt x="92532" y="32842"/>
                  </a:lnTo>
                  <a:lnTo>
                    <a:pt x="93080" y="32610"/>
                  </a:lnTo>
                  <a:lnTo>
                    <a:pt x="92780" y="32842"/>
                  </a:lnTo>
                  <a:close/>
                </a:path>
                <a:path w="3988434" h="1050925">
                  <a:moveTo>
                    <a:pt x="3929837" y="59550"/>
                  </a:moveTo>
                  <a:lnTo>
                    <a:pt x="3929068" y="59036"/>
                  </a:lnTo>
                  <a:lnTo>
                    <a:pt x="3928529" y="58229"/>
                  </a:lnTo>
                  <a:lnTo>
                    <a:pt x="3929837" y="59550"/>
                  </a:lnTo>
                  <a:close/>
                </a:path>
                <a:path w="3988434" h="1050925">
                  <a:moveTo>
                    <a:pt x="3940855" y="59550"/>
                  </a:moveTo>
                  <a:lnTo>
                    <a:pt x="3929837" y="59550"/>
                  </a:lnTo>
                  <a:lnTo>
                    <a:pt x="3928529" y="58229"/>
                  </a:lnTo>
                  <a:lnTo>
                    <a:pt x="3939972" y="58229"/>
                  </a:lnTo>
                  <a:lnTo>
                    <a:pt x="3940855" y="59550"/>
                  </a:lnTo>
                  <a:close/>
                </a:path>
                <a:path w="3988434" h="1050925">
                  <a:moveTo>
                    <a:pt x="58458" y="59359"/>
                  </a:moveTo>
                  <a:lnTo>
                    <a:pt x="59321" y="58496"/>
                  </a:lnTo>
                  <a:lnTo>
                    <a:pt x="58945" y="58983"/>
                  </a:lnTo>
                  <a:lnTo>
                    <a:pt x="58458" y="59359"/>
                  </a:lnTo>
                  <a:close/>
                </a:path>
                <a:path w="3988434" h="1050925">
                  <a:moveTo>
                    <a:pt x="58945" y="58983"/>
                  </a:moveTo>
                  <a:lnTo>
                    <a:pt x="59321" y="58496"/>
                  </a:lnTo>
                  <a:lnTo>
                    <a:pt x="59575" y="58496"/>
                  </a:lnTo>
                  <a:lnTo>
                    <a:pt x="58945" y="58983"/>
                  </a:lnTo>
                  <a:close/>
                </a:path>
                <a:path w="3988434" h="1050925">
                  <a:moveTo>
                    <a:pt x="58654" y="59359"/>
                  </a:moveTo>
                  <a:lnTo>
                    <a:pt x="58458" y="59359"/>
                  </a:lnTo>
                  <a:lnTo>
                    <a:pt x="58945" y="58983"/>
                  </a:lnTo>
                  <a:lnTo>
                    <a:pt x="58654" y="59359"/>
                  </a:lnTo>
                  <a:close/>
                </a:path>
                <a:path w="3988434" h="1050925">
                  <a:moveTo>
                    <a:pt x="3965619" y="113752"/>
                  </a:moveTo>
                  <a:lnTo>
                    <a:pt x="3929068" y="59036"/>
                  </a:lnTo>
                  <a:lnTo>
                    <a:pt x="3929837" y="59550"/>
                  </a:lnTo>
                  <a:lnTo>
                    <a:pt x="3940855" y="59550"/>
                  </a:lnTo>
                  <a:lnTo>
                    <a:pt x="3974071" y="109245"/>
                  </a:lnTo>
                  <a:lnTo>
                    <a:pt x="3974503" y="110070"/>
                  </a:lnTo>
                  <a:lnTo>
                    <a:pt x="3974782" y="110959"/>
                  </a:lnTo>
                  <a:lnTo>
                    <a:pt x="3975153" y="112826"/>
                  </a:lnTo>
                  <a:lnTo>
                    <a:pt x="3965435" y="112826"/>
                  </a:lnTo>
                  <a:lnTo>
                    <a:pt x="3965619" y="113752"/>
                  </a:lnTo>
                  <a:close/>
                </a:path>
                <a:path w="3988434" h="1050925">
                  <a:moveTo>
                    <a:pt x="32181" y="93624"/>
                  </a:moveTo>
                  <a:lnTo>
                    <a:pt x="32804" y="92570"/>
                  </a:lnTo>
                  <a:lnTo>
                    <a:pt x="32572" y="93118"/>
                  </a:lnTo>
                  <a:lnTo>
                    <a:pt x="32181" y="93624"/>
                  </a:lnTo>
                  <a:close/>
                </a:path>
                <a:path w="3988434" h="1050925">
                  <a:moveTo>
                    <a:pt x="32572" y="93118"/>
                  </a:moveTo>
                  <a:lnTo>
                    <a:pt x="32804" y="92570"/>
                  </a:lnTo>
                  <a:lnTo>
                    <a:pt x="32996" y="92570"/>
                  </a:lnTo>
                  <a:lnTo>
                    <a:pt x="32572" y="93118"/>
                  </a:lnTo>
                  <a:close/>
                </a:path>
                <a:path w="3988434" h="1050925">
                  <a:moveTo>
                    <a:pt x="32359" y="93624"/>
                  </a:moveTo>
                  <a:lnTo>
                    <a:pt x="32181" y="93624"/>
                  </a:lnTo>
                  <a:lnTo>
                    <a:pt x="32572" y="93118"/>
                  </a:lnTo>
                  <a:lnTo>
                    <a:pt x="32359" y="93624"/>
                  </a:lnTo>
                  <a:close/>
                </a:path>
                <a:path w="3988434" h="1050925">
                  <a:moveTo>
                    <a:pt x="3966146" y="114541"/>
                  </a:moveTo>
                  <a:lnTo>
                    <a:pt x="3965619" y="113752"/>
                  </a:lnTo>
                  <a:lnTo>
                    <a:pt x="3965435" y="112826"/>
                  </a:lnTo>
                  <a:lnTo>
                    <a:pt x="3966146" y="114541"/>
                  </a:lnTo>
                  <a:close/>
                </a:path>
                <a:path w="3988434" h="1050925">
                  <a:moveTo>
                    <a:pt x="3975494" y="114541"/>
                  </a:moveTo>
                  <a:lnTo>
                    <a:pt x="3966146" y="114541"/>
                  </a:lnTo>
                  <a:lnTo>
                    <a:pt x="3965435" y="112826"/>
                  </a:lnTo>
                  <a:lnTo>
                    <a:pt x="3975153" y="112826"/>
                  </a:lnTo>
                  <a:lnTo>
                    <a:pt x="3975494" y="114541"/>
                  </a:lnTo>
                  <a:close/>
                </a:path>
                <a:path w="3988434" h="1050925">
                  <a:moveTo>
                    <a:pt x="3988079" y="179235"/>
                  </a:moveTo>
                  <a:lnTo>
                    <a:pt x="3978643" y="179235"/>
                  </a:lnTo>
                  <a:lnTo>
                    <a:pt x="3978554" y="178308"/>
                  </a:lnTo>
                  <a:lnTo>
                    <a:pt x="3965619" y="113752"/>
                  </a:lnTo>
                  <a:lnTo>
                    <a:pt x="3966146" y="114541"/>
                  </a:lnTo>
                  <a:lnTo>
                    <a:pt x="3975494" y="114541"/>
                  </a:lnTo>
                  <a:lnTo>
                    <a:pt x="3987990" y="177380"/>
                  </a:lnTo>
                  <a:lnTo>
                    <a:pt x="3988079" y="179235"/>
                  </a:lnTo>
                  <a:close/>
                </a:path>
                <a:path w="3988434" h="1050925">
                  <a:moveTo>
                    <a:pt x="15303" y="134023"/>
                  </a:moveTo>
                  <a:lnTo>
                    <a:pt x="15633" y="132803"/>
                  </a:lnTo>
                  <a:lnTo>
                    <a:pt x="15547" y="133444"/>
                  </a:lnTo>
                  <a:lnTo>
                    <a:pt x="15303" y="134023"/>
                  </a:lnTo>
                  <a:close/>
                </a:path>
                <a:path w="3988434" h="1050925">
                  <a:moveTo>
                    <a:pt x="15547" y="133444"/>
                  </a:moveTo>
                  <a:lnTo>
                    <a:pt x="15633" y="132803"/>
                  </a:lnTo>
                  <a:lnTo>
                    <a:pt x="15818" y="132803"/>
                  </a:lnTo>
                  <a:lnTo>
                    <a:pt x="15547" y="133444"/>
                  </a:lnTo>
                  <a:close/>
                </a:path>
                <a:path w="3988434" h="1050925">
                  <a:moveTo>
                    <a:pt x="15469" y="134023"/>
                  </a:moveTo>
                  <a:lnTo>
                    <a:pt x="15303" y="134023"/>
                  </a:lnTo>
                  <a:lnTo>
                    <a:pt x="15547" y="133444"/>
                  </a:lnTo>
                  <a:lnTo>
                    <a:pt x="15469" y="134023"/>
                  </a:lnTo>
                  <a:close/>
                </a:path>
                <a:path w="3988434" h="1050925">
                  <a:moveTo>
                    <a:pt x="9486" y="178564"/>
                  </a:moveTo>
                  <a:lnTo>
                    <a:pt x="9486" y="178308"/>
                  </a:lnTo>
                  <a:lnTo>
                    <a:pt x="9486" y="178564"/>
                  </a:lnTo>
                  <a:close/>
                </a:path>
                <a:path w="3988434" h="1050925">
                  <a:moveTo>
                    <a:pt x="3978554" y="178788"/>
                  </a:moveTo>
                  <a:lnTo>
                    <a:pt x="3978458" y="178308"/>
                  </a:lnTo>
                  <a:lnTo>
                    <a:pt x="3978554" y="178788"/>
                  </a:lnTo>
                  <a:close/>
                </a:path>
                <a:path w="3988434" h="1050925">
                  <a:moveTo>
                    <a:pt x="9486" y="178943"/>
                  </a:moveTo>
                  <a:lnTo>
                    <a:pt x="9486" y="178564"/>
                  </a:lnTo>
                  <a:lnTo>
                    <a:pt x="9486" y="178943"/>
                  </a:lnTo>
                  <a:close/>
                </a:path>
                <a:path w="3988434" h="1050925">
                  <a:moveTo>
                    <a:pt x="3988079" y="872502"/>
                  </a:moveTo>
                  <a:lnTo>
                    <a:pt x="3978554" y="872502"/>
                  </a:lnTo>
                  <a:lnTo>
                    <a:pt x="3978592" y="871867"/>
                  </a:lnTo>
                  <a:lnTo>
                    <a:pt x="3978554" y="178788"/>
                  </a:lnTo>
                  <a:lnTo>
                    <a:pt x="3978643" y="179235"/>
                  </a:lnTo>
                  <a:lnTo>
                    <a:pt x="3988079" y="179235"/>
                  </a:lnTo>
                  <a:lnTo>
                    <a:pt x="3988079" y="872502"/>
                  </a:lnTo>
                  <a:close/>
                </a:path>
                <a:path w="3988434" h="1050925">
                  <a:moveTo>
                    <a:pt x="9486" y="872245"/>
                  </a:moveTo>
                  <a:lnTo>
                    <a:pt x="9436" y="871867"/>
                  </a:lnTo>
                  <a:lnTo>
                    <a:pt x="9486" y="872245"/>
                  </a:lnTo>
                  <a:close/>
                </a:path>
                <a:path w="3988434" h="1050925">
                  <a:moveTo>
                    <a:pt x="3978554" y="872151"/>
                  </a:moveTo>
                  <a:lnTo>
                    <a:pt x="3978554" y="871867"/>
                  </a:lnTo>
                  <a:lnTo>
                    <a:pt x="3978554" y="872151"/>
                  </a:lnTo>
                  <a:close/>
                </a:path>
                <a:path w="3988434" h="1050925">
                  <a:moveTo>
                    <a:pt x="3972475" y="917410"/>
                  </a:moveTo>
                  <a:lnTo>
                    <a:pt x="3978554" y="872151"/>
                  </a:lnTo>
                  <a:lnTo>
                    <a:pt x="3978554" y="872502"/>
                  </a:lnTo>
                  <a:lnTo>
                    <a:pt x="3988079" y="872502"/>
                  </a:lnTo>
                  <a:lnTo>
                    <a:pt x="3988041" y="873137"/>
                  </a:lnTo>
                  <a:lnTo>
                    <a:pt x="3982178" y="916787"/>
                  </a:lnTo>
                  <a:lnTo>
                    <a:pt x="3972737" y="916787"/>
                  </a:lnTo>
                  <a:lnTo>
                    <a:pt x="3972475" y="917410"/>
                  </a:lnTo>
                  <a:close/>
                </a:path>
                <a:path w="3988434" h="1050925">
                  <a:moveTo>
                    <a:pt x="9521" y="872502"/>
                  </a:moveTo>
                  <a:lnTo>
                    <a:pt x="9486" y="872245"/>
                  </a:lnTo>
                  <a:lnTo>
                    <a:pt x="9521" y="872502"/>
                  </a:lnTo>
                  <a:close/>
                </a:path>
                <a:path w="3988434" h="1050925">
                  <a:moveTo>
                    <a:pt x="15633" y="918006"/>
                  </a:moveTo>
                  <a:lnTo>
                    <a:pt x="15303" y="916787"/>
                  </a:lnTo>
                  <a:lnTo>
                    <a:pt x="15547" y="917366"/>
                  </a:lnTo>
                  <a:lnTo>
                    <a:pt x="15633" y="918006"/>
                  </a:lnTo>
                  <a:close/>
                </a:path>
                <a:path w="3988434" h="1050925">
                  <a:moveTo>
                    <a:pt x="15547" y="917366"/>
                  </a:moveTo>
                  <a:lnTo>
                    <a:pt x="15303" y="916787"/>
                  </a:lnTo>
                  <a:lnTo>
                    <a:pt x="15469" y="916787"/>
                  </a:lnTo>
                  <a:lnTo>
                    <a:pt x="15547" y="917366"/>
                  </a:lnTo>
                  <a:close/>
                </a:path>
                <a:path w="3988434" h="1050925">
                  <a:moveTo>
                    <a:pt x="3972394" y="918006"/>
                  </a:moveTo>
                  <a:lnTo>
                    <a:pt x="3972493" y="917366"/>
                  </a:lnTo>
                  <a:lnTo>
                    <a:pt x="3972737" y="916787"/>
                  </a:lnTo>
                  <a:lnTo>
                    <a:pt x="3972394" y="918006"/>
                  </a:lnTo>
                  <a:close/>
                </a:path>
                <a:path w="3988434" h="1050925">
                  <a:moveTo>
                    <a:pt x="3982014" y="918006"/>
                  </a:moveTo>
                  <a:lnTo>
                    <a:pt x="3972394" y="918006"/>
                  </a:lnTo>
                  <a:lnTo>
                    <a:pt x="3972737" y="916787"/>
                  </a:lnTo>
                  <a:lnTo>
                    <a:pt x="3982178" y="916787"/>
                  </a:lnTo>
                  <a:lnTo>
                    <a:pt x="3982014" y="918006"/>
                  </a:lnTo>
                  <a:close/>
                </a:path>
                <a:path w="3988434" h="1050925">
                  <a:moveTo>
                    <a:pt x="15818" y="918006"/>
                  </a:moveTo>
                  <a:lnTo>
                    <a:pt x="15633" y="918006"/>
                  </a:lnTo>
                  <a:lnTo>
                    <a:pt x="15547" y="917366"/>
                  </a:lnTo>
                  <a:lnTo>
                    <a:pt x="15818" y="918006"/>
                  </a:lnTo>
                  <a:close/>
                </a:path>
                <a:path w="3988434" h="1050925">
                  <a:moveTo>
                    <a:pt x="3955480" y="957677"/>
                  </a:moveTo>
                  <a:lnTo>
                    <a:pt x="3972475" y="917410"/>
                  </a:lnTo>
                  <a:lnTo>
                    <a:pt x="3972394" y="918006"/>
                  </a:lnTo>
                  <a:lnTo>
                    <a:pt x="3982014" y="918006"/>
                  </a:lnTo>
                  <a:lnTo>
                    <a:pt x="3981843" y="919276"/>
                  </a:lnTo>
                  <a:lnTo>
                    <a:pt x="3981500" y="920496"/>
                  </a:lnTo>
                  <a:lnTo>
                    <a:pt x="3966022" y="957186"/>
                  </a:lnTo>
                  <a:lnTo>
                    <a:pt x="3955859" y="957186"/>
                  </a:lnTo>
                  <a:lnTo>
                    <a:pt x="3955480" y="957677"/>
                  </a:lnTo>
                  <a:close/>
                </a:path>
                <a:path w="3988434" h="1050925">
                  <a:moveTo>
                    <a:pt x="32804" y="958253"/>
                  </a:moveTo>
                  <a:lnTo>
                    <a:pt x="32181" y="957186"/>
                  </a:lnTo>
                  <a:lnTo>
                    <a:pt x="32561" y="957677"/>
                  </a:lnTo>
                  <a:lnTo>
                    <a:pt x="32804" y="958253"/>
                  </a:lnTo>
                  <a:close/>
                </a:path>
                <a:path w="3988434" h="1050925">
                  <a:moveTo>
                    <a:pt x="32561" y="957677"/>
                  </a:moveTo>
                  <a:lnTo>
                    <a:pt x="32181" y="957186"/>
                  </a:lnTo>
                  <a:lnTo>
                    <a:pt x="32353" y="957186"/>
                  </a:lnTo>
                  <a:lnTo>
                    <a:pt x="32561" y="957677"/>
                  </a:lnTo>
                  <a:close/>
                </a:path>
                <a:path w="3988434" h="1050925">
                  <a:moveTo>
                    <a:pt x="3955237" y="958253"/>
                  </a:moveTo>
                  <a:lnTo>
                    <a:pt x="3955480" y="957677"/>
                  </a:lnTo>
                  <a:lnTo>
                    <a:pt x="3955859" y="957186"/>
                  </a:lnTo>
                  <a:lnTo>
                    <a:pt x="3955237" y="958253"/>
                  </a:lnTo>
                  <a:close/>
                </a:path>
                <a:path w="3988434" h="1050925">
                  <a:moveTo>
                    <a:pt x="3965572" y="958253"/>
                  </a:moveTo>
                  <a:lnTo>
                    <a:pt x="3955237" y="958253"/>
                  </a:lnTo>
                  <a:lnTo>
                    <a:pt x="3955859" y="957186"/>
                  </a:lnTo>
                  <a:lnTo>
                    <a:pt x="3966022" y="957186"/>
                  </a:lnTo>
                  <a:lnTo>
                    <a:pt x="3965572" y="958253"/>
                  </a:lnTo>
                  <a:close/>
                </a:path>
                <a:path w="3988434" h="1050925">
                  <a:moveTo>
                    <a:pt x="33006" y="958253"/>
                  </a:moveTo>
                  <a:lnTo>
                    <a:pt x="32804" y="958253"/>
                  </a:lnTo>
                  <a:lnTo>
                    <a:pt x="32561" y="957677"/>
                  </a:lnTo>
                  <a:lnTo>
                    <a:pt x="33006" y="958253"/>
                  </a:lnTo>
                  <a:close/>
                </a:path>
                <a:path w="3988434" h="1050925">
                  <a:moveTo>
                    <a:pt x="3929114" y="991803"/>
                  </a:moveTo>
                  <a:lnTo>
                    <a:pt x="3955480" y="957677"/>
                  </a:lnTo>
                  <a:lnTo>
                    <a:pt x="3955237" y="958253"/>
                  </a:lnTo>
                  <a:lnTo>
                    <a:pt x="3965572" y="958253"/>
                  </a:lnTo>
                  <a:lnTo>
                    <a:pt x="3964012" y="961948"/>
                  </a:lnTo>
                  <a:lnTo>
                    <a:pt x="3963390" y="963015"/>
                  </a:lnTo>
                  <a:lnTo>
                    <a:pt x="3941413" y="991450"/>
                  </a:lnTo>
                  <a:lnTo>
                    <a:pt x="3929570" y="991450"/>
                  </a:lnTo>
                  <a:lnTo>
                    <a:pt x="3929114" y="991803"/>
                  </a:lnTo>
                  <a:close/>
                </a:path>
                <a:path w="3988434" h="1050925">
                  <a:moveTo>
                    <a:pt x="59321" y="992314"/>
                  </a:moveTo>
                  <a:lnTo>
                    <a:pt x="58458" y="991450"/>
                  </a:lnTo>
                  <a:lnTo>
                    <a:pt x="58945" y="991827"/>
                  </a:lnTo>
                  <a:lnTo>
                    <a:pt x="59321" y="992314"/>
                  </a:lnTo>
                  <a:close/>
                </a:path>
                <a:path w="3988434" h="1050925">
                  <a:moveTo>
                    <a:pt x="58945" y="991827"/>
                  </a:moveTo>
                  <a:lnTo>
                    <a:pt x="58458" y="991450"/>
                  </a:lnTo>
                  <a:lnTo>
                    <a:pt x="58654" y="991450"/>
                  </a:lnTo>
                  <a:lnTo>
                    <a:pt x="58945" y="991827"/>
                  </a:lnTo>
                  <a:close/>
                </a:path>
                <a:path w="3988434" h="1050925">
                  <a:moveTo>
                    <a:pt x="3928719" y="992314"/>
                  </a:moveTo>
                  <a:lnTo>
                    <a:pt x="3929114" y="991803"/>
                  </a:lnTo>
                  <a:lnTo>
                    <a:pt x="3929570" y="991450"/>
                  </a:lnTo>
                  <a:lnTo>
                    <a:pt x="3928719" y="992314"/>
                  </a:lnTo>
                  <a:close/>
                </a:path>
                <a:path w="3988434" h="1050925">
                  <a:moveTo>
                    <a:pt x="3940746" y="992314"/>
                  </a:moveTo>
                  <a:lnTo>
                    <a:pt x="3928719" y="992314"/>
                  </a:lnTo>
                  <a:lnTo>
                    <a:pt x="3929570" y="991450"/>
                  </a:lnTo>
                  <a:lnTo>
                    <a:pt x="3941413" y="991450"/>
                  </a:lnTo>
                  <a:lnTo>
                    <a:pt x="3940746" y="992314"/>
                  </a:lnTo>
                  <a:close/>
                </a:path>
                <a:path w="3988434" h="1050925">
                  <a:moveTo>
                    <a:pt x="3894960" y="1018200"/>
                  </a:moveTo>
                  <a:lnTo>
                    <a:pt x="3929114" y="991803"/>
                  </a:lnTo>
                  <a:lnTo>
                    <a:pt x="3928719" y="992314"/>
                  </a:lnTo>
                  <a:lnTo>
                    <a:pt x="3940746" y="992314"/>
                  </a:lnTo>
                  <a:lnTo>
                    <a:pt x="3936250" y="998131"/>
                  </a:lnTo>
                  <a:lnTo>
                    <a:pt x="3935399" y="998994"/>
                  </a:lnTo>
                  <a:lnTo>
                    <a:pt x="3910841" y="1017968"/>
                  </a:lnTo>
                  <a:lnTo>
                    <a:pt x="3895509" y="1017968"/>
                  </a:lnTo>
                  <a:lnTo>
                    <a:pt x="3894960" y="1018200"/>
                  </a:lnTo>
                  <a:close/>
                </a:path>
                <a:path w="3988434" h="1050925">
                  <a:moveTo>
                    <a:pt x="59575" y="992314"/>
                  </a:moveTo>
                  <a:lnTo>
                    <a:pt x="59321" y="992314"/>
                  </a:lnTo>
                  <a:lnTo>
                    <a:pt x="58945" y="991827"/>
                  </a:lnTo>
                  <a:lnTo>
                    <a:pt x="59575" y="992314"/>
                  </a:lnTo>
                  <a:close/>
                </a:path>
                <a:path w="3988434" h="1050925">
                  <a:moveTo>
                    <a:pt x="93586" y="1018590"/>
                  </a:moveTo>
                  <a:lnTo>
                    <a:pt x="92532" y="1017968"/>
                  </a:lnTo>
                  <a:lnTo>
                    <a:pt x="93080" y="1018200"/>
                  </a:lnTo>
                  <a:lnTo>
                    <a:pt x="93586" y="1018590"/>
                  </a:lnTo>
                  <a:close/>
                </a:path>
                <a:path w="3988434" h="1050925">
                  <a:moveTo>
                    <a:pt x="93080" y="1018199"/>
                  </a:moveTo>
                  <a:lnTo>
                    <a:pt x="92532" y="1017968"/>
                  </a:lnTo>
                  <a:lnTo>
                    <a:pt x="92780" y="1017968"/>
                  </a:lnTo>
                  <a:lnTo>
                    <a:pt x="93080" y="1018199"/>
                  </a:lnTo>
                  <a:close/>
                </a:path>
                <a:path w="3988434" h="1050925">
                  <a:moveTo>
                    <a:pt x="3894454" y="1018590"/>
                  </a:moveTo>
                  <a:lnTo>
                    <a:pt x="3894960" y="1018199"/>
                  </a:lnTo>
                  <a:lnTo>
                    <a:pt x="3895509" y="1017968"/>
                  </a:lnTo>
                  <a:lnTo>
                    <a:pt x="3894454" y="1018590"/>
                  </a:lnTo>
                  <a:close/>
                </a:path>
                <a:path w="3988434" h="1050925">
                  <a:moveTo>
                    <a:pt x="3910035" y="1018590"/>
                  </a:moveTo>
                  <a:lnTo>
                    <a:pt x="3894454" y="1018590"/>
                  </a:lnTo>
                  <a:lnTo>
                    <a:pt x="3895509" y="1017968"/>
                  </a:lnTo>
                  <a:lnTo>
                    <a:pt x="3910841" y="1017968"/>
                  </a:lnTo>
                  <a:lnTo>
                    <a:pt x="3910035" y="1018590"/>
                  </a:lnTo>
                  <a:close/>
                </a:path>
                <a:path w="3988434" h="1050925">
                  <a:moveTo>
                    <a:pt x="94006" y="1018590"/>
                  </a:moveTo>
                  <a:lnTo>
                    <a:pt x="93586" y="1018590"/>
                  </a:lnTo>
                  <a:lnTo>
                    <a:pt x="93080" y="1018199"/>
                  </a:lnTo>
                  <a:lnTo>
                    <a:pt x="94006" y="1018590"/>
                  </a:lnTo>
                  <a:close/>
                </a:path>
                <a:path w="3988434" h="1050925">
                  <a:moveTo>
                    <a:pt x="3854640" y="1035222"/>
                  </a:moveTo>
                  <a:lnTo>
                    <a:pt x="3894960" y="1018200"/>
                  </a:lnTo>
                  <a:lnTo>
                    <a:pt x="3894454" y="1018590"/>
                  </a:lnTo>
                  <a:lnTo>
                    <a:pt x="3910035" y="1018590"/>
                  </a:lnTo>
                  <a:lnTo>
                    <a:pt x="3900271" y="1026134"/>
                  </a:lnTo>
                  <a:lnTo>
                    <a:pt x="3899217" y="1026744"/>
                  </a:lnTo>
                  <a:lnTo>
                    <a:pt x="3879327" y="1035138"/>
                  </a:lnTo>
                  <a:lnTo>
                    <a:pt x="3855262" y="1035138"/>
                  </a:lnTo>
                  <a:lnTo>
                    <a:pt x="3854640" y="1035222"/>
                  </a:lnTo>
                  <a:close/>
                </a:path>
                <a:path w="3988434" h="1050925">
                  <a:moveTo>
                    <a:pt x="133985" y="1035469"/>
                  </a:moveTo>
                  <a:lnTo>
                    <a:pt x="132765" y="1035138"/>
                  </a:lnTo>
                  <a:lnTo>
                    <a:pt x="133406" y="1035225"/>
                  </a:lnTo>
                  <a:lnTo>
                    <a:pt x="133985" y="1035469"/>
                  </a:lnTo>
                  <a:close/>
                </a:path>
                <a:path w="3988434" h="1050925">
                  <a:moveTo>
                    <a:pt x="133406" y="1035225"/>
                  </a:moveTo>
                  <a:lnTo>
                    <a:pt x="132765" y="1035138"/>
                  </a:lnTo>
                  <a:lnTo>
                    <a:pt x="133202" y="1035138"/>
                  </a:lnTo>
                  <a:lnTo>
                    <a:pt x="133406" y="1035225"/>
                  </a:lnTo>
                  <a:close/>
                </a:path>
                <a:path w="3988434" h="1050925">
                  <a:moveTo>
                    <a:pt x="3854056" y="1035469"/>
                  </a:moveTo>
                  <a:lnTo>
                    <a:pt x="3854640" y="1035222"/>
                  </a:lnTo>
                  <a:lnTo>
                    <a:pt x="3855262" y="1035138"/>
                  </a:lnTo>
                  <a:lnTo>
                    <a:pt x="3854056" y="1035469"/>
                  </a:lnTo>
                  <a:close/>
                </a:path>
                <a:path w="3988434" h="1050925">
                  <a:moveTo>
                    <a:pt x="3878544" y="1035469"/>
                  </a:moveTo>
                  <a:lnTo>
                    <a:pt x="3854056" y="1035469"/>
                  </a:lnTo>
                  <a:lnTo>
                    <a:pt x="3855262" y="1035138"/>
                  </a:lnTo>
                  <a:lnTo>
                    <a:pt x="3879327" y="1035138"/>
                  </a:lnTo>
                  <a:lnTo>
                    <a:pt x="3878544" y="1035469"/>
                  </a:lnTo>
                  <a:close/>
                </a:path>
                <a:path w="3988434" h="1050925">
                  <a:moveTo>
                    <a:pt x="3809136" y="1041336"/>
                  </a:moveTo>
                  <a:lnTo>
                    <a:pt x="3854640" y="1035222"/>
                  </a:lnTo>
                  <a:lnTo>
                    <a:pt x="3854056" y="1035469"/>
                  </a:lnTo>
                  <a:lnTo>
                    <a:pt x="3878544" y="1035469"/>
                  </a:lnTo>
                  <a:lnTo>
                    <a:pt x="3864733" y="1041298"/>
                  </a:lnTo>
                  <a:lnTo>
                    <a:pt x="3809771" y="1041298"/>
                  </a:lnTo>
                  <a:lnTo>
                    <a:pt x="3809136" y="1041336"/>
                  </a:lnTo>
                  <a:close/>
                </a:path>
                <a:path w="3988434" h="1050925">
                  <a:moveTo>
                    <a:pt x="135224" y="1035469"/>
                  </a:moveTo>
                  <a:lnTo>
                    <a:pt x="133985" y="1035469"/>
                  </a:lnTo>
                  <a:lnTo>
                    <a:pt x="133406" y="1035225"/>
                  </a:lnTo>
                  <a:lnTo>
                    <a:pt x="135224" y="1035469"/>
                  </a:lnTo>
                  <a:close/>
                </a:path>
                <a:path w="3988434" h="1050925">
                  <a:moveTo>
                    <a:pt x="178904" y="1041336"/>
                  </a:moveTo>
                  <a:lnTo>
                    <a:pt x="178269" y="1041298"/>
                  </a:lnTo>
                  <a:lnTo>
                    <a:pt x="178621" y="1041298"/>
                  </a:lnTo>
                  <a:lnTo>
                    <a:pt x="178904" y="1041336"/>
                  </a:lnTo>
                  <a:close/>
                </a:path>
                <a:path w="3988434" h="1050925">
                  <a:moveTo>
                    <a:pt x="3809136" y="1041336"/>
                  </a:moveTo>
                  <a:lnTo>
                    <a:pt x="178904" y="1041336"/>
                  </a:lnTo>
                  <a:lnTo>
                    <a:pt x="178621" y="1041298"/>
                  </a:lnTo>
                  <a:lnTo>
                    <a:pt x="3809419" y="1041298"/>
                  </a:lnTo>
                  <a:lnTo>
                    <a:pt x="3809136" y="1041336"/>
                  </a:lnTo>
                  <a:close/>
                </a:path>
                <a:path w="3988434" h="1050925">
                  <a:moveTo>
                    <a:pt x="3864642" y="1041336"/>
                  </a:moveTo>
                  <a:lnTo>
                    <a:pt x="3809136" y="1041336"/>
                  </a:lnTo>
                  <a:lnTo>
                    <a:pt x="3809771" y="1041298"/>
                  </a:lnTo>
                  <a:lnTo>
                    <a:pt x="3864733" y="104129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15395" y="427012"/>
            <a:ext cx="334327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latin typeface="Calibri" panose="020F0502020204030204"/>
                <a:cs typeface="Calibri" panose="020F0502020204030204"/>
              </a:rPr>
              <a:t>IT </a:t>
            </a:r>
            <a:r>
              <a:rPr sz="1300" spc="-30" dirty="0">
                <a:latin typeface="Calibri" panose="020F0502020204030204"/>
                <a:cs typeface="Calibri" panose="020F0502020204030204"/>
              </a:rPr>
              <a:t>industry </a:t>
            </a:r>
            <a:r>
              <a:rPr sz="1300" spc="-10" dirty="0">
                <a:latin typeface="Calibri" panose="020F0502020204030204"/>
                <a:cs typeface="Calibri" panose="020F0502020204030204"/>
              </a:rPr>
              <a:t>once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predicted </a:t>
            </a:r>
            <a:r>
              <a:rPr sz="1300" spc="-25" dirty="0">
                <a:latin typeface="Calibri" panose="020F0502020204030204"/>
                <a:cs typeface="Calibri" panose="020F0502020204030204"/>
              </a:rPr>
              <a:t>that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its emergence is 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to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25" dirty="0">
                <a:latin typeface="Calibri" panose="020F0502020204030204"/>
                <a:cs typeface="Calibri" panose="020F0502020204030204"/>
              </a:rPr>
              <a:t>make</a:t>
            </a:r>
            <a:r>
              <a:rPr sz="13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paperless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offices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but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its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amazing 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13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find </a:t>
            </a:r>
            <a:r>
              <a:rPr sz="1300" spc="-25" dirty="0">
                <a:latin typeface="Calibri" panose="020F0502020204030204"/>
                <a:cs typeface="Calibri" panose="020F0502020204030204"/>
              </a:rPr>
              <a:t>that </a:t>
            </a:r>
            <a:r>
              <a:rPr sz="1300" spc="-28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about </a:t>
            </a:r>
            <a:r>
              <a:rPr sz="1300" spc="-10" dirty="0">
                <a:latin typeface="Calibri" panose="020F0502020204030204"/>
                <a:cs typeface="Calibri" panose="020F0502020204030204"/>
              </a:rPr>
              <a:t>95% </a:t>
            </a:r>
            <a:r>
              <a:rPr sz="1300" dirty="0">
                <a:latin typeface="Calibri" panose="020F0502020204030204"/>
                <a:cs typeface="Calibri" panose="020F0502020204030204"/>
              </a:rPr>
              <a:t>of 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office work across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3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world </a:t>
            </a:r>
            <a:r>
              <a:rPr sz="1300" spc="-10" dirty="0">
                <a:latin typeface="Calibri" panose="020F0502020204030204"/>
                <a:cs typeface="Calibri" panose="020F0502020204030204"/>
              </a:rPr>
              <a:t>is </a:t>
            </a:r>
            <a:r>
              <a:rPr sz="1300" spc="-25" dirty="0">
                <a:latin typeface="Calibri" panose="020F0502020204030204"/>
                <a:cs typeface="Calibri" panose="020F0502020204030204"/>
              </a:rPr>
              <a:t>still 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done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5" dirty="0">
                <a:latin typeface="Calibri" panose="020F0502020204030204"/>
                <a:cs typeface="Calibri" panose="020F0502020204030204"/>
              </a:rPr>
              <a:t>on</a:t>
            </a:r>
            <a:r>
              <a:rPr sz="13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45" dirty="0">
                <a:latin typeface="Calibri" panose="020F0502020204030204"/>
                <a:cs typeface="Calibri" panose="020F0502020204030204"/>
              </a:rPr>
              <a:t>paper.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4130" y="1617141"/>
            <a:ext cx="3988435" cy="3301365"/>
            <a:chOff x="4804130" y="1617141"/>
            <a:chExt cx="3988435" cy="3301365"/>
          </a:xfrm>
        </p:grpSpPr>
        <p:sp>
          <p:nvSpPr>
            <p:cNvPr id="9" name="object 9"/>
            <p:cNvSpPr/>
            <p:nvPr/>
          </p:nvSpPr>
          <p:spPr>
            <a:xfrm>
              <a:off x="4808880" y="1621904"/>
              <a:ext cx="3978910" cy="1638300"/>
            </a:xfrm>
            <a:custGeom>
              <a:avLst/>
              <a:gdLst/>
              <a:ahLst/>
              <a:cxnLst/>
              <a:rect l="l" t="t" r="r" b="b"/>
              <a:pathLst>
                <a:path w="3978909" h="1638300">
                  <a:moveTo>
                    <a:pt x="3705644" y="1637690"/>
                  </a:moveTo>
                  <a:lnTo>
                    <a:pt x="272948" y="1637690"/>
                  </a:lnTo>
                  <a:lnTo>
                    <a:pt x="223888" y="1633296"/>
                  </a:lnTo>
                  <a:lnTo>
                    <a:pt x="177711" y="1620621"/>
                  </a:lnTo>
                  <a:lnTo>
                    <a:pt x="135178" y="1600428"/>
                  </a:lnTo>
                  <a:lnTo>
                    <a:pt x="97091" y="1573504"/>
                  </a:lnTo>
                  <a:lnTo>
                    <a:pt x="64185" y="1540598"/>
                  </a:lnTo>
                  <a:lnTo>
                    <a:pt x="37261" y="1502511"/>
                  </a:lnTo>
                  <a:lnTo>
                    <a:pt x="17068" y="1459979"/>
                  </a:lnTo>
                  <a:lnTo>
                    <a:pt x="4394" y="1413802"/>
                  </a:lnTo>
                  <a:lnTo>
                    <a:pt x="0" y="1364742"/>
                  </a:lnTo>
                  <a:lnTo>
                    <a:pt x="0" y="272948"/>
                  </a:lnTo>
                  <a:lnTo>
                    <a:pt x="4394" y="223888"/>
                  </a:lnTo>
                  <a:lnTo>
                    <a:pt x="17068" y="177711"/>
                  </a:lnTo>
                  <a:lnTo>
                    <a:pt x="37261" y="135178"/>
                  </a:lnTo>
                  <a:lnTo>
                    <a:pt x="64185" y="97091"/>
                  </a:lnTo>
                  <a:lnTo>
                    <a:pt x="97091" y="64185"/>
                  </a:lnTo>
                  <a:lnTo>
                    <a:pt x="135178" y="37261"/>
                  </a:lnTo>
                  <a:lnTo>
                    <a:pt x="177711" y="17068"/>
                  </a:lnTo>
                  <a:lnTo>
                    <a:pt x="223888" y="4394"/>
                  </a:lnTo>
                  <a:lnTo>
                    <a:pt x="272948" y="0"/>
                  </a:lnTo>
                  <a:lnTo>
                    <a:pt x="3705644" y="0"/>
                  </a:lnTo>
                  <a:lnTo>
                    <a:pt x="3759136" y="5283"/>
                  </a:lnTo>
                  <a:lnTo>
                    <a:pt x="3810088" y="20777"/>
                  </a:lnTo>
                  <a:lnTo>
                    <a:pt x="3857078" y="45859"/>
                  </a:lnTo>
                  <a:lnTo>
                    <a:pt x="3898645" y="79946"/>
                  </a:lnTo>
                  <a:lnTo>
                    <a:pt x="3932732" y="121513"/>
                  </a:lnTo>
                  <a:lnTo>
                    <a:pt x="3957815" y="168490"/>
                  </a:lnTo>
                  <a:lnTo>
                    <a:pt x="3973296" y="219456"/>
                  </a:lnTo>
                  <a:lnTo>
                    <a:pt x="3978592" y="272948"/>
                  </a:lnTo>
                  <a:lnTo>
                    <a:pt x="3978592" y="1364742"/>
                  </a:lnTo>
                  <a:lnTo>
                    <a:pt x="3974198" y="1413802"/>
                  </a:lnTo>
                  <a:lnTo>
                    <a:pt x="3961523" y="1459979"/>
                  </a:lnTo>
                  <a:lnTo>
                    <a:pt x="3941330" y="1502511"/>
                  </a:lnTo>
                  <a:lnTo>
                    <a:pt x="3914393" y="1540598"/>
                  </a:lnTo>
                  <a:lnTo>
                    <a:pt x="3881501" y="1573504"/>
                  </a:lnTo>
                  <a:lnTo>
                    <a:pt x="3843401" y="1600428"/>
                  </a:lnTo>
                  <a:lnTo>
                    <a:pt x="3800881" y="1620621"/>
                  </a:lnTo>
                  <a:lnTo>
                    <a:pt x="3754704" y="1633296"/>
                  </a:lnTo>
                  <a:lnTo>
                    <a:pt x="3705644" y="163769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04130" y="1617141"/>
              <a:ext cx="3988435" cy="1647825"/>
            </a:xfrm>
            <a:custGeom>
              <a:avLst/>
              <a:gdLst/>
              <a:ahLst/>
              <a:cxnLst/>
              <a:rect l="l" t="t" r="r" b="b"/>
              <a:pathLst>
                <a:path w="3988434" h="1647825">
                  <a:moveTo>
                    <a:pt x="3710812" y="1647202"/>
                  </a:moveTo>
                  <a:lnTo>
                    <a:pt x="277279" y="1647202"/>
                  </a:lnTo>
                  <a:lnTo>
                    <a:pt x="228206" y="1642808"/>
                  </a:lnTo>
                  <a:lnTo>
                    <a:pt x="181190" y="1629968"/>
                  </a:lnTo>
                  <a:lnTo>
                    <a:pt x="137896" y="1609496"/>
                  </a:lnTo>
                  <a:lnTo>
                    <a:pt x="99085" y="1582153"/>
                  </a:lnTo>
                  <a:lnTo>
                    <a:pt x="65570" y="1548726"/>
                  </a:lnTo>
                  <a:lnTo>
                    <a:pt x="38125" y="1510017"/>
                  </a:lnTo>
                  <a:lnTo>
                    <a:pt x="17513" y="1466786"/>
                  </a:lnTo>
                  <a:lnTo>
                    <a:pt x="4546" y="1419821"/>
                  </a:lnTo>
                  <a:lnTo>
                    <a:pt x="0" y="1369923"/>
                  </a:lnTo>
                  <a:lnTo>
                    <a:pt x="4" y="277240"/>
                  </a:lnTo>
                  <a:lnTo>
                    <a:pt x="4394" y="228219"/>
                  </a:lnTo>
                  <a:lnTo>
                    <a:pt x="17233" y="181203"/>
                  </a:lnTo>
                  <a:lnTo>
                    <a:pt x="37706" y="137909"/>
                  </a:lnTo>
                  <a:lnTo>
                    <a:pt x="65049" y="99098"/>
                  </a:lnTo>
                  <a:lnTo>
                    <a:pt x="98475" y="65582"/>
                  </a:lnTo>
                  <a:lnTo>
                    <a:pt x="137185" y="38138"/>
                  </a:lnTo>
                  <a:lnTo>
                    <a:pt x="180416" y="17538"/>
                  </a:lnTo>
                  <a:lnTo>
                    <a:pt x="227368" y="4559"/>
                  </a:lnTo>
                  <a:lnTo>
                    <a:pt x="277279" y="12"/>
                  </a:lnTo>
                  <a:lnTo>
                    <a:pt x="277698" y="0"/>
                  </a:lnTo>
                  <a:lnTo>
                    <a:pt x="3710393" y="0"/>
                  </a:lnTo>
                  <a:lnTo>
                    <a:pt x="3710851" y="25"/>
                  </a:lnTo>
                  <a:lnTo>
                    <a:pt x="3764356" y="5308"/>
                  </a:lnTo>
                  <a:lnTo>
                    <a:pt x="3765270" y="5499"/>
                  </a:lnTo>
                  <a:lnTo>
                    <a:pt x="3778437" y="9499"/>
                  </a:lnTo>
                  <a:lnTo>
                    <a:pt x="278129" y="9499"/>
                  </a:lnTo>
                  <a:lnTo>
                    <a:pt x="277698" y="9525"/>
                  </a:lnTo>
                  <a:lnTo>
                    <a:pt x="277846" y="9525"/>
                  </a:lnTo>
                  <a:lnTo>
                    <a:pt x="230759" y="13741"/>
                  </a:lnTo>
                  <a:lnTo>
                    <a:pt x="229895" y="13741"/>
                  </a:lnTo>
                  <a:lnTo>
                    <a:pt x="229057" y="13893"/>
                  </a:lnTo>
                  <a:lnTo>
                    <a:pt x="229340" y="13893"/>
                  </a:lnTo>
                  <a:lnTo>
                    <a:pt x="184781" y="26136"/>
                  </a:lnTo>
                  <a:lnTo>
                    <a:pt x="184492" y="26136"/>
                  </a:lnTo>
                  <a:lnTo>
                    <a:pt x="183718" y="26428"/>
                  </a:lnTo>
                  <a:lnTo>
                    <a:pt x="183877" y="26428"/>
                  </a:lnTo>
                  <a:lnTo>
                    <a:pt x="142855" y="45910"/>
                  </a:lnTo>
                  <a:lnTo>
                    <a:pt x="142684" y="45910"/>
                  </a:lnTo>
                  <a:lnTo>
                    <a:pt x="141973" y="46329"/>
                  </a:lnTo>
                  <a:lnTo>
                    <a:pt x="105320" y="72326"/>
                  </a:lnTo>
                  <a:lnTo>
                    <a:pt x="104584" y="72847"/>
                  </a:lnTo>
                  <a:lnTo>
                    <a:pt x="72923" y="104597"/>
                  </a:lnTo>
                  <a:lnTo>
                    <a:pt x="72301" y="105219"/>
                  </a:lnTo>
                  <a:lnTo>
                    <a:pt x="46400" y="141986"/>
                  </a:lnTo>
                  <a:lnTo>
                    <a:pt x="45897" y="142697"/>
                  </a:lnTo>
                  <a:lnTo>
                    <a:pt x="26497" y="183730"/>
                  </a:lnTo>
                  <a:lnTo>
                    <a:pt x="26123" y="184518"/>
                  </a:lnTo>
                  <a:lnTo>
                    <a:pt x="13958" y="229069"/>
                  </a:lnTo>
                  <a:lnTo>
                    <a:pt x="13804" y="229490"/>
                  </a:lnTo>
                  <a:lnTo>
                    <a:pt x="13806" y="229908"/>
                  </a:lnTo>
                  <a:lnTo>
                    <a:pt x="9567" y="277240"/>
                  </a:lnTo>
                  <a:lnTo>
                    <a:pt x="9512" y="277710"/>
                  </a:lnTo>
                  <a:lnTo>
                    <a:pt x="9486" y="1369072"/>
                  </a:lnTo>
                  <a:lnTo>
                    <a:pt x="13806" y="1417307"/>
                  </a:lnTo>
                  <a:lnTo>
                    <a:pt x="13881" y="1418145"/>
                  </a:lnTo>
                  <a:lnTo>
                    <a:pt x="26199" y="1462697"/>
                  </a:lnTo>
                  <a:lnTo>
                    <a:pt x="26415" y="1463484"/>
                  </a:lnTo>
                  <a:lnTo>
                    <a:pt x="45979" y="1504518"/>
                  </a:lnTo>
                  <a:lnTo>
                    <a:pt x="46316" y="1505229"/>
                  </a:lnTo>
                  <a:lnTo>
                    <a:pt x="72382" y="1541995"/>
                  </a:lnTo>
                  <a:lnTo>
                    <a:pt x="72821" y="1542618"/>
                  </a:lnTo>
                  <a:lnTo>
                    <a:pt x="104685" y="1574368"/>
                  </a:lnTo>
                  <a:lnTo>
                    <a:pt x="105206" y="1574888"/>
                  </a:lnTo>
                  <a:lnTo>
                    <a:pt x="142091" y="1600885"/>
                  </a:lnTo>
                  <a:lnTo>
                    <a:pt x="142684" y="1601304"/>
                  </a:lnTo>
                  <a:lnTo>
                    <a:pt x="142855" y="1601304"/>
                  </a:lnTo>
                  <a:lnTo>
                    <a:pt x="183877" y="1620786"/>
                  </a:lnTo>
                  <a:lnTo>
                    <a:pt x="183718" y="1620786"/>
                  </a:lnTo>
                  <a:lnTo>
                    <a:pt x="184492" y="1621078"/>
                  </a:lnTo>
                  <a:lnTo>
                    <a:pt x="184781" y="1621078"/>
                  </a:lnTo>
                  <a:lnTo>
                    <a:pt x="229340" y="1633321"/>
                  </a:lnTo>
                  <a:lnTo>
                    <a:pt x="229057" y="1633321"/>
                  </a:lnTo>
                  <a:lnTo>
                    <a:pt x="229895" y="1633474"/>
                  </a:lnTo>
                  <a:lnTo>
                    <a:pt x="230759" y="1633474"/>
                  </a:lnTo>
                  <a:lnTo>
                    <a:pt x="277846" y="1637690"/>
                  </a:lnTo>
                  <a:lnTo>
                    <a:pt x="277698" y="1637690"/>
                  </a:lnTo>
                  <a:lnTo>
                    <a:pt x="278129" y="1637715"/>
                  </a:lnTo>
                  <a:lnTo>
                    <a:pt x="3778692" y="1637715"/>
                  </a:lnTo>
                  <a:lnTo>
                    <a:pt x="3760711" y="1642656"/>
                  </a:lnTo>
                  <a:lnTo>
                    <a:pt x="3759873" y="1642808"/>
                  </a:lnTo>
                  <a:lnTo>
                    <a:pt x="3710812" y="1647202"/>
                  </a:lnTo>
                  <a:close/>
                </a:path>
                <a:path w="3988434" h="1647825">
                  <a:moveTo>
                    <a:pt x="277846" y="9525"/>
                  </a:moveTo>
                  <a:lnTo>
                    <a:pt x="277698" y="9525"/>
                  </a:lnTo>
                  <a:lnTo>
                    <a:pt x="278129" y="9499"/>
                  </a:lnTo>
                  <a:lnTo>
                    <a:pt x="277846" y="9525"/>
                  </a:lnTo>
                  <a:close/>
                </a:path>
                <a:path w="3988434" h="1647825">
                  <a:moveTo>
                    <a:pt x="3710180" y="9525"/>
                  </a:moveTo>
                  <a:lnTo>
                    <a:pt x="277846" y="9525"/>
                  </a:lnTo>
                  <a:lnTo>
                    <a:pt x="278129" y="9499"/>
                  </a:lnTo>
                  <a:lnTo>
                    <a:pt x="3709924" y="9499"/>
                  </a:lnTo>
                  <a:lnTo>
                    <a:pt x="3710180" y="9525"/>
                  </a:lnTo>
                  <a:close/>
                </a:path>
                <a:path w="3988434" h="1647825">
                  <a:moveTo>
                    <a:pt x="3762990" y="14753"/>
                  </a:moveTo>
                  <a:lnTo>
                    <a:pt x="3709924" y="9499"/>
                  </a:lnTo>
                  <a:lnTo>
                    <a:pt x="3710393" y="9525"/>
                  </a:lnTo>
                  <a:lnTo>
                    <a:pt x="3778520" y="9525"/>
                  </a:lnTo>
                  <a:lnTo>
                    <a:pt x="3795240" y="14605"/>
                  </a:lnTo>
                  <a:lnTo>
                    <a:pt x="3762502" y="14605"/>
                  </a:lnTo>
                  <a:lnTo>
                    <a:pt x="3762990" y="14753"/>
                  </a:lnTo>
                  <a:close/>
                </a:path>
                <a:path w="3988434" h="1647825">
                  <a:moveTo>
                    <a:pt x="3778520" y="9525"/>
                  </a:moveTo>
                  <a:lnTo>
                    <a:pt x="3710393" y="9525"/>
                  </a:lnTo>
                  <a:lnTo>
                    <a:pt x="3709924" y="9499"/>
                  </a:lnTo>
                  <a:lnTo>
                    <a:pt x="3778437" y="9499"/>
                  </a:lnTo>
                  <a:close/>
                </a:path>
                <a:path w="3988434" h="1647825">
                  <a:moveTo>
                    <a:pt x="229057" y="13893"/>
                  </a:moveTo>
                  <a:lnTo>
                    <a:pt x="229895" y="13741"/>
                  </a:lnTo>
                  <a:lnTo>
                    <a:pt x="229477" y="13856"/>
                  </a:lnTo>
                  <a:lnTo>
                    <a:pt x="229057" y="13893"/>
                  </a:lnTo>
                  <a:close/>
                </a:path>
                <a:path w="3988434" h="1647825">
                  <a:moveTo>
                    <a:pt x="229477" y="13856"/>
                  </a:moveTo>
                  <a:lnTo>
                    <a:pt x="229895" y="13741"/>
                  </a:lnTo>
                  <a:lnTo>
                    <a:pt x="230759" y="13741"/>
                  </a:lnTo>
                  <a:lnTo>
                    <a:pt x="229477" y="13856"/>
                  </a:lnTo>
                  <a:close/>
                </a:path>
                <a:path w="3988434" h="1647825">
                  <a:moveTo>
                    <a:pt x="229340" y="13893"/>
                  </a:moveTo>
                  <a:lnTo>
                    <a:pt x="229057" y="13893"/>
                  </a:lnTo>
                  <a:lnTo>
                    <a:pt x="229477" y="13856"/>
                  </a:lnTo>
                  <a:lnTo>
                    <a:pt x="229340" y="13893"/>
                  </a:lnTo>
                  <a:close/>
                </a:path>
                <a:path w="3988434" h="1647825">
                  <a:moveTo>
                    <a:pt x="3763416" y="14795"/>
                  </a:moveTo>
                  <a:lnTo>
                    <a:pt x="3762990" y="14753"/>
                  </a:lnTo>
                  <a:lnTo>
                    <a:pt x="3762502" y="14605"/>
                  </a:lnTo>
                  <a:lnTo>
                    <a:pt x="3763416" y="14795"/>
                  </a:lnTo>
                  <a:close/>
                </a:path>
                <a:path w="3988434" h="1647825">
                  <a:moveTo>
                    <a:pt x="3795867" y="14795"/>
                  </a:moveTo>
                  <a:lnTo>
                    <a:pt x="3763416" y="14795"/>
                  </a:lnTo>
                  <a:lnTo>
                    <a:pt x="3762502" y="14605"/>
                  </a:lnTo>
                  <a:lnTo>
                    <a:pt x="3795240" y="14605"/>
                  </a:lnTo>
                  <a:lnTo>
                    <a:pt x="3795867" y="14795"/>
                  </a:lnTo>
                  <a:close/>
                </a:path>
                <a:path w="3988434" h="1647825">
                  <a:moveTo>
                    <a:pt x="3813025" y="29955"/>
                  </a:moveTo>
                  <a:lnTo>
                    <a:pt x="3762990" y="14753"/>
                  </a:lnTo>
                  <a:lnTo>
                    <a:pt x="3763416" y="14795"/>
                  </a:lnTo>
                  <a:lnTo>
                    <a:pt x="3795867" y="14795"/>
                  </a:lnTo>
                  <a:lnTo>
                    <a:pt x="3816223" y="20980"/>
                  </a:lnTo>
                  <a:lnTo>
                    <a:pt x="3817086" y="21336"/>
                  </a:lnTo>
                  <a:lnTo>
                    <a:pt x="3832809" y="29730"/>
                  </a:lnTo>
                  <a:lnTo>
                    <a:pt x="3812603" y="29730"/>
                  </a:lnTo>
                  <a:lnTo>
                    <a:pt x="3813025" y="29955"/>
                  </a:lnTo>
                  <a:close/>
                </a:path>
                <a:path w="3988434" h="1647825">
                  <a:moveTo>
                    <a:pt x="183718" y="26428"/>
                  </a:moveTo>
                  <a:lnTo>
                    <a:pt x="184492" y="26136"/>
                  </a:lnTo>
                  <a:lnTo>
                    <a:pt x="184096" y="26324"/>
                  </a:lnTo>
                  <a:lnTo>
                    <a:pt x="183718" y="26428"/>
                  </a:lnTo>
                  <a:close/>
                </a:path>
                <a:path w="3988434" h="1647825">
                  <a:moveTo>
                    <a:pt x="184096" y="26324"/>
                  </a:moveTo>
                  <a:lnTo>
                    <a:pt x="184492" y="26136"/>
                  </a:lnTo>
                  <a:lnTo>
                    <a:pt x="184781" y="26136"/>
                  </a:lnTo>
                  <a:lnTo>
                    <a:pt x="184096" y="26324"/>
                  </a:lnTo>
                  <a:close/>
                </a:path>
                <a:path w="3988434" h="1647825">
                  <a:moveTo>
                    <a:pt x="183877" y="26428"/>
                  </a:moveTo>
                  <a:lnTo>
                    <a:pt x="183718" y="26428"/>
                  </a:lnTo>
                  <a:lnTo>
                    <a:pt x="184096" y="26324"/>
                  </a:lnTo>
                  <a:lnTo>
                    <a:pt x="183877" y="26428"/>
                  </a:lnTo>
                  <a:close/>
                </a:path>
                <a:path w="3988434" h="1647825">
                  <a:moveTo>
                    <a:pt x="3813454" y="30086"/>
                  </a:moveTo>
                  <a:lnTo>
                    <a:pt x="3813025" y="29955"/>
                  </a:lnTo>
                  <a:lnTo>
                    <a:pt x="3812603" y="29730"/>
                  </a:lnTo>
                  <a:lnTo>
                    <a:pt x="3813454" y="30086"/>
                  </a:lnTo>
                  <a:close/>
                </a:path>
                <a:path w="3988434" h="1647825">
                  <a:moveTo>
                    <a:pt x="3833475" y="30086"/>
                  </a:moveTo>
                  <a:lnTo>
                    <a:pt x="3813454" y="30086"/>
                  </a:lnTo>
                  <a:lnTo>
                    <a:pt x="3812603" y="29730"/>
                  </a:lnTo>
                  <a:lnTo>
                    <a:pt x="3832809" y="29730"/>
                  </a:lnTo>
                  <a:lnTo>
                    <a:pt x="3833475" y="30086"/>
                  </a:lnTo>
                  <a:close/>
                </a:path>
                <a:path w="3988434" h="1647825">
                  <a:moveTo>
                    <a:pt x="3859135" y="54575"/>
                  </a:moveTo>
                  <a:lnTo>
                    <a:pt x="3813025" y="29955"/>
                  </a:lnTo>
                  <a:lnTo>
                    <a:pt x="3813454" y="30086"/>
                  </a:lnTo>
                  <a:lnTo>
                    <a:pt x="3833475" y="30086"/>
                  </a:lnTo>
                  <a:lnTo>
                    <a:pt x="3864063" y="46418"/>
                  </a:lnTo>
                  <a:lnTo>
                    <a:pt x="3864838" y="46939"/>
                  </a:lnTo>
                  <a:lnTo>
                    <a:pt x="3873823" y="54305"/>
                  </a:lnTo>
                  <a:lnTo>
                    <a:pt x="3858806" y="54305"/>
                  </a:lnTo>
                  <a:lnTo>
                    <a:pt x="3859135" y="54575"/>
                  </a:lnTo>
                  <a:close/>
                </a:path>
                <a:path w="3988434" h="1647825">
                  <a:moveTo>
                    <a:pt x="141973" y="46329"/>
                  </a:moveTo>
                  <a:lnTo>
                    <a:pt x="142684" y="45910"/>
                  </a:lnTo>
                  <a:lnTo>
                    <a:pt x="142334" y="46158"/>
                  </a:lnTo>
                  <a:lnTo>
                    <a:pt x="141973" y="46329"/>
                  </a:lnTo>
                  <a:close/>
                </a:path>
                <a:path w="3988434" h="1647825">
                  <a:moveTo>
                    <a:pt x="142334" y="46158"/>
                  </a:moveTo>
                  <a:lnTo>
                    <a:pt x="142684" y="45910"/>
                  </a:lnTo>
                  <a:lnTo>
                    <a:pt x="142855" y="45910"/>
                  </a:lnTo>
                  <a:lnTo>
                    <a:pt x="142334" y="46158"/>
                  </a:lnTo>
                  <a:close/>
                </a:path>
                <a:path w="3988434" h="1647825">
                  <a:moveTo>
                    <a:pt x="142091" y="46329"/>
                  </a:moveTo>
                  <a:lnTo>
                    <a:pt x="142334" y="46158"/>
                  </a:lnTo>
                  <a:lnTo>
                    <a:pt x="142091" y="46329"/>
                  </a:lnTo>
                  <a:close/>
                </a:path>
                <a:path w="3988434" h="1647825">
                  <a:moveTo>
                    <a:pt x="3859580" y="54813"/>
                  </a:moveTo>
                  <a:lnTo>
                    <a:pt x="3859135" y="54575"/>
                  </a:lnTo>
                  <a:lnTo>
                    <a:pt x="3858806" y="54305"/>
                  </a:lnTo>
                  <a:lnTo>
                    <a:pt x="3859580" y="54813"/>
                  </a:lnTo>
                  <a:close/>
                </a:path>
                <a:path w="3988434" h="1647825">
                  <a:moveTo>
                    <a:pt x="3874443" y="54813"/>
                  </a:moveTo>
                  <a:lnTo>
                    <a:pt x="3859580" y="54813"/>
                  </a:lnTo>
                  <a:lnTo>
                    <a:pt x="3858806" y="54305"/>
                  </a:lnTo>
                  <a:lnTo>
                    <a:pt x="3873823" y="54305"/>
                  </a:lnTo>
                  <a:lnTo>
                    <a:pt x="3874443" y="54813"/>
                  </a:lnTo>
                  <a:close/>
                </a:path>
                <a:path w="3988434" h="1647825">
                  <a:moveTo>
                    <a:pt x="3900041" y="88120"/>
                  </a:moveTo>
                  <a:lnTo>
                    <a:pt x="3859135" y="54575"/>
                  </a:lnTo>
                  <a:lnTo>
                    <a:pt x="3859580" y="54813"/>
                  </a:lnTo>
                  <a:lnTo>
                    <a:pt x="3874443" y="54813"/>
                  </a:lnTo>
                  <a:lnTo>
                    <a:pt x="3906418" y="81025"/>
                  </a:lnTo>
                  <a:lnTo>
                    <a:pt x="3907078" y="81686"/>
                  </a:lnTo>
                  <a:lnTo>
                    <a:pt x="3912025" y="87718"/>
                  </a:lnTo>
                  <a:lnTo>
                    <a:pt x="3899712" y="87718"/>
                  </a:lnTo>
                  <a:lnTo>
                    <a:pt x="3900041" y="88120"/>
                  </a:lnTo>
                  <a:close/>
                </a:path>
                <a:path w="3988434" h="1647825">
                  <a:moveTo>
                    <a:pt x="104584" y="72847"/>
                  </a:moveTo>
                  <a:lnTo>
                    <a:pt x="105206" y="72326"/>
                  </a:lnTo>
                  <a:lnTo>
                    <a:pt x="104930" y="72602"/>
                  </a:lnTo>
                  <a:lnTo>
                    <a:pt x="104584" y="72847"/>
                  </a:lnTo>
                  <a:close/>
                </a:path>
                <a:path w="3988434" h="1647825">
                  <a:moveTo>
                    <a:pt x="104930" y="72602"/>
                  </a:moveTo>
                  <a:lnTo>
                    <a:pt x="105206" y="72326"/>
                  </a:lnTo>
                  <a:lnTo>
                    <a:pt x="104930" y="72602"/>
                  </a:lnTo>
                  <a:close/>
                </a:path>
                <a:path w="3988434" h="1647825">
                  <a:moveTo>
                    <a:pt x="104685" y="72847"/>
                  </a:moveTo>
                  <a:lnTo>
                    <a:pt x="104930" y="72602"/>
                  </a:lnTo>
                  <a:lnTo>
                    <a:pt x="104685" y="72847"/>
                  </a:lnTo>
                  <a:close/>
                </a:path>
                <a:path w="3988434" h="1647825">
                  <a:moveTo>
                    <a:pt x="3900373" y="88392"/>
                  </a:moveTo>
                  <a:lnTo>
                    <a:pt x="3900041" y="88120"/>
                  </a:lnTo>
                  <a:lnTo>
                    <a:pt x="3899712" y="87718"/>
                  </a:lnTo>
                  <a:lnTo>
                    <a:pt x="3900373" y="88392"/>
                  </a:lnTo>
                  <a:close/>
                </a:path>
                <a:path w="3988434" h="1647825">
                  <a:moveTo>
                    <a:pt x="3912577" y="88392"/>
                  </a:moveTo>
                  <a:lnTo>
                    <a:pt x="3900373" y="88392"/>
                  </a:lnTo>
                  <a:lnTo>
                    <a:pt x="3899712" y="87718"/>
                  </a:lnTo>
                  <a:lnTo>
                    <a:pt x="3912025" y="87718"/>
                  </a:lnTo>
                  <a:lnTo>
                    <a:pt x="3912577" y="88392"/>
                  </a:lnTo>
                  <a:close/>
                </a:path>
                <a:path w="3988434" h="1647825">
                  <a:moveTo>
                    <a:pt x="3944499" y="129298"/>
                  </a:moveTo>
                  <a:lnTo>
                    <a:pt x="3933799" y="129298"/>
                  </a:lnTo>
                  <a:lnTo>
                    <a:pt x="3933278" y="128524"/>
                  </a:lnTo>
                  <a:lnTo>
                    <a:pt x="3900041" y="88120"/>
                  </a:lnTo>
                  <a:lnTo>
                    <a:pt x="3900373" y="88392"/>
                  </a:lnTo>
                  <a:lnTo>
                    <a:pt x="3912577" y="88392"/>
                  </a:lnTo>
                  <a:lnTo>
                    <a:pt x="3941165" y="123253"/>
                  </a:lnTo>
                  <a:lnTo>
                    <a:pt x="3941686" y="124028"/>
                  </a:lnTo>
                  <a:lnTo>
                    <a:pt x="3944499" y="129298"/>
                  </a:lnTo>
                  <a:close/>
                </a:path>
                <a:path w="3988434" h="1647825">
                  <a:moveTo>
                    <a:pt x="72301" y="105219"/>
                  </a:moveTo>
                  <a:lnTo>
                    <a:pt x="72821" y="104597"/>
                  </a:lnTo>
                  <a:lnTo>
                    <a:pt x="72576" y="104943"/>
                  </a:lnTo>
                  <a:lnTo>
                    <a:pt x="72301" y="105219"/>
                  </a:lnTo>
                  <a:close/>
                </a:path>
                <a:path w="3988434" h="1647825">
                  <a:moveTo>
                    <a:pt x="72576" y="104943"/>
                  </a:moveTo>
                  <a:lnTo>
                    <a:pt x="72821" y="104597"/>
                  </a:lnTo>
                  <a:lnTo>
                    <a:pt x="72576" y="104943"/>
                  </a:lnTo>
                  <a:close/>
                </a:path>
                <a:path w="3988434" h="1647825">
                  <a:moveTo>
                    <a:pt x="72382" y="105219"/>
                  </a:moveTo>
                  <a:lnTo>
                    <a:pt x="72576" y="104943"/>
                  </a:lnTo>
                  <a:lnTo>
                    <a:pt x="72382" y="105219"/>
                  </a:lnTo>
                  <a:close/>
                </a:path>
                <a:path w="3988434" h="1647825">
                  <a:moveTo>
                    <a:pt x="3933492" y="128924"/>
                  </a:moveTo>
                  <a:lnTo>
                    <a:pt x="3933164" y="128524"/>
                  </a:lnTo>
                  <a:lnTo>
                    <a:pt x="3933492" y="128924"/>
                  </a:lnTo>
                  <a:close/>
                </a:path>
                <a:path w="3988434" h="1647825">
                  <a:moveTo>
                    <a:pt x="3933799" y="129298"/>
                  </a:moveTo>
                  <a:lnTo>
                    <a:pt x="3933492" y="128924"/>
                  </a:lnTo>
                  <a:lnTo>
                    <a:pt x="3933278" y="128524"/>
                  </a:lnTo>
                  <a:lnTo>
                    <a:pt x="3933799" y="129298"/>
                  </a:lnTo>
                  <a:close/>
                </a:path>
                <a:path w="3988434" h="1647825">
                  <a:moveTo>
                    <a:pt x="3968227" y="175501"/>
                  </a:moveTo>
                  <a:lnTo>
                    <a:pt x="3958361" y="175501"/>
                  </a:lnTo>
                  <a:lnTo>
                    <a:pt x="3958005" y="174637"/>
                  </a:lnTo>
                  <a:lnTo>
                    <a:pt x="3933492" y="128924"/>
                  </a:lnTo>
                  <a:lnTo>
                    <a:pt x="3933799" y="129298"/>
                  </a:lnTo>
                  <a:lnTo>
                    <a:pt x="3944499" y="129298"/>
                  </a:lnTo>
                  <a:lnTo>
                    <a:pt x="3966768" y="171018"/>
                  </a:lnTo>
                  <a:lnTo>
                    <a:pt x="3967124" y="171869"/>
                  </a:lnTo>
                  <a:lnTo>
                    <a:pt x="3968227" y="175501"/>
                  </a:lnTo>
                  <a:close/>
                </a:path>
                <a:path w="3988434" h="1647825">
                  <a:moveTo>
                    <a:pt x="45897" y="142697"/>
                  </a:moveTo>
                  <a:lnTo>
                    <a:pt x="46316" y="141986"/>
                  </a:lnTo>
                  <a:lnTo>
                    <a:pt x="46145" y="142345"/>
                  </a:lnTo>
                  <a:lnTo>
                    <a:pt x="45897" y="142697"/>
                  </a:lnTo>
                  <a:close/>
                </a:path>
                <a:path w="3988434" h="1647825">
                  <a:moveTo>
                    <a:pt x="46145" y="142345"/>
                  </a:moveTo>
                  <a:lnTo>
                    <a:pt x="46316" y="141986"/>
                  </a:lnTo>
                  <a:lnTo>
                    <a:pt x="46145" y="142345"/>
                  </a:lnTo>
                  <a:close/>
                </a:path>
                <a:path w="3988434" h="1647825">
                  <a:moveTo>
                    <a:pt x="45979" y="142697"/>
                  </a:moveTo>
                  <a:lnTo>
                    <a:pt x="46145" y="142345"/>
                  </a:lnTo>
                  <a:lnTo>
                    <a:pt x="45979" y="142697"/>
                  </a:lnTo>
                  <a:close/>
                </a:path>
                <a:path w="3988434" h="1647825">
                  <a:moveTo>
                    <a:pt x="3958145" y="175096"/>
                  </a:moveTo>
                  <a:lnTo>
                    <a:pt x="3957900" y="174637"/>
                  </a:lnTo>
                  <a:lnTo>
                    <a:pt x="3958145" y="175096"/>
                  </a:lnTo>
                  <a:close/>
                </a:path>
                <a:path w="3988434" h="1647825">
                  <a:moveTo>
                    <a:pt x="3958361" y="175501"/>
                  </a:moveTo>
                  <a:lnTo>
                    <a:pt x="3958145" y="175096"/>
                  </a:lnTo>
                  <a:lnTo>
                    <a:pt x="3958005" y="174637"/>
                  </a:lnTo>
                  <a:lnTo>
                    <a:pt x="3958361" y="175501"/>
                  </a:lnTo>
                  <a:close/>
                </a:path>
                <a:path w="3988434" h="1647825">
                  <a:moveTo>
                    <a:pt x="3982967" y="225602"/>
                  </a:moveTo>
                  <a:lnTo>
                    <a:pt x="3973499" y="225602"/>
                  </a:lnTo>
                  <a:lnTo>
                    <a:pt x="3973309" y="224675"/>
                  </a:lnTo>
                  <a:lnTo>
                    <a:pt x="3958145" y="175096"/>
                  </a:lnTo>
                  <a:lnTo>
                    <a:pt x="3958361" y="175501"/>
                  </a:lnTo>
                  <a:lnTo>
                    <a:pt x="3968227" y="175501"/>
                  </a:lnTo>
                  <a:lnTo>
                    <a:pt x="3982605" y="222834"/>
                  </a:lnTo>
                  <a:lnTo>
                    <a:pt x="3982783" y="223748"/>
                  </a:lnTo>
                  <a:lnTo>
                    <a:pt x="3982967" y="225602"/>
                  </a:lnTo>
                  <a:close/>
                </a:path>
                <a:path w="3988434" h="1647825">
                  <a:moveTo>
                    <a:pt x="26123" y="184518"/>
                  </a:moveTo>
                  <a:lnTo>
                    <a:pt x="26415" y="183730"/>
                  </a:lnTo>
                  <a:lnTo>
                    <a:pt x="26303" y="184139"/>
                  </a:lnTo>
                  <a:lnTo>
                    <a:pt x="26123" y="184518"/>
                  </a:lnTo>
                  <a:close/>
                </a:path>
                <a:path w="3988434" h="1647825">
                  <a:moveTo>
                    <a:pt x="26303" y="184139"/>
                  </a:moveTo>
                  <a:lnTo>
                    <a:pt x="26415" y="183730"/>
                  </a:lnTo>
                  <a:lnTo>
                    <a:pt x="26303" y="184139"/>
                  </a:lnTo>
                  <a:close/>
                </a:path>
                <a:path w="3988434" h="1647825">
                  <a:moveTo>
                    <a:pt x="26199" y="184518"/>
                  </a:moveTo>
                  <a:lnTo>
                    <a:pt x="26303" y="184139"/>
                  </a:lnTo>
                  <a:lnTo>
                    <a:pt x="26199" y="184518"/>
                  </a:lnTo>
                  <a:close/>
                </a:path>
                <a:path w="3988434" h="1647825">
                  <a:moveTo>
                    <a:pt x="3973353" y="225121"/>
                  </a:moveTo>
                  <a:lnTo>
                    <a:pt x="3973217" y="224675"/>
                  </a:lnTo>
                  <a:lnTo>
                    <a:pt x="3973353" y="225121"/>
                  </a:lnTo>
                  <a:close/>
                </a:path>
                <a:path w="3988434" h="1647825">
                  <a:moveTo>
                    <a:pt x="3973499" y="225602"/>
                  </a:moveTo>
                  <a:lnTo>
                    <a:pt x="3973353" y="225121"/>
                  </a:lnTo>
                  <a:lnTo>
                    <a:pt x="3973309" y="224675"/>
                  </a:lnTo>
                  <a:lnTo>
                    <a:pt x="3973499" y="225602"/>
                  </a:lnTo>
                  <a:close/>
                </a:path>
                <a:path w="3988434" h="1647825">
                  <a:moveTo>
                    <a:pt x="3988104" y="278180"/>
                  </a:moveTo>
                  <a:lnTo>
                    <a:pt x="3978605" y="278180"/>
                  </a:lnTo>
                  <a:lnTo>
                    <a:pt x="3978579" y="277710"/>
                  </a:lnTo>
                  <a:lnTo>
                    <a:pt x="3978512" y="277240"/>
                  </a:lnTo>
                  <a:lnTo>
                    <a:pt x="3973353" y="225121"/>
                  </a:lnTo>
                  <a:lnTo>
                    <a:pt x="3973499" y="225602"/>
                  </a:lnTo>
                  <a:lnTo>
                    <a:pt x="3982967" y="225602"/>
                  </a:lnTo>
                  <a:lnTo>
                    <a:pt x="3988079" y="277240"/>
                  </a:lnTo>
                  <a:lnTo>
                    <a:pt x="3988104" y="278180"/>
                  </a:lnTo>
                  <a:close/>
                </a:path>
                <a:path w="3988434" h="1647825">
                  <a:moveTo>
                    <a:pt x="13728" y="229908"/>
                  </a:moveTo>
                  <a:lnTo>
                    <a:pt x="13881" y="229069"/>
                  </a:lnTo>
                  <a:lnTo>
                    <a:pt x="13843" y="229490"/>
                  </a:lnTo>
                  <a:lnTo>
                    <a:pt x="13728" y="229908"/>
                  </a:lnTo>
                  <a:close/>
                </a:path>
                <a:path w="3988434" h="1647825">
                  <a:moveTo>
                    <a:pt x="13843" y="229490"/>
                  </a:moveTo>
                  <a:lnTo>
                    <a:pt x="13881" y="229069"/>
                  </a:lnTo>
                  <a:lnTo>
                    <a:pt x="13843" y="229490"/>
                  </a:lnTo>
                  <a:close/>
                </a:path>
                <a:path w="3988434" h="1647825">
                  <a:moveTo>
                    <a:pt x="13806" y="229908"/>
                  </a:moveTo>
                  <a:lnTo>
                    <a:pt x="13843" y="229490"/>
                  </a:lnTo>
                  <a:lnTo>
                    <a:pt x="13806" y="229908"/>
                  </a:lnTo>
                  <a:close/>
                </a:path>
                <a:path w="3988434" h="1647825">
                  <a:moveTo>
                    <a:pt x="9512" y="277859"/>
                  </a:moveTo>
                  <a:lnTo>
                    <a:pt x="9512" y="277710"/>
                  </a:lnTo>
                  <a:lnTo>
                    <a:pt x="9512" y="277859"/>
                  </a:lnTo>
                  <a:close/>
                </a:path>
                <a:path w="3988434" h="1647825">
                  <a:moveTo>
                    <a:pt x="3978579" y="277924"/>
                  </a:moveTo>
                  <a:lnTo>
                    <a:pt x="3978558" y="277710"/>
                  </a:lnTo>
                  <a:lnTo>
                    <a:pt x="3978579" y="277924"/>
                  </a:lnTo>
                  <a:close/>
                </a:path>
                <a:path w="3988434" h="1647825">
                  <a:moveTo>
                    <a:pt x="9512" y="278142"/>
                  </a:moveTo>
                  <a:lnTo>
                    <a:pt x="9512" y="277859"/>
                  </a:lnTo>
                  <a:lnTo>
                    <a:pt x="9512" y="278142"/>
                  </a:lnTo>
                  <a:close/>
                </a:path>
                <a:path w="3988434" h="1647825">
                  <a:moveTo>
                    <a:pt x="3988092" y="1369504"/>
                  </a:moveTo>
                  <a:lnTo>
                    <a:pt x="3978579" y="1369504"/>
                  </a:lnTo>
                  <a:lnTo>
                    <a:pt x="3978605" y="1369072"/>
                  </a:lnTo>
                  <a:lnTo>
                    <a:pt x="3978579" y="277924"/>
                  </a:lnTo>
                  <a:lnTo>
                    <a:pt x="3978605" y="278180"/>
                  </a:lnTo>
                  <a:lnTo>
                    <a:pt x="3988104" y="278180"/>
                  </a:lnTo>
                  <a:lnTo>
                    <a:pt x="3988092" y="1369504"/>
                  </a:lnTo>
                  <a:close/>
                </a:path>
                <a:path w="3988434" h="1647825">
                  <a:moveTo>
                    <a:pt x="9512" y="1369356"/>
                  </a:moveTo>
                  <a:lnTo>
                    <a:pt x="9486" y="1369072"/>
                  </a:lnTo>
                  <a:lnTo>
                    <a:pt x="9512" y="1369356"/>
                  </a:lnTo>
                  <a:close/>
                </a:path>
                <a:path w="3988434" h="1647825">
                  <a:moveTo>
                    <a:pt x="3978579" y="1369355"/>
                  </a:moveTo>
                  <a:lnTo>
                    <a:pt x="3978579" y="1369072"/>
                  </a:lnTo>
                  <a:lnTo>
                    <a:pt x="3978579" y="1369355"/>
                  </a:lnTo>
                  <a:close/>
                </a:path>
                <a:path w="3988434" h="1647825">
                  <a:moveTo>
                    <a:pt x="3983761" y="1418145"/>
                  </a:moveTo>
                  <a:lnTo>
                    <a:pt x="3974198" y="1418145"/>
                  </a:lnTo>
                  <a:lnTo>
                    <a:pt x="3974350" y="1417307"/>
                  </a:lnTo>
                  <a:lnTo>
                    <a:pt x="3978579" y="1369355"/>
                  </a:lnTo>
                  <a:lnTo>
                    <a:pt x="3978579" y="1369504"/>
                  </a:lnTo>
                  <a:lnTo>
                    <a:pt x="3988092" y="1369504"/>
                  </a:lnTo>
                  <a:lnTo>
                    <a:pt x="3988092" y="1369923"/>
                  </a:lnTo>
                  <a:lnTo>
                    <a:pt x="3983761" y="1418145"/>
                  </a:lnTo>
                  <a:close/>
                </a:path>
                <a:path w="3988434" h="1647825">
                  <a:moveTo>
                    <a:pt x="9525" y="1369504"/>
                  </a:moveTo>
                  <a:lnTo>
                    <a:pt x="9512" y="1369356"/>
                  </a:lnTo>
                  <a:lnTo>
                    <a:pt x="9525" y="1369504"/>
                  </a:lnTo>
                  <a:close/>
                </a:path>
                <a:path w="3988434" h="1647825">
                  <a:moveTo>
                    <a:pt x="13881" y="1418145"/>
                  </a:moveTo>
                  <a:lnTo>
                    <a:pt x="13728" y="1417307"/>
                  </a:lnTo>
                  <a:lnTo>
                    <a:pt x="13843" y="1417724"/>
                  </a:lnTo>
                  <a:lnTo>
                    <a:pt x="13881" y="1418145"/>
                  </a:lnTo>
                  <a:close/>
                </a:path>
                <a:path w="3988434" h="1647825">
                  <a:moveTo>
                    <a:pt x="13843" y="1417724"/>
                  </a:moveTo>
                  <a:lnTo>
                    <a:pt x="13728" y="1417307"/>
                  </a:lnTo>
                  <a:lnTo>
                    <a:pt x="13843" y="1417724"/>
                  </a:lnTo>
                  <a:close/>
                </a:path>
                <a:path w="3988434" h="1647825">
                  <a:moveTo>
                    <a:pt x="3974236" y="1417724"/>
                  </a:moveTo>
                  <a:lnTo>
                    <a:pt x="3974273" y="1417307"/>
                  </a:lnTo>
                  <a:lnTo>
                    <a:pt x="3974236" y="1417724"/>
                  </a:lnTo>
                  <a:close/>
                </a:path>
                <a:path w="3988434" h="1647825">
                  <a:moveTo>
                    <a:pt x="3974198" y="1418145"/>
                  </a:moveTo>
                  <a:lnTo>
                    <a:pt x="3974236" y="1417724"/>
                  </a:lnTo>
                  <a:lnTo>
                    <a:pt x="3974350" y="1417307"/>
                  </a:lnTo>
                  <a:lnTo>
                    <a:pt x="3974198" y="1418145"/>
                  </a:lnTo>
                  <a:close/>
                </a:path>
                <a:path w="3988434" h="1647825">
                  <a:moveTo>
                    <a:pt x="13958" y="1418145"/>
                  </a:moveTo>
                  <a:lnTo>
                    <a:pt x="13843" y="1417724"/>
                  </a:lnTo>
                  <a:lnTo>
                    <a:pt x="13958" y="1418145"/>
                  </a:lnTo>
                  <a:close/>
                </a:path>
                <a:path w="3988434" h="1647825">
                  <a:moveTo>
                    <a:pt x="3971551" y="1463484"/>
                  </a:moveTo>
                  <a:lnTo>
                    <a:pt x="3961676" y="1463484"/>
                  </a:lnTo>
                  <a:lnTo>
                    <a:pt x="3961968" y="1462697"/>
                  </a:lnTo>
                  <a:lnTo>
                    <a:pt x="3974236" y="1417724"/>
                  </a:lnTo>
                  <a:lnTo>
                    <a:pt x="3974198" y="1418145"/>
                  </a:lnTo>
                  <a:lnTo>
                    <a:pt x="3983761" y="1418145"/>
                  </a:lnTo>
                  <a:lnTo>
                    <a:pt x="3983685" y="1418996"/>
                  </a:lnTo>
                  <a:lnTo>
                    <a:pt x="3983532" y="1419821"/>
                  </a:lnTo>
                  <a:lnTo>
                    <a:pt x="3971551" y="1463484"/>
                  </a:lnTo>
                  <a:close/>
                </a:path>
                <a:path w="3988434" h="1647825">
                  <a:moveTo>
                    <a:pt x="26415" y="1463484"/>
                  </a:moveTo>
                  <a:lnTo>
                    <a:pt x="26123" y="1462697"/>
                  </a:lnTo>
                  <a:lnTo>
                    <a:pt x="26303" y="1463075"/>
                  </a:lnTo>
                  <a:lnTo>
                    <a:pt x="26415" y="1463484"/>
                  </a:lnTo>
                  <a:close/>
                </a:path>
                <a:path w="3988434" h="1647825">
                  <a:moveTo>
                    <a:pt x="26303" y="1463075"/>
                  </a:moveTo>
                  <a:lnTo>
                    <a:pt x="26123" y="1462697"/>
                  </a:lnTo>
                  <a:lnTo>
                    <a:pt x="26303" y="1463075"/>
                  </a:lnTo>
                  <a:close/>
                </a:path>
                <a:path w="3988434" h="1647825">
                  <a:moveTo>
                    <a:pt x="3961788" y="1463076"/>
                  </a:moveTo>
                  <a:lnTo>
                    <a:pt x="3961892" y="1462697"/>
                  </a:lnTo>
                  <a:lnTo>
                    <a:pt x="3961788" y="1463076"/>
                  </a:lnTo>
                  <a:close/>
                </a:path>
                <a:path w="3988434" h="1647825">
                  <a:moveTo>
                    <a:pt x="3961676" y="1463484"/>
                  </a:moveTo>
                  <a:lnTo>
                    <a:pt x="3961788" y="1463075"/>
                  </a:lnTo>
                  <a:lnTo>
                    <a:pt x="3961968" y="1462697"/>
                  </a:lnTo>
                  <a:lnTo>
                    <a:pt x="3961676" y="1463484"/>
                  </a:lnTo>
                  <a:close/>
                </a:path>
                <a:path w="3988434" h="1647825">
                  <a:moveTo>
                    <a:pt x="26497" y="1463484"/>
                  </a:moveTo>
                  <a:lnTo>
                    <a:pt x="26303" y="1463075"/>
                  </a:lnTo>
                  <a:lnTo>
                    <a:pt x="26497" y="1463484"/>
                  </a:lnTo>
                  <a:close/>
                </a:path>
                <a:path w="3988434" h="1647825">
                  <a:moveTo>
                    <a:pt x="3952309" y="1505229"/>
                  </a:moveTo>
                  <a:lnTo>
                    <a:pt x="3941775" y="1505229"/>
                  </a:lnTo>
                  <a:lnTo>
                    <a:pt x="3942194" y="1504518"/>
                  </a:lnTo>
                  <a:lnTo>
                    <a:pt x="3961788" y="1463076"/>
                  </a:lnTo>
                  <a:lnTo>
                    <a:pt x="3961676" y="1463484"/>
                  </a:lnTo>
                  <a:lnTo>
                    <a:pt x="3971551" y="1463484"/>
                  </a:lnTo>
                  <a:lnTo>
                    <a:pt x="3970858" y="1466011"/>
                  </a:lnTo>
                  <a:lnTo>
                    <a:pt x="3970566" y="1466786"/>
                  </a:lnTo>
                  <a:lnTo>
                    <a:pt x="3952309" y="1505229"/>
                  </a:lnTo>
                  <a:close/>
                </a:path>
                <a:path w="3988434" h="1647825">
                  <a:moveTo>
                    <a:pt x="46316" y="1505229"/>
                  </a:moveTo>
                  <a:lnTo>
                    <a:pt x="45897" y="1504518"/>
                  </a:lnTo>
                  <a:lnTo>
                    <a:pt x="46145" y="1504869"/>
                  </a:lnTo>
                  <a:lnTo>
                    <a:pt x="46316" y="1505229"/>
                  </a:lnTo>
                  <a:close/>
                </a:path>
                <a:path w="3988434" h="1647825">
                  <a:moveTo>
                    <a:pt x="46145" y="1504869"/>
                  </a:moveTo>
                  <a:lnTo>
                    <a:pt x="45897" y="1504518"/>
                  </a:lnTo>
                  <a:lnTo>
                    <a:pt x="46145" y="1504869"/>
                  </a:lnTo>
                  <a:close/>
                </a:path>
                <a:path w="3988434" h="1647825">
                  <a:moveTo>
                    <a:pt x="3941946" y="1504868"/>
                  </a:moveTo>
                  <a:lnTo>
                    <a:pt x="3942112" y="1504518"/>
                  </a:lnTo>
                  <a:lnTo>
                    <a:pt x="3941946" y="1504868"/>
                  </a:lnTo>
                  <a:close/>
                </a:path>
                <a:path w="3988434" h="1647825">
                  <a:moveTo>
                    <a:pt x="3941775" y="1505229"/>
                  </a:moveTo>
                  <a:lnTo>
                    <a:pt x="3941946" y="1504868"/>
                  </a:lnTo>
                  <a:lnTo>
                    <a:pt x="3942194" y="1504518"/>
                  </a:lnTo>
                  <a:lnTo>
                    <a:pt x="3941775" y="1505229"/>
                  </a:lnTo>
                  <a:close/>
                </a:path>
                <a:path w="3988434" h="1647825">
                  <a:moveTo>
                    <a:pt x="3926928" y="1542618"/>
                  </a:moveTo>
                  <a:lnTo>
                    <a:pt x="3915257" y="1542618"/>
                  </a:lnTo>
                  <a:lnTo>
                    <a:pt x="3915778" y="1541995"/>
                  </a:lnTo>
                  <a:lnTo>
                    <a:pt x="3941946" y="1504868"/>
                  </a:lnTo>
                  <a:lnTo>
                    <a:pt x="3941775" y="1505229"/>
                  </a:lnTo>
                  <a:lnTo>
                    <a:pt x="3952309" y="1505229"/>
                  </a:lnTo>
                  <a:lnTo>
                    <a:pt x="3950373" y="1509306"/>
                  </a:lnTo>
                  <a:lnTo>
                    <a:pt x="3949966" y="1510017"/>
                  </a:lnTo>
                  <a:lnTo>
                    <a:pt x="3926928" y="1542618"/>
                  </a:lnTo>
                  <a:close/>
                </a:path>
                <a:path w="3988434" h="1647825">
                  <a:moveTo>
                    <a:pt x="46400" y="1505229"/>
                  </a:moveTo>
                  <a:lnTo>
                    <a:pt x="46145" y="1504869"/>
                  </a:lnTo>
                  <a:lnTo>
                    <a:pt x="46400" y="1505229"/>
                  </a:lnTo>
                  <a:close/>
                </a:path>
                <a:path w="3988434" h="1647825">
                  <a:moveTo>
                    <a:pt x="72821" y="1542618"/>
                  </a:moveTo>
                  <a:lnTo>
                    <a:pt x="72301" y="1541995"/>
                  </a:lnTo>
                  <a:lnTo>
                    <a:pt x="72576" y="1542271"/>
                  </a:lnTo>
                  <a:lnTo>
                    <a:pt x="72821" y="1542618"/>
                  </a:lnTo>
                  <a:close/>
                </a:path>
                <a:path w="3988434" h="1647825">
                  <a:moveTo>
                    <a:pt x="72576" y="1542271"/>
                  </a:moveTo>
                  <a:lnTo>
                    <a:pt x="72301" y="1541995"/>
                  </a:lnTo>
                  <a:lnTo>
                    <a:pt x="72576" y="1542271"/>
                  </a:lnTo>
                  <a:close/>
                </a:path>
                <a:path w="3988434" h="1647825">
                  <a:moveTo>
                    <a:pt x="3915502" y="1542271"/>
                  </a:moveTo>
                  <a:lnTo>
                    <a:pt x="3915697" y="1541995"/>
                  </a:lnTo>
                  <a:lnTo>
                    <a:pt x="3915502" y="1542271"/>
                  </a:lnTo>
                  <a:close/>
                </a:path>
                <a:path w="3988434" h="1647825">
                  <a:moveTo>
                    <a:pt x="3915257" y="1542618"/>
                  </a:moveTo>
                  <a:lnTo>
                    <a:pt x="3915502" y="1542271"/>
                  </a:lnTo>
                  <a:lnTo>
                    <a:pt x="3915778" y="1541995"/>
                  </a:lnTo>
                  <a:lnTo>
                    <a:pt x="3915257" y="1542618"/>
                  </a:lnTo>
                  <a:close/>
                </a:path>
                <a:path w="3988434" h="1647825">
                  <a:moveTo>
                    <a:pt x="3896359" y="1574888"/>
                  </a:moveTo>
                  <a:lnTo>
                    <a:pt x="3882885" y="1574888"/>
                  </a:lnTo>
                  <a:lnTo>
                    <a:pt x="3883507" y="1574368"/>
                  </a:lnTo>
                  <a:lnTo>
                    <a:pt x="3915502" y="1542271"/>
                  </a:lnTo>
                  <a:lnTo>
                    <a:pt x="3915257" y="1542618"/>
                  </a:lnTo>
                  <a:lnTo>
                    <a:pt x="3926928" y="1542618"/>
                  </a:lnTo>
                  <a:lnTo>
                    <a:pt x="3923042" y="1548117"/>
                  </a:lnTo>
                  <a:lnTo>
                    <a:pt x="3922522" y="1548726"/>
                  </a:lnTo>
                  <a:lnTo>
                    <a:pt x="3896359" y="1574888"/>
                  </a:lnTo>
                  <a:close/>
                </a:path>
                <a:path w="3988434" h="1647825">
                  <a:moveTo>
                    <a:pt x="72923" y="1542618"/>
                  </a:moveTo>
                  <a:lnTo>
                    <a:pt x="72576" y="1542271"/>
                  </a:lnTo>
                  <a:lnTo>
                    <a:pt x="72923" y="1542618"/>
                  </a:lnTo>
                  <a:close/>
                </a:path>
                <a:path w="3988434" h="1647825">
                  <a:moveTo>
                    <a:pt x="105206" y="1574888"/>
                  </a:moveTo>
                  <a:lnTo>
                    <a:pt x="104584" y="1574368"/>
                  </a:lnTo>
                  <a:lnTo>
                    <a:pt x="104931" y="1574613"/>
                  </a:lnTo>
                  <a:lnTo>
                    <a:pt x="105206" y="1574888"/>
                  </a:lnTo>
                  <a:close/>
                </a:path>
                <a:path w="3988434" h="1647825">
                  <a:moveTo>
                    <a:pt x="104930" y="1574613"/>
                  </a:moveTo>
                  <a:lnTo>
                    <a:pt x="104584" y="1574368"/>
                  </a:lnTo>
                  <a:lnTo>
                    <a:pt x="104930" y="1574613"/>
                  </a:lnTo>
                  <a:close/>
                </a:path>
                <a:path w="3988434" h="1647825">
                  <a:moveTo>
                    <a:pt x="3883160" y="1574613"/>
                  </a:moveTo>
                  <a:lnTo>
                    <a:pt x="3883405" y="1574368"/>
                  </a:lnTo>
                  <a:lnTo>
                    <a:pt x="3883160" y="1574613"/>
                  </a:lnTo>
                  <a:close/>
                </a:path>
                <a:path w="3988434" h="1647825">
                  <a:moveTo>
                    <a:pt x="3882885" y="1574888"/>
                  </a:moveTo>
                  <a:lnTo>
                    <a:pt x="3883161" y="1574613"/>
                  </a:lnTo>
                  <a:lnTo>
                    <a:pt x="3883507" y="1574368"/>
                  </a:lnTo>
                  <a:lnTo>
                    <a:pt x="3882885" y="1574888"/>
                  </a:lnTo>
                  <a:close/>
                </a:path>
                <a:path w="3988434" h="1647825">
                  <a:moveTo>
                    <a:pt x="105320" y="1574888"/>
                  </a:moveTo>
                  <a:lnTo>
                    <a:pt x="104930" y="1574613"/>
                  </a:lnTo>
                  <a:lnTo>
                    <a:pt x="105320" y="1574888"/>
                  </a:lnTo>
                  <a:close/>
                </a:path>
                <a:path w="3988434" h="1647825">
                  <a:moveTo>
                    <a:pt x="3861901" y="1601304"/>
                  </a:moveTo>
                  <a:lnTo>
                    <a:pt x="3845407" y="1601304"/>
                  </a:lnTo>
                  <a:lnTo>
                    <a:pt x="3846118" y="1600885"/>
                  </a:lnTo>
                  <a:lnTo>
                    <a:pt x="3883160" y="1574613"/>
                  </a:lnTo>
                  <a:lnTo>
                    <a:pt x="3882885" y="1574888"/>
                  </a:lnTo>
                  <a:lnTo>
                    <a:pt x="3896359" y="1574888"/>
                  </a:lnTo>
                  <a:lnTo>
                    <a:pt x="3889616" y="1581632"/>
                  </a:lnTo>
                  <a:lnTo>
                    <a:pt x="3888994" y="1582153"/>
                  </a:lnTo>
                  <a:lnTo>
                    <a:pt x="3861901" y="1601304"/>
                  </a:lnTo>
                  <a:close/>
                </a:path>
                <a:path w="3988434" h="1647825">
                  <a:moveTo>
                    <a:pt x="142684" y="1601304"/>
                  </a:moveTo>
                  <a:lnTo>
                    <a:pt x="141973" y="1600885"/>
                  </a:lnTo>
                  <a:lnTo>
                    <a:pt x="142334" y="1601057"/>
                  </a:lnTo>
                  <a:lnTo>
                    <a:pt x="142684" y="1601304"/>
                  </a:lnTo>
                  <a:close/>
                </a:path>
                <a:path w="3988434" h="1647825">
                  <a:moveTo>
                    <a:pt x="142334" y="1601057"/>
                  </a:moveTo>
                  <a:lnTo>
                    <a:pt x="141973" y="1600885"/>
                  </a:lnTo>
                  <a:lnTo>
                    <a:pt x="142334" y="1601057"/>
                  </a:lnTo>
                  <a:close/>
                </a:path>
                <a:path w="3988434" h="1647825">
                  <a:moveTo>
                    <a:pt x="3845758" y="1601056"/>
                  </a:moveTo>
                  <a:lnTo>
                    <a:pt x="3846000" y="1600885"/>
                  </a:lnTo>
                  <a:lnTo>
                    <a:pt x="3845758" y="1601056"/>
                  </a:lnTo>
                  <a:close/>
                </a:path>
                <a:path w="3988434" h="1647825">
                  <a:moveTo>
                    <a:pt x="3845407" y="1601304"/>
                  </a:moveTo>
                  <a:lnTo>
                    <a:pt x="3845758" y="1601056"/>
                  </a:lnTo>
                  <a:lnTo>
                    <a:pt x="3846118" y="1600885"/>
                  </a:lnTo>
                  <a:lnTo>
                    <a:pt x="3845407" y="1601304"/>
                  </a:lnTo>
                  <a:close/>
                </a:path>
                <a:path w="3988434" h="1647825">
                  <a:moveTo>
                    <a:pt x="3803965" y="1620898"/>
                  </a:moveTo>
                  <a:lnTo>
                    <a:pt x="3845758" y="1601056"/>
                  </a:lnTo>
                  <a:lnTo>
                    <a:pt x="3845407" y="1601304"/>
                  </a:lnTo>
                  <a:lnTo>
                    <a:pt x="3861901" y="1601304"/>
                  </a:lnTo>
                  <a:lnTo>
                    <a:pt x="3850906" y="1609077"/>
                  </a:lnTo>
                  <a:lnTo>
                    <a:pt x="3850195" y="1609496"/>
                  </a:lnTo>
                  <a:lnTo>
                    <a:pt x="3826407" y="1620786"/>
                  </a:lnTo>
                  <a:lnTo>
                    <a:pt x="3804373" y="1620786"/>
                  </a:lnTo>
                  <a:lnTo>
                    <a:pt x="3803965" y="1620898"/>
                  </a:lnTo>
                  <a:close/>
                </a:path>
                <a:path w="3988434" h="1647825">
                  <a:moveTo>
                    <a:pt x="142855" y="1601304"/>
                  </a:moveTo>
                  <a:lnTo>
                    <a:pt x="142684" y="1601304"/>
                  </a:lnTo>
                  <a:lnTo>
                    <a:pt x="142334" y="1601057"/>
                  </a:lnTo>
                  <a:lnTo>
                    <a:pt x="142855" y="1601304"/>
                  </a:lnTo>
                  <a:close/>
                </a:path>
                <a:path w="3988434" h="1647825">
                  <a:moveTo>
                    <a:pt x="184492" y="1621078"/>
                  </a:moveTo>
                  <a:lnTo>
                    <a:pt x="183718" y="1620786"/>
                  </a:lnTo>
                  <a:lnTo>
                    <a:pt x="184114" y="1620898"/>
                  </a:lnTo>
                  <a:lnTo>
                    <a:pt x="184492" y="1621078"/>
                  </a:lnTo>
                  <a:close/>
                </a:path>
                <a:path w="3988434" h="1647825">
                  <a:moveTo>
                    <a:pt x="184096" y="1620890"/>
                  </a:moveTo>
                  <a:lnTo>
                    <a:pt x="183718" y="1620786"/>
                  </a:lnTo>
                  <a:lnTo>
                    <a:pt x="183877" y="1620786"/>
                  </a:lnTo>
                  <a:lnTo>
                    <a:pt x="184096" y="1620890"/>
                  </a:lnTo>
                  <a:close/>
                </a:path>
                <a:path w="3988434" h="1647825">
                  <a:moveTo>
                    <a:pt x="3803586" y="1621078"/>
                  </a:moveTo>
                  <a:lnTo>
                    <a:pt x="3803995" y="1620890"/>
                  </a:lnTo>
                  <a:lnTo>
                    <a:pt x="3804373" y="1620786"/>
                  </a:lnTo>
                  <a:lnTo>
                    <a:pt x="3803586" y="1621078"/>
                  </a:lnTo>
                  <a:close/>
                </a:path>
                <a:path w="3988434" h="1647825">
                  <a:moveTo>
                    <a:pt x="3825791" y="1621078"/>
                  </a:moveTo>
                  <a:lnTo>
                    <a:pt x="3803586" y="1621078"/>
                  </a:lnTo>
                  <a:lnTo>
                    <a:pt x="3804373" y="1620786"/>
                  </a:lnTo>
                  <a:lnTo>
                    <a:pt x="3826407" y="1620786"/>
                  </a:lnTo>
                  <a:lnTo>
                    <a:pt x="3825791" y="1621078"/>
                  </a:lnTo>
                  <a:close/>
                </a:path>
                <a:path w="3988434" h="1647825">
                  <a:moveTo>
                    <a:pt x="184781" y="1621078"/>
                  </a:moveTo>
                  <a:lnTo>
                    <a:pt x="184492" y="1621078"/>
                  </a:lnTo>
                  <a:lnTo>
                    <a:pt x="184096" y="1620890"/>
                  </a:lnTo>
                  <a:lnTo>
                    <a:pt x="184781" y="1621078"/>
                  </a:lnTo>
                  <a:close/>
                </a:path>
                <a:path w="3988434" h="1647825">
                  <a:moveTo>
                    <a:pt x="3758620" y="1633357"/>
                  </a:moveTo>
                  <a:lnTo>
                    <a:pt x="3803965" y="1620898"/>
                  </a:lnTo>
                  <a:lnTo>
                    <a:pt x="3803586" y="1621078"/>
                  </a:lnTo>
                  <a:lnTo>
                    <a:pt x="3825791" y="1621078"/>
                  </a:lnTo>
                  <a:lnTo>
                    <a:pt x="3807675" y="1629676"/>
                  </a:lnTo>
                  <a:lnTo>
                    <a:pt x="3806888" y="1629968"/>
                  </a:lnTo>
                  <a:lnTo>
                    <a:pt x="3794685" y="1633321"/>
                  </a:lnTo>
                  <a:lnTo>
                    <a:pt x="3759022" y="1633321"/>
                  </a:lnTo>
                  <a:lnTo>
                    <a:pt x="3758620" y="1633357"/>
                  </a:lnTo>
                  <a:close/>
                </a:path>
                <a:path w="3988434" h="1647825">
                  <a:moveTo>
                    <a:pt x="229895" y="1633474"/>
                  </a:moveTo>
                  <a:lnTo>
                    <a:pt x="229057" y="1633321"/>
                  </a:lnTo>
                  <a:lnTo>
                    <a:pt x="229477" y="1633359"/>
                  </a:lnTo>
                  <a:lnTo>
                    <a:pt x="229895" y="1633474"/>
                  </a:lnTo>
                  <a:close/>
                </a:path>
                <a:path w="3988434" h="1647825">
                  <a:moveTo>
                    <a:pt x="229477" y="1633359"/>
                  </a:moveTo>
                  <a:lnTo>
                    <a:pt x="229057" y="1633321"/>
                  </a:lnTo>
                  <a:lnTo>
                    <a:pt x="229340" y="1633321"/>
                  </a:lnTo>
                  <a:lnTo>
                    <a:pt x="229477" y="1633359"/>
                  </a:lnTo>
                  <a:close/>
                </a:path>
                <a:path w="3988434" h="1647825">
                  <a:moveTo>
                    <a:pt x="3758196" y="1633474"/>
                  </a:moveTo>
                  <a:lnTo>
                    <a:pt x="3758620" y="1633357"/>
                  </a:lnTo>
                  <a:lnTo>
                    <a:pt x="3759022" y="1633321"/>
                  </a:lnTo>
                  <a:lnTo>
                    <a:pt x="3758196" y="1633474"/>
                  </a:lnTo>
                  <a:close/>
                </a:path>
                <a:path w="3988434" h="1647825">
                  <a:moveTo>
                    <a:pt x="3794130" y="1633474"/>
                  </a:moveTo>
                  <a:lnTo>
                    <a:pt x="3758196" y="1633474"/>
                  </a:lnTo>
                  <a:lnTo>
                    <a:pt x="3759022" y="1633321"/>
                  </a:lnTo>
                  <a:lnTo>
                    <a:pt x="3794685" y="1633321"/>
                  </a:lnTo>
                  <a:lnTo>
                    <a:pt x="3794130" y="1633474"/>
                  </a:lnTo>
                  <a:close/>
                </a:path>
                <a:path w="3988434" h="1647825">
                  <a:moveTo>
                    <a:pt x="3709962" y="1637715"/>
                  </a:moveTo>
                  <a:lnTo>
                    <a:pt x="3758620" y="1633357"/>
                  </a:lnTo>
                  <a:lnTo>
                    <a:pt x="3758196" y="1633474"/>
                  </a:lnTo>
                  <a:lnTo>
                    <a:pt x="3794130" y="1633474"/>
                  </a:lnTo>
                  <a:lnTo>
                    <a:pt x="3778784" y="1637690"/>
                  </a:lnTo>
                  <a:lnTo>
                    <a:pt x="3710393" y="1637690"/>
                  </a:lnTo>
                  <a:lnTo>
                    <a:pt x="3709962" y="1637715"/>
                  </a:lnTo>
                  <a:close/>
                </a:path>
                <a:path w="3988434" h="1647825">
                  <a:moveTo>
                    <a:pt x="230759" y="1633474"/>
                  </a:moveTo>
                  <a:lnTo>
                    <a:pt x="229895" y="1633474"/>
                  </a:lnTo>
                  <a:lnTo>
                    <a:pt x="229477" y="1633359"/>
                  </a:lnTo>
                  <a:lnTo>
                    <a:pt x="230759" y="1633474"/>
                  </a:lnTo>
                  <a:close/>
                </a:path>
                <a:path w="3988434" h="1647825">
                  <a:moveTo>
                    <a:pt x="3709962" y="1637715"/>
                  </a:moveTo>
                  <a:lnTo>
                    <a:pt x="278129" y="1637715"/>
                  </a:lnTo>
                  <a:lnTo>
                    <a:pt x="277846" y="1637690"/>
                  </a:lnTo>
                  <a:lnTo>
                    <a:pt x="3710245" y="1637690"/>
                  </a:lnTo>
                  <a:lnTo>
                    <a:pt x="3709962" y="1637715"/>
                  </a:lnTo>
                  <a:close/>
                </a:path>
                <a:path w="3988434" h="1647825">
                  <a:moveTo>
                    <a:pt x="3778692" y="1637715"/>
                  </a:moveTo>
                  <a:lnTo>
                    <a:pt x="3709962" y="1637715"/>
                  </a:lnTo>
                  <a:lnTo>
                    <a:pt x="3710393" y="1637690"/>
                  </a:lnTo>
                  <a:lnTo>
                    <a:pt x="3778784" y="163769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8880" y="3499396"/>
              <a:ext cx="3978910" cy="1414780"/>
            </a:xfrm>
            <a:custGeom>
              <a:avLst/>
              <a:gdLst/>
              <a:ahLst/>
              <a:cxnLst/>
              <a:rect l="l" t="t" r="r" b="b"/>
              <a:pathLst>
                <a:path w="3978909" h="1414779">
                  <a:moveTo>
                    <a:pt x="3742893" y="1414208"/>
                  </a:moveTo>
                  <a:lnTo>
                    <a:pt x="235699" y="1414208"/>
                  </a:lnTo>
                  <a:lnTo>
                    <a:pt x="188201" y="1409420"/>
                  </a:lnTo>
                  <a:lnTo>
                    <a:pt x="143954" y="1395679"/>
                  </a:lnTo>
                  <a:lnTo>
                    <a:pt x="103911" y="1373949"/>
                  </a:lnTo>
                  <a:lnTo>
                    <a:pt x="69024" y="1345171"/>
                  </a:lnTo>
                  <a:lnTo>
                    <a:pt x="40246" y="1310284"/>
                  </a:lnTo>
                  <a:lnTo>
                    <a:pt x="18516" y="1270241"/>
                  </a:lnTo>
                  <a:lnTo>
                    <a:pt x="4787" y="1226007"/>
                  </a:lnTo>
                  <a:lnTo>
                    <a:pt x="0" y="1178496"/>
                  </a:lnTo>
                  <a:lnTo>
                    <a:pt x="0" y="235712"/>
                  </a:lnTo>
                  <a:lnTo>
                    <a:pt x="4787" y="188201"/>
                  </a:lnTo>
                  <a:lnTo>
                    <a:pt x="18516" y="143954"/>
                  </a:lnTo>
                  <a:lnTo>
                    <a:pt x="40246" y="103924"/>
                  </a:lnTo>
                  <a:lnTo>
                    <a:pt x="69024" y="69037"/>
                  </a:lnTo>
                  <a:lnTo>
                    <a:pt x="103911" y="40259"/>
                  </a:lnTo>
                  <a:lnTo>
                    <a:pt x="143954" y="18529"/>
                  </a:lnTo>
                  <a:lnTo>
                    <a:pt x="188201" y="4787"/>
                  </a:lnTo>
                  <a:lnTo>
                    <a:pt x="235699" y="0"/>
                  </a:lnTo>
                  <a:lnTo>
                    <a:pt x="3742893" y="0"/>
                  </a:lnTo>
                  <a:lnTo>
                    <a:pt x="3789083" y="4572"/>
                  </a:lnTo>
                  <a:lnTo>
                    <a:pt x="3833088" y="17945"/>
                  </a:lnTo>
                  <a:lnTo>
                    <a:pt x="3873665" y="39598"/>
                  </a:lnTo>
                  <a:lnTo>
                    <a:pt x="3909555" y="69037"/>
                  </a:lnTo>
                  <a:lnTo>
                    <a:pt x="3938993" y="104940"/>
                  </a:lnTo>
                  <a:lnTo>
                    <a:pt x="3960647" y="145503"/>
                  </a:lnTo>
                  <a:lnTo>
                    <a:pt x="3974020" y="189509"/>
                  </a:lnTo>
                  <a:lnTo>
                    <a:pt x="3978592" y="235712"/>
                  </a:lnTo>
                  <a:lnTo>
                    <a:pt x="3978592" y="1178496"/>
                  </a:lnTo>
                  <a:lnTo>
                    <a:pt x="3973804" y="1226007"/>
                  </a:lnTo>
                  <a:lnTo>
                    <a:pt x="3960075" y="1270241"/>
                  </a:lnTo>
                  <a:lnTo>
                    <a:pt x="3938346" y="1310284"/>
                  </a:lnTo>
                  <a:lnTo>
                    <a:pt x="3909555" y="1345171"/>
                  </a:lnTo>
                  <a:lnTo>
                    <a:pt x="3874668" y="1373949"/>
                  </a:lnTo>
                  <a:lnTo>
                    <a:pt x="3834638" y="1395679"/>
                  </a:lnTo>
                  <a:lnTo>
                    <a:pt x="3790391" y="1409420"/>
                  </a:lnTo>
                  <a:lnTo>
                    <a:pt x="3742893" y="141420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04130" y="3494633"/>
              <a:ext cx="3988435" cy="1424305"/>
            </a:xfrm>
            <a:custGeom>
              <a:avLst/>
              <a:gdLst/>
              <a:ahLst/>
              <a:cxnLst/>
              <a:rect l="l" t="t" r="r" b="b"/>
              <a:pathLst>
                <a:path w="3988434" h="1424304">
                  <a:moveTo>
                    <a:pt x="3748112" y="1423708"/>
                  </a:moveTo>
                  <a:lnTo>
                    <a:pt x="239966" y="1423708"/>
                  </a:lnTo>
                  <a:lnTo>
                    <a:pt x="192468" y="1418920"/>
                  </a:lnTo>
                  <a:lnTo>
                    <a:pt x="147294" y="1404988"/>
                  </a:lnTo>
                  <a:lnTo>
                    <a:pt x="106387" y="1382890"/>
                  </a:lnTo>
                  <a:lnTo>
                    <a:pt x="70751" y="1353604"/>
                  </a:lnTo>
                  <a:lnTo>
                    <a:pt x="41325" y="1318082"/>
                  </a:lnTo>
                  <a:lnTo>
                    <a:pt x="19075" y="1277277"/>
                  </a:lnTo>
                  <a:lnTo>
                    <a:pt x="4978" y="1232179"/>
                  </a:lnTo>
                  <a:lnTo>
                    <a:pt x="0" y="1183741"/>
                  </a:lnTo>
                  <a:lnTo>
                    <a:pt x="0" y="239991"/>
                  </a:lnTo>
                  <a:lnTo>
                    <a:pt x="4787" y="192493"/>
                  </a:lnTo>
                  <a:lnTo>
                    <a:pt x="18719" y="147307"/>
                  </a:lnTo>
                  <a:lnTo>
                    <a:pt x="40817" y="106413"/>
                  </a:lnTo>
                  <a:lnTo>
                    <a:pt x="70103" y="70764"/>
                  </a:lnTo>
                  <a:lnTo>
                    <a:pt x="105638" y="41351"/>
                  </a:lnTo>
                  <a:lnTo>
                    <a:pt x="146430" y="19100"/>
                  </a:lnTo>
                  <a:lnTo>
                    <a:pt x="191528" y="5003"/>
                  </a:lnTo>
                  <a:lnTo>
                    <a:pt x="239966" y="25"/>
                  </a:lnTo>
                  <a:lnTo>
                    <a:pt x="240449" y="0"/>
                  </a:lnTo>
                  <a:lnTo>
                    <a:pt x="3747643" y="0"/>
                  </a:lnTo>
                  <a:lnTo>
                    <a:pt x="3748112" y="25"/>
                  </a:lnTo>
                  <a:lnTo>
                    <a:pt x="3794302" y="4597"/>
                  </a:lnTo>
                  <a:lnTo>
                    <a:pt x="3795342" y="4813"/>
                  </a:lnTo>
                  <a:lnTo>
                    <a:pt x="3810763" y="9499"/>
                  </a:lnTo>
                  <a:lnTo>
                    <a:pt x="240931" y="9499"/>
                  </a:lnTo>
                  <a:lnTo>
                    <a:pt x="240449" y="9525"/>
                  </a:lnTo>
                  <a:lnTo>
                    <a:pt x="240679" y="9525"/>
                  </a:lnTo>
                  <a:lnTo>
                    <a:pt x="195311" y="14097"/>
                  </a:lnTo>
                  <a:lnTo>
                    <a:pt x="194360" y="14097"/>
                  </a:lnTo>
                  <a:lnTo>
                    <a:pt x="193420" y="14287"/>
                  </a:lnTo>
                  <a:lnTo>
                    <a:pt x="193747" y="14287"/>
                  </a:lnTo>
                  <a:lnTo>
                    <a:pt x="151299" y="27470"/>
                  </a:lnTo>
                  <a:lnTo>
                    <a:pt x="150977" y="27470"/>
                  </a:lnTo>
                  <a:lnTo>
                    <a:pt x="150113" y="27838"/>
                  </a:lnTo>
                  <a:lnTo>
                    <a:pt x="150298" y="27838"/>
                  </a:lnTo>
                  <a:lnTo>
                    <a:pt x="111870" y="48691"/>
                  </a:lnTo>
                  <a:lnTo>
                    <a:pt x="111696" y="48691"/>
                  </a:lnTo>
                  <a:lnTo>
                    <a:pt x="110934" y="49199"/>
                  </a:lnTo>
                  <a:lnTo>
                    <a:pt x="111080" y="49199"/>
                  </a:lnTo>
                  <a:lnTo>
                    <a:pt x="77579" y="76835"/>
                  </a:lnTo>
                  <a:lnTo>
                    <a:pt x="76809" y="77469"/>
                  </a:lnTo>
                  <a:lnTo>
                    <a:pt x="49284" y="110959"/>
                  </a:lnTo>
                  <a:lnTo>
                    <a:pt x="48666" y="111709"/>
                  </a:lnTo>
                  <a:lnTo>
                    <a:pt x="27919" y="150139"/>
                  </a:lnTo>
                  <a:lnTo>
                    <a:pt x="27457" y="150990"/>
                  </a:lnTo>
                  <a:lnTo>
                    <a:pt x="14372" y="193446"/>
                  </a:lnTo>
                  <a:lnTo>
                    <a:pt x="14179" y="193910"/>
                  </a:lnTo>
                  <a:lnTo>
                    <a:pt x="14181" y="194373"/>
                  </a:lnTo>
                  <a:lnTo>
                    <a:pt x="9582" y="239991"/>
                  </a:lnTo>
                  <a:lnTo>
                    <a:pt x="9512" y="240474"/>
                  </a:lnTo>
                  <a:lnTo>
                    <a:pt x="9486" y="1182789"/>
                  </a:lnTo>
                  <a:lnTo>
                    <a:pt x="14180" y="1229347"/>
                  </a:lnTo>
                  <a:lnTo>
                    <a:pt x="14274" y="1230287"/>
                  </a:lnTo>
                  <a:lnTo>
                    <a:pt x="27545" y="1272730"/>
                  </a:lnTo>
                  <a:lnTo>
                    <a:pt x="27812" y="1273594"/>
                  </a:lnTo>
                  <a:lnTo>
                    <a:pt x="48773" y="1312011"/>
                  </a:lnTo>
                  <a:lnTo>
                    <a:pt x="49187" y="1312773"/>
                  </a:lnTo>
                  <a:lnTo>
                    <a:pt x="76922" y="1346250"/>
                  </a:lnTo>
                  <a:lnTo>
                    <a:pt x="77457" y="1346898"/>
                  </a:lnTo>
                  <a:lnTo>
                    <a:pt x="77594" y="1346898"/>
                  </a:lnTo>
                  <a:lnTo>
                    <a:pt x="111065" y="1374521"/>
                  </a:lnTo>
                  <a:lnTo>
                    <a:pt x="110934" y="1374521"/>
                  </a:lnTo>
                  <a:lnTo>
                    <a:pt x="111696" y="1375041"/>
                  </a:lnTo>
                  <a:lnTo>
                    <a:pt x="111893" y="1375041"/>
                  </a:lnTo>
                  <a:lnTo>
                    <a:pt x="150299" y="1395895"/>
                  </a:lnTo>
                  <a:lnTo>
                    <a:pt x="150113" y="1395895"/>
                  </a:lnTo>
                  <a:lnTo>
                    <a:pt x="150977" y="1396263"/>
                  </a:lnTo>
                  <a:lnTo>
                    <a:pt x="151301" y="1396263"/>
                  </a:lnTo>
                  <a:lnTo>
                    <a:pt x="193746" y="1409433"/>
                  </a:lnTo>
                  <a:lnTo>
                    <a:pt x="193420" y="1409433"/>
                  </a:lnTo>
                  <a:lnTo>
                    <a:pt x="194360" y="1409623"/>
                  </a:lnTo>
                  <a:lnTo>
                    <a:pt x="195311" y="1409623"/>
                  </a:lnTo>
                  <a:lnTo>
                    <a:pt x="240805" y="1414208"/>
                  </a:lnTo>
                  <a:lnTo>
                    <a:pt x="240449" y="1414208"/>
                  </a:lnTo>
                  <a:lnTo>
                    <a:pt x="240931" y="1414221"/>
                  </a:lnTo>
                  <a:lnTo>
                    <a:pt x="3811067" y="1414221"/>
                  </a:lnTo>
                  <a:lnTo>
                    <a:pt x="3796550" y="1418729"/>
                  </a:lnTo>
                  <a:lnTo>
                    <a:pt x="3795623" y="1418920"/>
                  </a:lnTo>
                  <a:lnTo>
                    <a:pt x="3748112" y="1423708"/>
                  </a:lnTo>
                  <a:close/>
                </a:path>
                <a:path w="3988434" h="1424304">
                  <a:moveTo>
                    <a:pt x="240679" y="9525"/>
                  </a:moveTo>
                  <a:lnTo>
                    <a:pt x="240449" y="9525"/>
                  </a:lnTo>
                  <a:lnTo>
                    <a:pt x="240931" y="9499"/>
                  </a:lnTo>
                  <a:lnTo>
                    <a:pt x="240679" y="9525"/>
                  </a:lnTo>
                  <a:close/>
                </a:path>
                <a:path w="3988434" h="1424304">
                  <a:moveTo>
                    <a:pt x="3747429" y="9525"/>
                  </a:moveTo>
                  <a:lnTo>
                    <a:pt x="240679" y="9525"/>
                  </a:lnTo>
                  <a:lnTo>
                    <a:pt x="240931" y="9499"/>
                  </a:lnTo>
                  <a:lnTo>
                    <a:pt x="3747173" y="9499"/>
                  </a:lnTo>
                  <a:lnTo>
                    <a:pt x="3747429" y="9525"/>
                  </a:lnTo>
                  <a:close/>
                </a:path>
                <a:path w="3988434" h="1424304">
                  <a:moveTo>
                    <a:pt x="3792868" y="14021"/>
                  </a:moveTo>
                  <a:lnTo>
                    <a:pt x="3747173" y="9499"/>
                  </a:lnTo>
                  <a:lnTo>
                    <a:pt x="3747643" y="9525"/>
                  </a:lnTo>
                  <a:lnTo>
                    <a:pt x="3810846" y="9525"/>
                  </a:lnTo>
                  <a:lnTo>
                    <a:pt x="3825222" y="13893"/>
                  </a:lnTo>
                  <a:lnTo>
                    <a:pt x="3792448" y="13893"/>
                  </a:lnTo>
                  <a:lnTo>
                    <a:pt x="3792868" y="14021"/>
                  </a:lnTo>
                  <a:close/>
                </a:path>
                <a:path w="3988434" h="1424304">
                  <a:moveTo>
                    <a:pt x="3810846" y="9525"/>
                  </a:moveTo>
                  <a:lnTo>
                    <a:pt x="3747643" y="9525"/>
                  </a:lnTo>
                  <a:lnTo>
                    <a:pt x="3747173" y="9499"/>
                  </a:lnTo>
                  <a:lnTo>
                    <a:pt x="3810763" y="9499"/>
                  </a:lnTo>
                  <a:close/>
                </a:path>
                <a:path w="3988434" h="1424304">
                  <a:moveTo>
                    <a:pt x="3793375" y="14071"/>
                  </a:moveTo>
                  <a:lnTo>
                    <a:pt x="3792868" y="14021"/>
                  </a:lnTo>
                  <a:lnTo>
                    <a:pt x="3792448" y="13893"/>
                  </a:lnTo>
                  <a:lnTo>
                    <a:pt x="3793375" y="14071"/>
                  </a:lnTo>
                  <a:close/>
                </a:path>
                <a:path w="3988434" h="1424304">
                  <a:moveTo>
                    <a:pt x="3825807" y="14071"/>
                  </a:moveTo>
                  <a:lnTo>
                    <a:pt x="3793375" y="14071"/>
                  </a:lnTo>
                  <a:lnTo>
                    <a:pt x="3792448" y="13893"/>
                  </a:lnTo>
                  <a:lnTo>
                    <a:pt x="3825222" y="13893"/>
                  </a:lnTo>
                  <a:lnTo>
                    <a:pt x="3825807" y="14071"/>
                  </a:lnTo>
                  <a:close/>
                </a:path>
                <a:path w="3988434" h="1424304">
                  <a:moveTo>
                    <a:pt x="3836025" y="27136"/>
                  </a:moveTo>
                  <a:lnTo>
                    <a:pt x="3792868" y="14021"/>
                  </a:lnTo>
                  <a:lnTo>
                    <a:pt x="3793375" y="14071"/>
                  </a:lnTo>
                  <a:lnTo>
                    <a:pt x="3825807" y="14071"/>
                  </a:lnTo>
                  <a:lnTo>
                    <a:pt x="3839222" y="18148"/>
                  </a:lnTo>
                  <a:lnTo>
                    <a:pt x="3840086" y="18503"/>
                  </a:lnTo>
                  <a:lnTo>
                    <a:pt x="3855826" y="26911"/>
                  </a:lnTo>
                  <a:lnTo>
                    <a:pt x="3835603" y="26911"/>
                  </a:lnTo>
                  <a:lnTo>
                    <a:pt x="3836025" y="27136"/>
                  </a:lnTo>
                  <a:close/>
                </a:path>
                <a:path w="3988434" h="1424304">
                  <a:moveTo>
                    <a:pt x="193420" y="14287"/>
                  </a:moveTo>
                  <a:lnTo>
                    <a:pt x="194360" y="14097"/>
                  </a:lnTo>
                  <a:lnTo>
                    <a:pt x="193904" y="14238"/>
                  </a:lnTo>
                  <a:lnTo>
                    <a:pt x="193420" y="14287"/>
                  </a:lnTo>
                  <a:close/>
                </a:path>
                <a:path w="3988434" h="1424304">
                  <a:moveTo>
                    <a:pt x="193904" y="14238"/>
                  </a:moveTo>
                  <a:lnTo>
                    <a:pt x="194360" y="14097"/>
                  </a:lnTo>
                  <a:lnTo>
                    <a:pt x="195311" y="14097"/>
                  </a:lnTo>
                  <a:lnTo>
                    <a:pt x="193904" y="14238"/>
                  </a:lnTo>
                  <a:close/>
                </a:path>
                <a:path w="3988434" h="1424304">
                  <a:moveTo>
                    <a:pt x="193747" y="14287"/>
                  </a:moveTo>
                  <a:lnTo>
                    <a:pt x="193420" y="14287"/>
                  </a:lnTo>
                  <a:lnTo>
                    <a:pt x="193904" y="14238"/>
                  </a:lnTo>
                  <a:lnTo>
                    <a:pt x="193747" y="14287"/>
                  </a:lnTo>
                  <a:close/>
                </a:path>
                <a:path w="3988434" h="1424304">
                  <a:moveTo>
                    <a:pt x="3836454" y="27266"/>
                  </a:moveTo>
                  <a:lnTo>
                    <a:pt x="3836025" y="27136"/>
                  </a:lnTo>
                  <a:lnTo>
                    <a:pt x="3835603" y="26911"/>
                  </a:lnTo>
                  <a:lnTo>
                    <a:pt x="3836454" y="27266"/>
                  </a:lnTo>
                  <a:close/>
                </a:path>
                <a:path w="3988434" h="1424304">
                  <a:moveTo>
                    <a:pt x="3856492" y="27266"/>
                  </a:moveTo>
                  <a:lnTo>
                    <a:pt x="3836454" y="27266"/>
                  </a:lnTo>
                  <a:lnTo>
                    <a:pt x="3835603" y="26911"/>
                  </a:lnTo>
                  <a:lnTo>
                    <a:pt x="3855826" y="26911"/>
                  </a:lnTo>
                  <a:lnTo>
                    <a:pt x="3856492" y="27266"/>
                  </a:lnTo>
                  <a:close/>
                </a:path>
                <a:path w="3988434" h="1424304">
                  <a:moveTo>
                    <a:pt x="3875766" y="48350"/>
                  </a:moveTo>
                  <a:lnTo>
                    <a:pt x="3836025" y="27136"/>
                  </a:lnTo>
                  <a:lnTo>
                    <a:pt x="3836454" y="27266"/>
                  </a:lnTo>
                  <a:lnTo>
                    <a:pt x="3856492" y="27266"/>
                  </a:lnTo>
                  <a:lnTo>
                    <a:pt x="3880650" y="40170"/>
                  </a:lnTo>
                  <a:lnTo>
                    <a:pt x="3881424" y="40678"/>
                  </a:lnTo>
                  <a:lnTo>
                    <a:pt x="3890408" y="48044"/>
                  </a:lnTo>
                  <a:lnTo>
                    <a:pt x="3875392" y="48044"/>
                  </a:lnTo>
                  <a:lnTo>
                    <a:pt x="3875766" y="48350"/>
                  </a:lnTo>
                  <a:close/>
                </a:path>
                <a:path w="3988434" h="1424304">
                  <a:moveTo>
                    <a:pt x="150113" y="27838"/>
                  </a:moveTo>
                  <a:lnTo>
                    <a:pt x="150977" y="27470"/>
                  </a:lnTo>
                  <a:lnTo>
                    <a:pt x="150546" y="27704"/>
                  </a:lnTo>
                  <a:lnTo>
                    <a:pt x="150113" y="27838"/>
                  </a:lnTo>
                  <a:close/>
                </a:path>
                <a:path w="3988434" h="1424304">
                  <a:moveTo>
                    <a:pt x="150546" y="27704"/>
                  </a:moveTo>
                  <a:lnTo>
                    <a:pt x="150977" y="27470"/>
                  </a:lnTo>
                  <a:lnTo>
                    <a:pt x="151299" y="27470"/>
                  </a:lnTo>
                  <a:lnTo>
                    <a:pt x="150546" y="27704"/>
                  </a:lnTo>
                  <a:close/>
                </a:path>
                <a:path w="3988434" h="1424304">
                  <a:moveTo>
                    <a:pt x="150298" y="27838"/>
                  </a:moveTo>
                  <a:lnTo>
                    <a:pt x="150113" y="27838"/>
                  </a:lnTo>
                  <a:lnTo>
                    <a:pt x="150546" y="27704"/>
                  </a:lnTo>
                  <a:lnTo>
                    <a:pt x="150298" y="27838"/>
                  </a:lnTo>
                  <a:close/>
                </a:path>
                <a:path w="3988434" h="1424304">
                  <a:moveTo>
                    <a:pt x="3876167" y="48564"/>
                  </a:moveTo>
                  <a:lnTo>
                    <a:pt x="3875766" y="48350"/>
                  </a:lnTo>
                  <a:lnTo>
                    <a:pt x="3875392" y="48044"/>
                  </a:lnTo>
                  <a:lnTo>
                    <a:pt x="3876167" y="48564"/>
                  </a:lnTo>
                  <a:close/>
                </a:path>
                <a:path w="3988434" h="1424304">
                  <a:moveTo>
                    <a:pt x="3891043" y="48564"/>
                  </a:moveTo>
                  <a:lnTo>
                    <a:pt x="3876167" y="48564"/>
                  </a:lnTo>
                  <a:lnTo>
                    <a:pt x="3875392" y="48044"/>
                  </a:lnTo>
                  <a:lnTo>
                    <a:pt x="3890408" y="48044"/>
                  </a:lnTo>
                  <a:lnTo>
                    <a:pt x="3891043" y="48564"/>
                  </a:lnTo>
                  <a:close/>
                </a:path>
                <a:path w="3988434" h="1424304">
                  <a:moveTo>
                    <a:pt x="3910919" y="77184"/>
                  </a:moveTo>
                  <a:lnTo>
                    <a:pt x="3875766" y="48350"/>
                  </a:lnTo>
                  <a:lnTo>
                    <a:pt x="3876167" y="48564"/>
                  </a:lnTo>
                  <a:lnTo>
                    <a:pt x="3891043" y="48564"/>
                  </a:lnTo>
                  <a:lnTo>
                    <a:pt x="3917340" y="70129"/>
                  </a:lnTo>
                  <a:lnTo>
                    <a:pt x="3917988" y="70777"/>
                  </a:lnTo>
                  <a:lnTo>
                    <a:pt x="3922944" y="76822"/>
                  </a:lnTo>
                  <a:lnTo>
                    <a:pt x="3910622" y="76822"/>
                  </a:lnTo>
                  <a:lnTo>
                    <a:pt x="3910919" y="77184"/>
                  </a:lnTo>
                  <a:close/>
                </a:path>
                <a:path w="3988434" h="1424304">
                  <a:moveTo>
                    <a:pt x="110934" y="49199"/>
                  </a:moveTo>
                  <a:lnTo>
                    <a:pt x="111696" y="48691"/>
                  </a:lnTo>
                  <a:lnTo>
                    <a:pt x="111361" y="48967"/>
                  </a:lnTo>
                  <a:lnTo>
                    <a:pt x="110934" y="49199"/>
                  </a:lnTo>
                  <a:close/>
                </a:path>
                <a:path w="3988434" h="1424304">
                  <a:moveTo>
                    <a:pt x="111361" y="48967"/>
                  </a:moveTo>
                  <a:lnTo>
                    <a:pt x="111696" y="48691"/>
                  </a:lnTo>
                  <a:lnTo>
                    <a:pt x="111870" y="48691"/>
                  </a:lnTo>
                  <a:lnTo>
                    <a:pt x="111361" y="48967"/>
                  </a:lnTo>
                  <a:close/>
                </a:path>
                <a:path w="3988434" h="1424304">
                  <a:moveTo>
                    <a:pt x="111080" y="49199"/>
                  </a:moveTo>
                  <a:lnTo>
                    <a:pt x="110934" y="49199"/>
                  </a:lnTo>
                  <a:lnTo>
                    <a:pt x="111361" y="48967"/>
                  </a:lnTo>
                  <a:lnTo>
                    <a:pt x="111080" y="49199"/>
                  </a:lnTo>
                  <a:close/>
                </a:path>
                <a:path w="3988434" h="1424304">
                  <a:moveTo>
                    <a:pt x="3911282" y="77482"/>
                  </a:moveTo>
                  <a:lnTo>
                    <a:pt x="3910891" y="77150"/>
                  </a:lnTo>
                  <a:lnTo>
                    <a:pt x="3910622" y="76822"/>
                  </a:lnTo>
                  <a:lnTo>
                    <a:pt x="3911282" y="77482"/>
                  </a:lnTo>
                  <a:close/>
                </a:path>
                <a:path w="3988434" h="1424304">
                  <a:moveTo>
                    <a:pt x="3923486" y="77482"/>
                  </a:moveTo>
                  <a:lnTo>
                    <a:pt x="3911269" y="77469"/>
                  </a:lnTo>
                  <a:lnTo>
                    <a:pt x="3910622" y="76822"/>
                  </a:lnTo>
                  <a:lnTo>
                    <a:pt x="3922955" y="76835"/>
                  </a:lnTo>
                  <a:lnTo>
                    <a:pt x="3923486" y="77482"/>
                  </a:lnTo>
                  <a:close/>
                </a:path>
                <a:path w="3988434" h="1424304">
                  <a:moveTo>
                    <a:pt x="76809" y="77469"/>
                  </a:moveTo>
                  <a:lnTo>
                    <a:pt x="77457" y="76835"/>
                  </a:lnTo>
                  <a:lnTo>
                    <a:pt x="77155" y="77184"/>
                  </a:lnTo>
                  <a:lnTo>
                    <a:pt x="76809" y="77469"/>
                  </a:lnTo>
                  <a:close/>
                </a:path>
                <a:path w="3988434" h="1424304">
                  <a:moveTo>
                    <a:pt x="77196" y="77150"/>
                  </a:moveTo>
                  <a:lnTo>
                    <a:pt x="77457" y="76835"/>
                  </a:lnTo>
                  <a:lnTo>
                    <a:pt x="77196" y="77150"/>
                  </a:lnTo>
                  <a:close/>
                </a:path>
                <a:path w="3988434" h="1424304">
                  <a:moveTo>
                    <a:pt x="76933" y="77469"/>
                  </a:moveTo>
                  <a:lnTo>
                    <a:pt x="77196" y="77150"/>
                  </a:lnTo>
                  <a:lnTo>
                    <a:pt x="76933" y="77469"/>
                  </a:lnTo>
                  <a:close/>
                </a:path>
                <a:path w="3988434" h="1424304">
                  <a:moveTo>
                    <a:pt x="3950759" y="112725"/>
                  </a:moveTo>
                  <a:lnTo>
                    <a:pt x="3940060" y="112725"/>
                  </a:lnTo>
                  <a:lnTo>
                    <a:pt x="3939539" y="111937"/>
                  </a:lnTo>
                  <a:lnTo>
                    <a:pt x="3910919" y="77184"/>
                  </a:lnTo>
                  <a:lnTo>
                    <a:pt x="3911282" y="77482"/>
                  </a:lnTo>
                  <a:lnTo>
                    <a:pt x="3923486" y="77482"/>
                  </a:lnTo>
                  <a:lnTo>
                    <a:pt x="3947426" y="106679"/>
                  </a:lnTo>
                  <a:lnTo>
                    <a:pt x="3947947" y="107454"/>
                  </a:lnTo>
                  <a:lnTo>
                    <a:pt x="3950759" y="112725"/>
                  </a:lnTo>
                  <a:close/>
                </a:path>
                <a:path w="3988434" h="1424304">
                  <a:moveTo>
                    <a:pt x="48666" y="111709"/>
                  </a:moveTo>
                  <a:lnTo>
                    <a:pt x="49187" y="110959"/>
                  </a:lnTo>
                  <a:lnTo>
                    <a:pt x="48999" y="111306"/>
                  </a:lnTo>
                  <a:lnTo>
                    <a:pt x="48666" y="111709"/>
                  </a:lnTo>
                  <a:close/>
                </a:path>
                <a:path w="3988434" h="1424304">
                  <a:moveTo>
                    <a:pt x="48999" y="111306"/>
                  </a:moveTo>
                  <a:lnTo>
                    <a:pt x="49187" y="110959"/>
                  </a:lnTo>
                  <a:lnTo>
                    <a:pt x="48999" y="111306"/>
                  </a:lnTo>
                  <a:close/>
                </a:path>
                <a:path w="3988434" h="1424304">
                  <a:moveTo>
                    <a:pt x="48780" y="111709"/>
                  </a:moveTo>
                  <a:lnTo>
                    <a:pt x="48999" y="111306"/>
                  </a:lnTo>
                  <a:lnTo>
                    <a:pt x="48780" y="111709"/>
                  </a:lnTo>
                  <a:close/>
                </a:path>
                <a:path w="3988434" h="1424304">
                  <a:moveTo>
                    <a:pt x="3939773" y="112374"/>
                  </a:moveTo>
                  <a:lnTo>
                    <a:pt x="3939415" y="111937"/>
                  </a:lnTo>
                  <a:lnTo>
                    <a:pt x="3939773" y="112374"/>
                  </a:lnTo>
                  <a:close/>
                </a:path>
                <a:path w="3988434" h="1424304">
                  <a:moveTo>
                    <a:pt x="3940060" y="112725"/>
                  </a:moveTo>
                  <a:lnTo>
                    <a:pt x="3939773" y="112374"/>
                  </a:lnTo>
                  <a:lnTo>
                    <a:pt x="3939539" y="111937"/>
                  </a:lnTo>
                  <a:lnTo>
                    <a:pt x="3940060" y="112725"/>
                  </a:lnTo>
                  <a:close/>
                </a:path>
                <a:path w="3988434" h="1424304">
                  <a:moveTo>
                    <a:pt x="3971060" y="152514"/>
                  </a:moveTo>
                  <a:lnTo>
                    <a:pt x="3961206" y="152514"/>
                  </a:lnTo>
                  <a:lnTo>
                    <a:pt x="3960850" y="151650"/>
                  </a:lnTo>
                  <a:lnTo>
                    <a:pt x="3939773" y="112374"/>
                  </a:lnTo>
                  <a:lnTo>
                    <a:pt x="3940060" y="112725"/>
                  </a:lnTo>
                  <a:lnTo>
                    <a:pt x="3950759" y="112725"/>
                  </a:lnTo>
                  <a:lnTo>
                    <a:pt x="3969600" y="148031"/>
                  </a:lnTo>
                  <a:lnTo>
                    <a:pt x="3969956" y="148882"/>
                  </a:lnTo>
                  <a:lnTo>
                    <a:pt x="3971060" y="152514"/>
                  </a:lnTo>
                  <a:close/>
                </a:path>
                <a:path w="3988434" h="1424304">
                  <a:moveTo>
                    <a:pt x="27457" y="150990"/>
                  </a:moveTo>
                  <a:lnTo>
                    <a:pt x="27812" y="150139"/>
                  </a:lnTo>
                  <a:lnTo>
                    <a:pt x="27671" y="150596"/>
                  </a:lnTo>
                  <a:lnTo>
                    <a:pt x="27457" y="150990"/>
                  </a:lnTo>
                  <a:close/>
                </a:path>
                <a:path w="3988434" h="1424304">
                  <a:moveTo>
                    <a:pt x="27671" y="150596"/>
                  </a:moveTo>
                  <a:lnTo>
                    <a:pt x="27812" y="150139"/>
                  </a:lnTo>
                  <a:lnTo>
                    <a:pt x="27671" y="150596"/>
                  </a:lnTo>
                  <a:close/>
                </a:path>
                <a:path w="3988434" h="1424304">
                  <a:moveTo>
                    <a:pt x="27548" y="150990"/>
                  </a:moveTo>
                  <a:lnTo>
                    <a:pt x="27671" y="150596"/>
                  </a:lnTo>
                  <a:lnTo>
                    <a:pt x="27548" y="150990"/>
                  </a:lnTo>
                  <a:close/>
                </a:path>
                <a:path w="3988434" h="1424304">
                  <a:moveTo>
                    <a:pt x="3960989" y="152108"/>
                  </a:moveTo>
                  <a:lnTo>
                    <a:pt x="3960745" y="151650"/>
                  </a:lnTo>
                  <a:lnTo>
                    <a:pt x="3960989" y="152108"/>
                  </a:lnTo>
                  <a:close/>
                </a:path>
                <a:path w="3988434" h="1424304">
                  <a:moveTo>
                    <a:pt x="3961206" y="152514"/>
                  </a:moveTo>
                  <a:lnTo>
                    <a:pt x="3960989" y="152108"/>
                  </a:lnTo>
                  <a:lnTo>
                    <a:pt x="3960850" y="151650"/>
                  </a:lnTo>
                  <a:lnTo>
                    <a:pt x="3961206" y="152514"/>
                  </a:lnTo>
                  <a:close/>
                </a:path>
                <a:path w="3988434" h="1424304">
                  <a:moveTo>
                    <a:pt x="3983690" y="195656"/>
                  </a:moveTo>
                  <a:lnTo>
                    <a:pt x="3974210" y="195656"/>
                  </a:lnTo>
                  <a:lnTo>
                    <a:pt x="3974033" y="194741"/>
                  </a:lnTo>
                  <a:lnTo>
                    <a:pt x="3960989" y="152108"/>
                  </a:lnTo>
                  <a:lnTo>
                    <a:pt x="3961206" y="152514"/>
                  </a:lnTo>
                  <a:lnTo>
                    <a:pt x="3971060" y="152514"/>
                  </a:lnTo>
                  <a:lnTo>
                    <a:pt x="3983329" y="192887"/>
                  </a:lnTo>
                  <a:lnTo>
                    <a:pt x="3983438" y="193446"/>
                  </a:lnTo>
                  <a:lnTo>
                    <a:pt x="3983563" y="194373"/>
                  </a:lnTo>
                  <a:lnTo>
                    <a:pt x="3983690" y="195656"/>
                  </a:lnTo>
                  <a:close/>
                </a:path>
                <a:path w="3988434" h="1424304">
                  <a:moveTo>
                    <a:pt x="14084" y="194373"/>
                  </a:moveTo>
                  <a:lnTo>
                    <a:pt x="14274" y="193446"/>
                  </a:lnTo>
                  <a:lnTo>
                    <a:pt x="14228" y="193910"/>
                  </a:lnTo>
                  <a:lnTo>
                    <a:pt x="14084" y="194373"/>
                  </a:lnTo>
                  <a:close/>
                </a:path>
                <a:path w="3988434" h="1424304">
                  <a:moveTo>
                    <a:pt x="14228" y="193910"/>
                  </a:moveTo>
                  <a:lnTo>
                    <a:pt x="14274" y="193446"/>
                  </a:lnTo>
                  <a:lnTo>
                    <a:pt x="14228" y="193910"/>
                  </a:lnTo>
                  <a:close/>
                </a:path>
                <a:path w="3988434" h="1424304">
                  <a:moveTo>
                    <a:pt x="14181" y="194373"/>
                  </a:moveTo>
                  <a:lnTo>
                    <a:pt x="14228" y="193910"/>
                  </a:lnTo>
                  <a:lnTo>
                    <a:pt x="14181" y="194373"/>
                  </a:lnTo>
                  <a:close/>
                </a:path>
                <a:path w="3988434" h="1424304">
                  <a:moveTo>
                    <a:pt x="3974081" y="195229"/>
                  </a:moveTo>
                  <a:lnTo>
                    <a:pt x="3973933" y="194741"/>
                  </a:lnTo>
                  <a:lnTo>
                    <a:pt x="3974081" y="195229"/>
                  </a:lnTo>
                  <a:close/>
                </a:path>
                <a:path w="3988434" h="1424304">
                  <a:moveTo>
                    <a:pt x="3974210" y="195656"/>
                  </a:moveTo>
                  <a:lnTo>
                    <a:pt x="3974081" y="195229"/>
                  </a:lnTo>
                  <a:lnTo>
                    <a:pt x="3974033" y="194741"/>
                  </a:lnTo>
                  <a:lnTo>
                    <a:pt x="3974210" y="195656"/>
                  </a:lnTo>
                  <a:close/>
                </a:path>
                <a:path w="3988434" h="1424304">
                  <a:moveTo>
                    <a:pt x="3988104" y="240931"/>
                  </a:moveTo>
                  <a:lnTo>
                    <a:pt x="3978605" y="240931"/>
                  </a:lnTo>
                  <a:lnTo>
                    <a:pt x="3978579" y="240474"/>
                  </a:lnTo>
                  <a:lnTo>
                    <a:pt x="3978512" y="239991"/>
                  </a:lnTo>
                  <a:lnTo>
                    <a:pt x="3974081" y="195229"/>
                  </a:lnTo>
                  <a:lnTo>
                    <a:pt x="3974210" y="195656"/>
                  </a:lnTo>
                  <a:lnTo>
                    <a:pt x="3983690" y="195656"/>
                  </a:lnTo>
                  <a:lnTo>
                    <a:pt x="3988078" y="239991"/>
                  </a:lnTo>
                  <a:lnTo>
                    <a:pt x="3988104" y="240931"/>
                  </a:lnTo>
                  <a:close/>
                </a:path>
                <a:path w="3988434" h="1424304">
                  <a:moveTo>
                    <a:pt x="9512" y="240692"/>
                  </a:moveTo>
                  <a:lnTo>
                    <a:pt x="9512" y="240474"/>
                  </a:lnTo>
                  <a:lnTo>
                    <a:pt x="9512" y="240692"/>
                  </a:lnTo>
                  <a:close/>
                </a:path>
                <a:path w="3988434" h="1424304">
                  <a:moveTo>
                    <a:pt x="3978579" y="240675"/>
                  </a:moveTo>
                  <a:lnTo>
                    <a:pt x="3978559" y="240474"/>
                  </a:lnTo>
                  <a:lnTo>
                    <a:pt x="3978579" y="240675"/>
                  </a:lnTo>
                  <a:close/>
                </a:path>
                <a:path w="3988434" h="1424304">
                  <a:moveTo>
                    <a:pt x="3988104" y="1183259"/>
                  </a:moveTo>
                  <a:lnTo>
                    <a:pt x="3978579" y="1183259"/>
                  </a:lnTo>
                  <a:lnTo>
                    <a:pt x="3978605" y="1182789"/>
                  </a:lnTo>
                  <a:lnTo>
                    <a:pt x="3978579" y="240675"/>
                  </a:lnTo>
                  <a:lnTo>
                    <a:pt x="3978605" y="240931"/>
                  </a:lnTo>
                  <a:lnTo>
                    <a:pt x="3988104" y="240931"/>
                  </a:lnTo>
                  <a:lnTo>
                    <a:pt x="3988104" y="1183259"/>
                  </a:lnTo>
                  <a:close/>
                </a:path>
                <a:path w="3988434" h="1424304">
                  <a:moveTo>
                    <a:pt x="9512" y="240944"/>
                  </a:moveTo>
                  <a:lnTo>
                    <a:pt x="9512" y="240692"/>
                  </a:lnTo>
                  <a:lnTo>
                    <a:pt x="9512" y="240944"/>
                  </a:lnTo>
                  <a:close/>
                </a:path>
                <a:path w="3988434" h="1424304">
                  <a:moveTo>
                    <a:pt x="9512" y="1183041"/>
                  </a:moveTo>
                  <a:lnTo>
                    <a:pt x="9486" y="1182789"/>
                  </a:lnTo>
                  <a:lnTo>
                    <a:pt x="9512" y="1183041"/>
                  </a:lnTo>
                  <a:close/>
                </a:path>
                <a:path w="3988434" h="1424304">
                  <a:moveTo>
                    <a:pt x="3978579" y="1183041"/>
                  </a:moveTo>
                  <a:lnTo>
                    <a:pt x="3978579" y="1182789"/>
                  </a:lnTo>
                  <a:lnTo>
                    <a:pt x="3978579" y="1183041"/>
                  </a:lnTo>
                  <a:close/>
                </a:path>
                <a:path w="3988434" h="1424304">
                  <a:moveTo>
                    <a:pt x="9534" y="1183259"/>
                  </a:moveTo>
                  <a:lnTo>
                    <a:pt x="9512" y="1183041"/>
                  </a:lnTo>
                  <a:lnTo>
                    <a:pt x="9534" y="1183259"/>
                  </a:lnTo>
                  <a:close/>
                </a:path>
                <a:path w="3988434" h="1424304">
                  <a:moveTo>
                    <a:pt x="3983387" y="1230287"/>
                  </a:moveTo>
                  <a:lnTo>
                    <a:pt x="3973817" y="1230287"/>
                  </a:lnTo>
                  <a:lnTo>
                    <a:pt x="3974007" y="1229347"/>
                  </a:lnTo>
                  <a:lnTo>
                    <a:pt x="3978579" y="1183041"/>
                  </a:lnTo>
                  <a:lnTo>
                    <a:pt x="3978579" y="1183259"/>
                  </a:lnTo>
                  <a:lnTo>
                    <a:pt x="3988104" y="1183259"/>
                  </a:lnTo>
                  <a:lnTo>
                    <a:pt x="3988079" y="1183741"/>
                  </a:lnTo>
                  <a:lnTo>
                    <a:pt x="3983387" y="1230287"/>
                  </a:lnTo>
                  <a:close/>
                </a:path>
                <a:path w="3988434" h="1424304">
                  <a:moveTo>
                    <a:pt x="14274" y="1230287"/>
                  </a:moveTo>
                  <a:lnTo>
                    <a:pt x="14084" y="1229347"/>
                  </a:lnTo>
                  <a:lnTo>
                    <a:pt x="14226" y="1229804"/>
                  </a:lnTo>
                  <a:lnTo>
                    <a:pt x="14274" y="1230287"/>
                  </a:lnTo>
                  <a:close/>
                </a:path>
                <a:path w="3988434" h="1424304">
                  <a:moveTo>
                    <a:pt x="14226" y="1229804"/>
                  </a:moveTo>
                  <a:lnTo>
                    <a:pt x="14084" y="1229347"/>
                  </a:lnTo>
                  <a:lnTo>
                    <a:pt x="14226" y="1229804"/>
                  </a:lnTo>
                  <a:close/>
                </a:path>
                <a:path w="3988434" h="1424304">
                  <a:moveTo>
                    <a:pt x="3973865" y="1229804"/>
                  </a:moveTo>
                  <a:lnTo>
                    <a:pt x="3973912" y="1229347"/>
                  </a:lnTo>
                  <a:lnTo>
                    <a:pt x="3973865" y="1229804"/>
                  </a:lnTo>
                  <a:close/>
                </a:path>
                <a:path w="3988434" h="1424304">
                  <a:moveTo>
                    <a:pt x="3973817" y="1230287"/>
                  </a:moveTo>
                  <a:lnTo>
                    <a:pt x="3973865" y="1229804"/>
                  </a:lnTo>
                  <a:lnTo>
                    <a:pt x="3974007" y="1229347"/>
                  </a:lnTo>
                  <a:lnTo>
                    <a:pt x="3973817" y="1230287"/>
                  </a:lnTo>
                  <a:close/>
                </a:path>
                <a:path w="3988434" h="1424304">
                  <a:moveTo>
                    <a:pt x="14375" y="1230287"/>
                  </a:moveTo>
                  <a:lnTo>
                    <a:pt x="14226" y="1229804"/>
                  </a:lnTo>
                  <a:lnTo>
                    <a:pt x="14375" y="1230287"/>
                  </a:lnTo>
                  <a:close/>
                </a:path>
                <a:path w="3988434" h="1424304">
                  <a:moveTo>
                    <a:pt x="3970247" y="1273594"/>
                  </a:moveTo>
                  <a:lnTo>
                    <a:pt x="3960279" y="1273594"/>
                  </a:lnTo>
                  <a:lnTo>
                    <a:pt x="3960634" y="1272730"/>
                  </a:lnTo>
                  <a:lnTo>
                    <a:pt x="3973865" y="1229804"/>
                  </a:lnTo>
                  <a:lnTo>
                    <a:pt x="3973817" y="1230287"/>
                  </a:lnTo>
                  <a:lnTo>
                    <a:pt x="3983387" y="1230287"/>
                  </a:lnTo>
                  <a:lnTo>
                    <a:pt x="3983291" y="1231239"/>
                  </a:lnTo>
                  <a:lnTo>
                    <a:pt x="3983101" y="1232179"/>
                  </a:lnTo>
                  <a:lnTo>
                    <a:pt x="3970247" y="1273594"/>
                  </a:lnTo>
                  <a:close/>
                </a:path>
                <a:path w="3988434" h="1424304">
                  <a:moveTo>
                    <a:pt x="27812" y="1273594"/>
                  </a:moveTo>
                  <a:lnTo>
                    <a:pt x="27457" y="1272730"/>
                  </a:lnTo>
                  <a:lnTo>
                    <a:pt x="27662" y="1273107"/>
                  </a:lnTo>
                  <a:lnTo>
                    <a:pt x="27812" y="1273594"/>
                  </a:lnTo>
                  <a:close/>
                </a:path>
                <a:path w="3988434" h="1424304">
                  <a:moveTo>
                    <a:pt x="27662" y="1273107"/>
                  </a:moveTo>
                  <a:lnTo>
                    <a:pt x="27457" y="1272730"/>
                  </a:lnTo>
                  <a:lnTo>
                    <a:pt x="27662" y="1273107"/>
                  </a:lnTo>
                  <a:close/>
                </a:path>
                <a:path w="3988434" h="1424304">
                  <a:moveTo>
                    <a:pt x="3960430" y="1273107"/>
                  </a:moveTo>
                  <a:lnTo>
                    <a:pt x="3960547" y="1272730"/>
                  </a:lnTo>
                  <a:lnTo>
                    <a:pt x="3960430" y="1273107"/>
                  </a:lnTo>
                  <a:close/>
                </a:path>
                <a:path w="3988434" h="1424304">
                  <a:moveTo>
                    <a:pt x="3960279" y="1273594"/>
                  </a:moveTo>
                  <a:lnTo>
                    <a:pt x="3960430" y="1273107"/>
                  </a:lnTo>
                  <a:lnTo>
                    <a:pt x="3960634" y="1272730"/>
                  </a:lnTo>
                  <a:lnTo>
                    <a:pt x="3960279" y="1273594"/>
                  </a:lnTo>
                  <a:close/>
                </a:path>
                <a:path w="3988434" h="1424304">
                  <a:moveTo>
                    <a:pt x="27926" y="1273594"/>
                  </a:moveTo>
                  <a:lnTo>
                    <a:pt x="27662" y="1273107"/>
                  </a:lnTo>
                  <a:lnTo>
                    <a:pt x="27926" y="1273594"/>
                  </a:lnTo>
                  <a:close/>
                </a:path>
                <a:path w="3988434" h="1424304">
                  <a:moveTo>
                    <a:pt x="3949741" y="1312773"/>
                  </a:moveTo>
                  <a:lnTo>
                    <a:pt x="3938904" y="1312773"/>
                  </a:lnTo>
                  <a:lnTo>
                    <a:pt x="3939412" y="1312011"/>
                  </a:lnTo>
                  <a:lnTo>
                    <a:pt x="3960430" y="1273107"/>
                  </a:lnTo>
                  <a:lnTo>
                    <a:pt x="3960279" y="1273594"/>
                  </a:lnTo>
                  <a:lnTo>
                    <a:pt x="3970247" y="1273594"/>
                  </a:lnTo>
                  <a:lnTo>
                    <a:pt x="3969372" y="1276413"/>
                  </a:lnTo>
                  <a:lnTo>
                    <a:pt x="3969004" y="1277277"/>
                  </a:lnTo>
                  <a:lnTo>
                    <a:pt x="3949741" y="1312773"/>
                  </a:lnTo>
                  <a:close/>
                </a:path>
                <a:path w="3988434" h="1424304">
                  <a:moveTo>
                    <a:pt x="49187" y="1312773"/>
                  </a:moveTo>
                  <a:lnTo>
                    <a:pt x="48666" y="1312011"/>
                  </a:lnTo>
                  <a:lnTo>
                    <a:pt x="48979" y="1312390"/>
                  </a:lnTo>
                  <a:lnTo>
                    <a:pt x="49187" y="1312773"/>
                  </a:lnTo>
                  <a:close/>
                </a:path>
                <a:path w="3988434" h="1424304">
                  <a:moveTo>
                    <a:pt x="48979" y="1312390"/>
                  </a:moveTo>
                  <a:lnTo>
                    <a:pt x="48666" y="1312011"/>
                  </a:lnTo>
                  <a:lnTo>
                    <a:pt x="48979" y="1312390"/>
                  </a:lnTo>
                  <a:close/>
                </a:path>
                <a:path w="3988434" h="1424304">
                  <a:moveTo>
                    <a:pt x="3939136" y="1312346"/>
                  </a:moveTo>
                  <a:lnTo>
                    <a:pt x="3939318" y="1312011"/>
                  </a:lnTo>
                  <a:lnTo>
                    <a:pt x="3939136" y="1312346"/>
                  </a:lnTo>
                  <a:close/>
                </a:path>
                <a:path w="3988434" h="1424304">
                  <a:moveTo>
                    <a:pt x="3938904" y="1312773"/>
                  </a:moveTo>
                  <a:lnTo>
                    <a:pt x="3939136" y="1312346"/>
                  </a:lnTo>
                  <a:lnTo>
                    <a:pt x="3939412" y="1312011"/>
                  </a:lnTo>
                  <a:lnTo>
                    <a:pt x="3938904" y="1312773"/>
                  </a:lnTo>
                  <a:close/>
                </a:path>
                <a:path w="3988434" h="1424304">
                  <a:moveTo>
                    <a:pt x="3922976" y="1346898"/>
                  </a:moveTo>
                  <a:lnTo>
                    <a:pt x="3910634" y="1346898"/>
                  </a:lnTo>
                  <a:lnTo>
                    <a:pt x="3911282" y="1346250"/>
                  </a:lnTo>
                  <a:lnTo>
                    <a:pt x="3939136" y="1312346"/>
                  </a:lnTo>
                  <a:lnTo>
                    <a:pt x="3938904" y="1312773"/>
                  </a:lnTo>
                  <a:lnTo>
                    <a:pt x="3949741" y="1312773"/>
                  </a:lnTo>
                  <a:lnTo>
                    <a:pt x="3947274" y="1317320"/>
                  </a:lnTo>
                  <a:lnTo>
                    <a:pt x="3946766" y="1318082"/>
                  </a:lnTo>
                  <a:lnTo>
                    <a:pt x="3922976" y="1346898"/>
                  </a:lnTo>
                  <a:close/>
                </a:path>
                <a:path w="3988434" h="1424304">
                  <a:moveTo>
                    <a:pt x="49295" y="1312773"/>
                  </a:moveTo>
                  <a:lnTo>
                    <a:pt x="48979" y="1312390"/>
                  </a:lnTo>
                  <a:lnTo>
                    <a:pt x="49295" y="1312773"/>
                  </a:lnTo>
                  <a:close/>
                </a:path>
                <a:path w="3988434" h="1424304">
                  <a:moveTo>
                    <a:pt x="77457" y="1346898"/>
                  </a:moveTo>
                  <a:lnTo>
                    <a:pt x="76809" y="1346250"/>
                  </a:lnTo>
                  <a:lnTo>
                    <a:pt x="77164" y="1346543"/>
                  </a:lnTo>
                  <a:lnTo>
                    <a:pt x="77457" y="1346898"/>
                  </a:lnTo>
                  <a:close/>
                </a:path>
                <a:path w="3988434" h="1424304">
                  <a:moveTo>
                    <a:pt x="77164" y="1346543"/>
                  </a:moveTo>
                  <a:lnTo>
                    <a:pt x="76809" y="1346250"/>
                  </a:lnTo>
                  <a:lnTo>
                    <a:pt x="77164" y="1346543"/>
                  </a:lnTo>
                  <a:close/>
                </a:path>
                <a:path w="3988434" h="1424304">
                  <a:moveTo>
                    <a:pt x="3910927" y="1346543"/>
                  </a:moveTo>
                  <a:lnTo>
                    <a:pt x="3911169" y="1346250"/>
                  </a:lnTo>
                  <a:lnTo>
                    <a:pt x="3910927" y="1346543"/>
                  </a:lnTo>
                  <a:close/>
                </a:path>
                <a:path w="3988434" h="1424304">
                  <a:moveTo>
                    <a:pt x="3910634" y="1346898"/>
                  </a:moveTo>
                  <a:lnTo>
                    <a:pt x="3910927" y="1346543"/>
                  </a:lnTo>
                  <a:lnTo>
                    <a:pt x="3911282" y="1346250"/>
                  </a:lnTo>
                  <a:lnTo>
                    <a:pt x="3910634" y="1346898"/>
                  </a:lnTo>
                  <a:close/>
                </a:path>
                <a:path w="3988434" h="1424304">
                  <a:moveTo>
                    <a:pt x="77594" y="1346898"/>
                  </a:moveTo>
                  <a:lnTo>
                    <a:pt x="77457" y="1346898"/>
                  </a:lnTo>
                  <a:lnTo>
                    <a:pt x="77164" y="1346543"/>
                  </a:lnTo>
                  <a:lnTo>
                    <a:pt x="77594" y="1346898"/>
                  </a:lnTo>
                  <a:close/>
                </a:path>
                <a:path w="3988434" h="1424304">
                  <a:moveTo>
                    <a:pt x="3876774" y="1374729"/>
                  </a:moveTo>
                  <a:lnTo>
                    <a:pt x="3910927" y="1346543"/>
                  </a:lnTo>
                  <a:lnTo>
                    <a:pt x="3910634" y="1346898"/>
                  </a:lnTo>
                  <a:lnTo>
                    <a:pt x="3922976" y="1346898"/>
                  </a:lnTo>
                  <a:lnTo>
                    <a:pt x="3917975" y="1352956"/>
                  </a:lnTo>
                  <a:lnTo>
                    <a:pt x="3917340" y="1353604"/>
                  </a:lnTo>
                  <a:lnTo>
                    <a:pt x="3891983" y="1374521"/>
                  </a:lnTo>
                  <a:lnTo>
                    <a:pt x="3877157" y="1374521"/>
                  </a:lnTo>
                  <a:lnTo>
                    <a:pt x="3876774" y="1374729"/>
                  </a:lnTo>
                  <a:close/>
                </a:path>
                <a:path w="3988434" h="1424304">
                  <a:moveTo>
                    <a:pt x="111696" y="1375041"/>
                  </a:moveTo>
                  <a:lnTo>
                    <a:pt x="110934" y="1374521"/>
                  </a:lnTo>
                  <a:lnTo>
                    <a:pt x="111317" y="1374729"/>
                  </a:lnTo>
                  <a:lnTo>
                    <a:pt x="111696" y="1375041"/>
                  </a:lnTo>
                  <a:close/>
                </a:path>
                <a:path w="3988434" h="1424304">
                  <a:moveTo>
                    <a:pt x="111317" y="1374729"/>
                  </a:moveTo>
                  <a:lnTo>
                    <a:pt x="110934" y="1374521"/>
                  </a:lnTo>
                  <a:lnTo>
                    <a:pt x="111065" y="1374521"/>
                  </a:lnTo>
                  <a:lnTo>
                    <a:pt x="111317" y="1374729"/>
                  </a:lnTo>
                  <a:close/>
                </a:path>
                <a:path w="3988434" h="1424304">
                  <a:moveTo>
                    <a:pt x="3876395" y="1375041"/>
                  </a:moveTo>
                  <a:lnTo>
                    <a:pt x="3876774" y="1374729"/>
                  </a:lnTo>
                  <a:lnTo>
                    <a:pt x="3877157" y="1374521"/>
                  </a:lnTo>
                  <a:lnTo>
                    <a:pt x="3876395" y="1375041"/>
                  </a:lnTo>
                  <a:close/>
                </a:path>
                <a:path w="3988434" h="1424304">
                  <a:moveTo>
                    <a:pt x="3891352" y="1375041"/>
                  </a:moveTo>
                  <a:lnTo>
                    <a:pt x="3876395" y="1375041"/>
                  </a:lnTo>
                  <a:lnTo>
                    <a:pt x="3877157" y="1374521"/>
                  </a:lnTo>
                  <a:lnTo>
                    <a:pt x="3891983" y="1374521"/>
                  </a:lnTo>
                  <a:lnTo>
                    <a:pt x="3891352" y="1375041"/>
                  </a:lnTo>
                  <a:close/>
                </a:path>
                <a:path w="3988434" h="1424304">
                  <a:moveTo>
                    <a:pt x="111893" y="1375041"/>
                  </a:moveTo>
                  <a:lnTo>
                    <a:pt x="111696" y="1375041"/>
                  </a:lnTo>
                  <a:lnTo>
                    <a:pt x="111317" y="1374729"/>
                  </a:lnTo>
                  <a:lnTo>
                    <a:pt x="111893" y="1375041"/>
                  </a:lnTo>
                  <a:close/>
                </a:path>
                <a:path w="3988434" h="1424304">
                  <a:moveTo>
                    <a:pt x="3837545" y="1396029"/>
                  </a:moveTo>
                  <a:lnTo>
                    <a:pt x="3876774" y="1374729"/>
                  </a:lnTo>
                  <a:lnTo>
                    <a:pt x="3876395" y="1375041"/>
                  </a:lnTo>
                  <a:lnTo>
                    <a:pt x="3891352" y="1375041"/>
                  </a:lnTo>
                  <a:lnTo>
                    <a:pt x="3882453" y="1382382"/>
                  </a:lnTo>
                  <a:lnTo>
                    <a:pt x="3881691" y="1382890"/>
                  </a:lnTo>
                  <a:lnTo>
                    <a:pt x="3857748" y="1395895"/>
                  </a:lnTo>
                  <a:lnTo>
                    <a:pt x="3837978" y="1395895"/>
                  </a:lnTo>
                  <a:lnTo>
                    <a:pt x="3837545" y="1396029"/>
                  </a:lnTo>
                  <a:close/>
                </a:path>
                <a:path w="3988434" h="1424304">
                  <a:moveTo>
                    <a:pt x="150977" y="1396263"/>
                  </a:moveTo>
                  <a:lnTo>
                    <a:pt x="150113" y="1395895"/>
                  </a:lnTo>
                  <a:lnTo>
                    <a:pt x="150546" y="1396029"/>
                  </a:lnTo>
                  <a:lnTo>
                    <a:pt x="150977" y="1396263"/>
                  </a:lnTo>
                  <a:close/>
                </a:path>
                <a:path w="3988434" h="1424304">
                  <a:moveTo>
                    <a:pt x="150546" y="1396029"/>
                  </a:moveTo>
                  <a:lnTo>
                    <a:pt x="150113" y="1395895"/>
                  </a:lnTo>
                  <a:lnTo>
                    <a:pt x="150299" y="1395895"/>
                  </a:lnTo>
                  <a:lnTo>
                    <a:pt x="150546" y="1396029"/>
                  </a:lnTo>
                  <a:close/>
                </a:path>
                <a:path w="3988434" h="1424304">
                  <a:moveTo>
                    <a:pt x="3837114" y="1396263"/>
                  </a:moveTo>
                  <a:lnTo>
                    <a:pt x="3837545" y="1396029"/>
                  </a:lnTo>
                  <a:lnTo>
                    <a:pt x="3837978" y="1395895"/>
                  </a:lnTo>
                  <a:lnTo>
                    <a:pt x="3837114" y="1396263"/>
                  </a:lnTo>
                  <a:close/>
                </a:path>
                <a:path w="3988434" h="1424304">
                  <a:moveTo>
                    <a:pt x="3857069" y="1396263"/>
                  </a:moveTo>
                  <a:lnTo>
                    <a:pt x="3837114" y="1396263"/>
                  </a:lnTo>
                  <a:lnTo>
                    <a:pt x="3837978" y="1395895"/>
                  </a:lnTo>
                  <a:lnTo>
                    <a:pt x="3857748" y="1395895"/>
                  </a:lnTo>
                  <a:lnTo>
                    <a:pt x="3857069" y="1396263"/>
                  </a:lnTo>
                  <a:close/>
                </a:path>
                <a:path w="3988434" h="1424304">
                  <a:moveTo>
                    <a:pt x="151301" y="1396263"/>
                  </a:moveTo>
                  <a:lnTo>
                    <a:pt x="150977" y="1396263"/>
                  </a:lnTo>
                  <a:lnTo>
                    <a:pt x="150546" y="1396029"/>
                  </a:lnTo>
                  <a:lnTo>
                    <a:pt x="151301" y="1396263"/>
                  </a:lnTo>
                  <a:close/>
                </a:path>
                <a:path w="3988434" h="1424304">
                  <a:moveTo>
                    <a:pt x="3794194" y="1409480"/>
                  </a:moveTo>
                  <a:lnTo>
                    <a:pt x="3837545" y="1396029"/>
                  </a:lnTo>
                  <a:lnTo>
                    <a:pt x="3837114" y="1396263"/>
                  </a:lnTo>
                  <a:lnTo>
                    <a:pt x="3857069" y="1396263"/>
                  </a:lnTo>
                  <a:lnTo>
                    <a:pt x="3841661" y="1404632"/>
                  </a:lnTo>
                  <a:lnTo>
                    <a:pt x="3840797" y="1404988"/>
                  </a:lnTo>
                  <a:lnTo>
                    <a:pt x="3826484" y="1409433"/>
                  </a:lnTo>
                  <a:lnTo>
                    <a:pt x="3794658" y="1409433"/>
                  </a:lnTo>
                  <a:lnTo>
                    <a:pt x="3794194" y="1409480"/>
                  </a:lnTo>
                  <a:close/>
                </a:path>
                <a:path w="3988434" h="1424304">
                  <a:moveTo>
                    <a:pt x="194360" y="1409623"/>
                  </a:moveTo>
                  <a:lnTo>
                    <a:pt x="193420" y="1409433"/>
                  </a:lnTo>
                  <a:lnTo>
                    <a:pt x="193903" y="1409481"/>
                  </a:lnTo>
                  <a:lnTo>
                    <a:pt x="194360" y="1409623"/>
                  </a:lnTo>
                  <a:close/>
                </a:path>
                <a:path w="3988434" h="1424304">
                  <a:moveTo>
                    <a:pt x="193903" y="1409481"/>
                  </a:moveTo>
                  <a:lnTo>
                    <a:pt x="193420" y="1409433"/>
                  </a:lnTo>
                  <a:lnTo>
                    <a:pt x="193746" y="1409433"/>
                  </a:lnTo>
                  <a:lnTo>
                    <a:pt x="193903" y="1409481"/>
                  </a:lnTo>
                  <a:close/>
                </a:path>
                <a:path w="3988434" h="1424304">
                  <a:moveTo>
                    <a:pt x="3793731" y="1409623"/>
                  </a:moveTo>
                  <a:lnTo>
                    <a:pt x="3794194" y="1409480"/>
                  </a:lnTo>
                  <a:lnTo>
                    <a:pt x="3794658" y="1409433"/>
                  </a:lnTo>
                  <a:lnTo>
                    <a:pt x="3793731" y="1409623"/>
                  </a:lnTo>
                  <a:close/>
                </a:path>
                <a:path w="3988434" h="1424304">
                  <a:moveTo>
                    <a:pt x="3825871" y="1409623"/>
                  </a:moveTo>
                  <a:lnTo>
                    <a:pt x="3793731" y="1409623"/>
                  </a:lnTo>
                  <a:lnTo>
                    <a:pt x="3794658" y="1409433"/>
                  </a:lnTo>
                  <a:lnTo>
                    <a:pt x="3826484" y="1409433"/>
                  </a:lnTo>
                  <a:lnTo>
                    <a:pt x="3825871" y="1409623"/>
                  </a:lnTo>
                  <a:close/>
                </a:path>
                <a:path w="3988434" h="1424304">
                  <a:moveTo>
                    <a:pt x="3811067" y="1414221"/>
                  </a:moveTo>
                  <a:lnTo>
                    <a:pt x="3747160" y="1414221"/>
                  </a:lnTo>
                  <a:lnTo>
                    <a:pt x="3747643" y="1414208"/>
                  </a:lnTo>
                  <a:lnTo>
                    <a:pt x="3747286" y="1414208"/>
                  </a:lnTo>
                  <a:lnTo>
                    <a:pt x="3794194" y="1409480"/>
                  </a:lnTo>
                  <a:lnTo>
                    <a:pt x="3793731" y="1409623"/>
                  </a:lnTo>
                  <a:lnTo>
                    <a:pt x="3825871" y="1409623"/>
                  </a:lnTo>
                  <a:lnTo>
                    <a:pt x="3811108" y="1414208"/>
                  </a:lnTo>
                  <a:lnTo>
                    <a:pt x="3747160" y="1414221"/>
                  </a:lnTo>
                  <a:lnTo>
                    <a:pt x="3811067" y="1414221"/>
                  </a:lnTo>
                  <a:close/>
                </a:path>
                <a:path w="3988434" h="1424304">
                  <a:moveTo>
                    <a:pt x="195311" y="1409623"/>
                  </a:moveTo>
                  <a:lnTo>
                    <a:pt x="194360" y="1409623"/>
                  </a:lnTo>
                  <a:lnTo>
                    <a:pt x="193903" y="1409481"/>
                  </a:lnTo>
                  <a:lnTo>
                    <a:pt x="195311" y="1409623"/>
                  </a:lnTo>
                  <a:close/>
                </a:path>
                <a:path w="3988434" h="1424304">
                  <a:moveTo>
                    <a:pt x="3747160" y="1414221"/>
                  </a:moveTo>
                  <a:lnTo>
                    <a:pt x="240805" y="1414208"/>
                  </a:lnTo>
                  <a:lnTo>
                    <a:pt x="3747286" y="141420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 marR="4318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42% </a:t>
            </a:r>
            <a:r>
              <a:rPr dirty="0"/>
              <a:t>of </a:t>
            </a:r>
            <a:r>
              <a:rPr spc="-15" dirty="0"/>
              <a:t>all global wood </a:t>
            </a:r>
            <a:r>
              <a:rPr spc="-20" dirty="0"/>
              <a:t>harvest </a:t>
            </a:r>
            <a:r>
              <a:rPr spc="-10" dirty="0"/>
              <a:t>is </a:t>
            </a:r>
            <a:r>
              <a:rPr spc="-15" dirty="0"/>
              <a:t>used </a:t>
            </a:r>
            <a:r>
              <a:rPr spc="-10" dirty="0"/>
              <a:t>to make </a:t>
            </a:r>
            <a:r>
              <a:rPr spc="-280" dirty="0"/>
              <a:t> </a:t>
            </a:r>
            <a:r>
              <a:rPr spc="-20" dirty="0"/>
              <a:t>paper. </a:t>
            </a:r>
            <a:r>
              <a:rPr spc="-10" dirty="0"/>
              <a:t>Is </a:t>
            </a:r>
            <a:r>
              <a:rPr spc="-15" dirty="0"/>
              <a:t>it </a:t>
            </a:r>
            <a:r>
              <a:rPr spc="-20" dirty="0"/>
              <a:t>really </a:t>
            </a:r>
            <a:r>
              <a:rPr spc="-15" dirty="0"/>
              <a:t>worth it </a:t>
            </a:r>
            <a:r>
              <a:rPr spc="-10" dirty="0"/>
              <a:t>to </a:t>
            </a:r>
            <a:r>
              <a:rPr spc="-20" dirty="0"/>
              <a:t>cut </a:t>
            </a:r>
            <a:r>
              <a:rPr spc="-15" dirty="0"/>
              <a:t>down our life </a:t>
            </a:r>
            <a:r>
              <a:rPr spc="-10" dirty="0"/>
              <a:t> </a:t>
            </a:r>
            <a:r>
              <a:rPr spc="-20" dirty="0"/>
              <a:t>saving</a:t>
            </a:r>
            <a:r>
              <a:rPr spc="-35" dirty="0"/>
              <a:t> </a:t>
            </a:r>
            <a:r>
              <a:rPr spc="-15" dirty="0"/>
              <a:t>trees</a:t>
            </a:r>
            <a:r>
              <a:rPr spc="-20" dirty="0"/>
              <a:t> </a:t>
            </a:r>
            <a:r>
              <a:rPr spc="-5" dirty="0"/>
              <a:t>for </a:t>
            </a:r>
            <a:r>
              <a:rPr spc="-20" dirty="0"/>
              <a:t>this</a:t>
            </a:r>
            <a:r>
              <a:rPr spc="-30" dirty="0"/>
              <a:t> </a:t>
            </a:r>
            <a:r>
              <a:rPr spc="-20" dirty="0"/>
              <a:t>product?</a:t>
            </a:r>
            <a:endParaRPr spc="-20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/>
          </a:p>
          <a:p>
            <a:pPr marL="83185" marR="13081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Also </a:t>
            </a:r>
            <a:r>
              <a:rPr spc="-15" dirty="0"/>
              <a:t>the </a:t>
            </a:r>
            <a:r>
              <a:rPr spc="-20" dirty="0"/>
              <a:t>bleaching reagents without </a:t>
            </a:r>
            <a:r>
              <a:rPr spc="-15" dirty="0"/>
              <a:t>proper </a:t>
            </a:r>
            <a:r>
              <a:rPr spc="-10" dirty="0"/>
              <a:t> </a:t>
            </a:r>
            <a:r>
              <a:rPr spc="-20" dirty="0"/>
              <a:t>treatment that </a:t>
            </a:r>
            <a:r>
              <a:rPr spc="-10" dirty="0"/>
              <a:t>get</a:t>
            </a:r>
            <a:r>
              <a:rPr spc="-15" dirty="0"/>
              <a:t> released</a:t>
            </a:r>
            <a:r>
              <a:rPr spc="-5" dirty="0"/>
              <a:t> </a:t>
            </a:r>
            <a:r>
              <a:rPr spc="-20" dirty="0"/>
              <a:t>into</a:t>
            </a:r>
            <a:r>
              <a:rPr spc="-25" dirty="0"/>
              <a:t> </a:t>
            </a:r>
            <a:r>
              <a:rPr spc="-20" dirty="0"/>
              <a:t>river </a:t>
            </a:r>
            <a:r>
              <a:rPr spc="-15" dirty="0"/>
              <a:t>bodies</a:t>
            </a:r>
            <a:r>
              <a:rPr spc="10" dirty="0"/>
              <a:t> </a:t>
            </a:r>
            <a:r>
              <a:rPr spc="-15" dirty="0"/>
              <a:t>prove </a:t>
            </a:r>
            <a:r>
              <a:rPr spc="-280" dirty="0"/>
              <a:t> </a:t>
            </a:r>
            <a:r>
              <a:rPr spc="-10" dirty="0"/>
              <a:t>to</a:t>
            </a:r>
            <a:r>
              <a:rPr spc="-30" dirty="0"/>
              <a:t> </a:t>
            </a:r>
            <a:r>
              <a:rPr spc="-10" dirty="0"/>
              <a:t>be</a:t>
            </a:r>
            <a:r>
              <a:rPr spc="-15" dirty="0"/>
              <a:t> </a:t>
            </a:r>
            <a:r>
              <a:rPr spc="-25" dirty="0"/>
              <a:t>graveyard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25" dirty="0"/>
              <a:t>hydrological</a:t>
            </a:r>
            <a:r>
              <a:rPr spc="-30" dirty="0"/>
              <a:t> </a:t>
            </a:r>
            <a:r>
              <a:rPr spc="-20" dirty="0"/>
              <a:t>ecology.</a:t>
            </a:r>
            <a:endParaRPr spc="-20" dirty="0"/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/>
          </a:p>
          <a:p>
            <a:pPr marL="12700" marR="5080">
              <a:lnSpc>
                <a:spcPct val="100000"/>
              </a:lnSpc>
            </a:pPr>
            <a:r>
              <a:rPr sz="1350" spc="-15" dirty="0"/>
              <a:t>According </a:t>
            </a:r>
            <a:r>
              <a:rPr sz="1350" spc="-10" dirty="0"/>
              <a:t>to </a:t>
            </a:r>
            <a:r>
              <a:rPr sz="1350" dirty="0"/>
              <a:t>a </a:t>
            </a:r>
            <a:r>
              <a:rPr sz="1350" spc="-30" dirty="0"/>
              <a:t>survey, </a:t>
            </a:r>
            <a:r>
              <a:rPr sz="1350" spc="-10" dirty="0"/>
              <a:t>an </a:t>
            </a:r>
            <a:r>
              <a:rPr sz="1350" spc="-20" dirty="0"/>
              <a:t>average </a:t>
            </a:r>
            <a:r>
              <a:rPr sz="1350" spc="-10" dirty="0"/>
              <a:t>tree </a:t>
            </a:r>
            <a:r>
              <a:rPr sz="1350" spc="-15" dirty="0"/>
              <a:t>gets </a:t>
            </a:r>
            <a:r>
              <a:rPr sz="1350" spc="-10" dirty="0"/>
              <a:t> </a:t>
            </a:r>
            <a:r>
              <a:rPr sz="1350" spc="-15" dirty="0"/>
              <a:t>converted in </a:t>
            </a:r>
            <a:r>
              <a:rPr sz="1350" spc="-10" dirty="0"/>
              <a:t>to 12000 </a:t>
            </a:r>
            <a:r>
              <a:rPr sz="1350" spc="5" dirty="0"/>
              <a:t>A4 </a:t>
            </a:r>
            <a:r>
              <a:rPr sz="1350" spc="-15" dirty="0"/>
              <a:t>sheets. </a:t>
            </a:r>
            <a:r>
              <a:rPr sz="1350" dirty="0"/>
              <a:t>As </a:t>
            </a:r>
            <a:r>
              <a:rPr sz="1350" spc="-10" dirty="0"/>
              <a:t>per </a:t>
            </a:r>
            <a:r>
              <a:rPr sz="1350" spc="-15" dirty="0"/>
              <a:t>our </a:t>
            </a:r>
            <a:r>
              <a:rPr sz="1350" spc="-10" dirty="0"/>
              <a:t> </a:t>
            </a:r>
            <a:r>
              <a:rPr sz="1350" spc="-20" dirty="0"/>
              <a:t>calculations, </a:t>
            </a:r>
            <a:r>
              <a:rPr sz="1350" spc="-5" dirty="0"/>
              <a:t>we </a:t>
            </a:r>
            <a:r>
              <a:rPr sz="1350" spc="-15" dirty="0"/>
              <a:t>require almost </a:t>
            </a:r>
            <a:r>
              <a:rPr sz="1350" spc="-10" dirty="0"/>
              <a:t>300 </a:t>
            </a:r>
            <a:r>
              <a:rPr sz="1350" spc="-15" dirty="0"/>
              <a:t>trees </a:t>
            </a:r>
            <a:r>
              <a:rPr sz="1350" spc="-10" dirty="0"/>
              <a:t>to </a:t>
            </a:r>
            <a:r>
              <a:rPr sz="1350" spc="-25" dirty="0"/>
              <a:t>run</a:t>
            </a:r>
            <a:r>
              <a:rPr sz="1350" spc="-20" dirty="0"/>
              <a:t> </a:t>
            </a:r>
            <a:r>
              <a:rPr sz="1350" spc="-10" dirty="0"/>
              <a:t>an </a:t>
            </a:r>
            <a:r>
              <a:rPr sz="1350" spc="-5" dirty="0"/>
              <a:t> </a:t>
            </a:r>
            <a:r>
              <a:rPr sz="1350" spc="-20" dirty="0"/>
              <a:t>engineering </a:t>
            </a:r>
            <a:r>
              <a:rPr sz="1350" spc="-10" dirty="0"/>
              <a:t>semester </a:t>
            </a:r>
            <a:r>
              <a:rPr sz="1350" spc="-5" dirty="0"/>
              <a:t>(6 </a:t>
            </a:r>
            <a:r>
              <a:rPr sz="1350" spc="-15" dirty="0"/>
              <a:t>month </a:t>
            </a:r>
            <a:r>
              <a:rPr sz="1350" spc="-25" dirty="0"/>
              <a:t>duration) </a:t>
            </a:r>
            <a:r>
              <a:rPr sz="1350" spc="-15" dirty="0"/>
              <a:t>and </a:t>
            </a:r>
            <a:r>
              <a:rPr sz="1350" dirty="0"/>
              <a:t>a </a:t>
            </a:r>
            <a:r>
              <a:rPr sz="1350" spc="-10" dirty="0"/>
              <a:t>tree </a:t>
            </a:r>
            <a:r>
              <a:rPr sz="1350" spc="-295" dirty="0"/>
              <a:t> </a:t>
            </a:r>
            <a:r>
              <a:rPr sz="1350" spc="-20" dirty="0"/>
              <a:t>requires </a:t>
            </a:r>
            <a:r>
              <a:rPr sz="1350" dirty="0"/>
              <a:t>a</a:t>
            </a:r>
            <a:r>
              <a:rPr sz="1350" spc="-20" dirty="0"/>
              <a:t> </a:t>
            </a:r>
            <a:r>
              <a:rPr sz="1350" spc="-15" dirty="0"/>
              <a:t>minimum</a:t>
            </a:r>
            <a:r>
              <a:rPr sz="1350" spc="-25" dirty="0"/>
              <a:t> </a:t>
            </a:r>
            <a:r>
              <a:rPr sz="1350" dirty="0"/>
              <a:t>of</a:t>
            </a:r>
            <a:r>
              <a:rPr sz="1350" spc="5" dirty="0"/>
              <a:t> </a:t>
            </a:r>
            <a:r>
              <a:rPr sz="1350" dirty="0"/>
              <a:t>3</a:t>
            </a:r>
            <a:r>
              <a:rPr sz="1350" spc="-15" dirty="0"/>
              <a:t> </a:t>
            </a:r>
            <a:r>
              <a:rPr sz="1350" spc="-20" dirty="0"/>
              <a:t>years</a:t>
            </a:r>
            <a:r>
              <a:rPr sz="1350" spc="-25" dirty="0"/>
              <a:t> </a:t>
            </a:r>
            <a:r>
              <a:rPr sz="1350" spc="-10" dirty="0"/>
              <a:t>to</a:t>
            </a:r>
            <a:r>
              <a:rPr sz="1350" spc="-20" dirty="0"/>
              <a:t> </a:t>
            </a:r>
            <a:r>
              <a:rPr sz="1350" spc="-15" dirty="0"/>
              <a:t>grow</a:t>
            </a:r>
            <a:r>
              <a:rPr sz="1350" spc="260" dirty="0"/>
              <a:t> </a:t>
            </a:r>
            <a:r>
              <a:rPr sz="1350" spc="-15" dirty="0"/>
              <a:t>and</a:t>
            </a:r>
            <a:r>
              <a:rPr sz="1350" spc="-35" dirty="0"/>
              <a:t> </a:t>
            </a:r>
            <a:r>
              <a:rPr sz="1350" spc="-10" dirty="0"/>
              <a:t>become </a:t>
            </a:r>
            <a:r>
              <a:rPr sz="1350" spc="-290" dirty="0"/>
              <a:t> </a:t>
            </a:r>
            <a:r>
              <a:rPr sz="1350" spc="-15" dirty="0"/>
              <a:t>mature.</a:t>
            </a:r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795145"/>
          </a:xfrm>
          <a:custGeom>
            <a:avLst/>
            <a:gdLst/>
            <a:ahLst/>
            <a:cxnLst/>
            <a:rect l="l" t="t" r="r" b="b"/>
            <a:pathLst>
              <a:path w="9144000" h="1795145">
                <a:moveTo>
                  <a:pt x="0" y="1794598"/>
                </a:moveTo>
                <a:lnTo>
                  <a:pt x="9144000" y="1794598"/>
                </a:lnTo>
                <a:lnTo>
                  <a:pt x="9144000" y="0"/>
                </a:lnTo>
                <a:lnTo>
                  <a:pt x="0" y="0"/>
                </a:lnTo>
                <a:lnTo>
                  <a:pt x="0" y="1794598"/>
                </a:lnTo>
                <a:close/>
              </a:path>
            </a:pathLst>
          </a:custGeom>
          <a:solidFill>
            <a:srgbClr val="76A4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85544"/>
            <a:ext cx="9144000" cy="3458210"/>
            <a:chOff x="0" y="1685544"/>
            <a:chExt cx="9144000" cy="3458210"/>
          </a:xfrm>
        </p:grpSpPr>
        <p:sp>
          <p:nvSpPr>
            <p:cNvPr id="4" name="object 4"/>
            <p:cNvSpPr/>
            <p:nvPr/>
          </p:nvSpPr>
          <p:spPr>
            <a:xfrm>
              <a:off x="0" y="1794598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9144000" y="3348901"/>
                  </a:moveTo>
                  <a:lnTo>
                    <a:pt x="0" y="33489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34890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685544"/>
              <a:ext cx="9144000" cy="1082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1800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Conclusio</a:t>
            </a:r>
            <a:r>
              <a:rPr sz="3200" dirty="0"/>
              <a:t>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56946" y="1889607"/>
            <a:ext cx="7666990" cy="277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90">
              <a:lnSpc>
                <a:spcPct val="105000"/>
              </a:lnSpc>
              <a:spcBef>
                <a:spcPts val="100"/>
              </a:spcBef>
            </a:pP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customized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mechanism will help 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learner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optimize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his 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study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routine by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reading </a:t>
            </a:r>
            <a:r>
              <a:rPr sz="1800" spc="-39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books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800" spc="-1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combination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of: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indent="-367030">
              <a:lnSpc>
                <a:spcPct val="100000"/>
              </a:lnSpc>
              <a:spcBef>
                <a:spcPts val="123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Electronic</a:t>
            </a:r>
            <a:r>
              <a:rPr sz="1800" spc="-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devices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(laptops/smartphones/tablets)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and/or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indent="-367030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Hardcopy</a:t>
            </a:r>
            <a:r>
              <a:rPr sz="1800" spc="-4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format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(conventional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method).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5000"/>
              </a:lnSpc>
              <a:spcBef>
                <a:spcPts val="1175"/>
              </a:spcBef>
            </a:pP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It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was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also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evident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hybridized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workﬂow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like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this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can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help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 department 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save </a:t>
            </a:r>
            <a:r>
              <a:rPr sz="1800" spc="-39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millions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rupees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annually.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9525">
              <a:lnSpc>
                <a:spcPct val="105000"/>
              </a:lnSpc>
              <a:spcBef>
                <a:spcPts val="1200"/>
              </a:spcBef>
            </a:pP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There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are 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several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other</a:t>
            </a:r>
            <a:r>
              <a:rPr sz="1800" spc="-1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advantages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1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adopting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methodology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which were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brieﬂy </a:t>
            </a:r>
            <a:r>
              <a:rPr sz="1800" spc="-39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discussed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spc="-4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previous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slide.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795145"/>
          </a:xfrm>
          <a:custGeom>
            <a:avLst/>
            <a:gdLst/>
            <a:ahLst/>
            <a:cxnLst/>
            <a:rect l="l" t="t" r="r" b="b"/>
            <a:pathLst>
              <a:path w="9144000" h="1795145">
                <a:moveTo>
                  <a:pt x="0" y="1794598"/>
                </a:moveTo>
                <a:lnTo>
                  <a:pt x="9144000" y="1794598"/>
                </a:lnTo>
                <a:lnTo>
                  <a:pt x="9144000" y="0"/>
                </a:lnTo>
                <a:lnTo>
                  <a:pt x="0" y="0"/>
                </a:lnTo>
                <a:lnTo>
                  <a:pt x="0" y="1794598"/>
                </a:lnTo>
                <a:close/>
              </a:path>
            </a:pathLst>
          </a:custGeom>
          <a:solidFill>
            <a:srgbClr val="76A4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85544"/>
            <a:ext cx="9144000" cy="3458210"/>
            <a:chOff x="0" y="1685544"/>
            <a:chExt cx="9144000" cy="3458210"/>
          </a:xfrm>
        </p:grpSpPr>
        <p:sp>
          <p:nvSpPr>
            <p:cNvPr id="4" name="object 4"/>
            <p:cNvSpPr/>
            <p:nvPr/>
          </p:nvSpPr>
          <p:spPr>
            <a:xfrm>
              <a:off x="0" y="1794598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9144000" y="3348901"/>
                  </a:moveTo>
                  <a:lnTo>
                    <a:pt x="0" y="33489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348901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685544"/>
              <a:ext cx="9144000" cy="1082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1841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/>
              <a:t>References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168920" y="1966899"/>
            <a:ext cx="6361430" cy="270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41020">
              <a:lnSpc>
                <a:spcPct val="115000"/>
              </a:lnSpc>
              <a:spcBef>
                <a:spcPts val="95"/>
              </a:spcBef>
            </a:pPr>
            <a:r>
              <a:rPr sz="1700" spc="-55" dirty="0">
                <a:latin typeface="Calibri" panose="020F0502020204030204"/>
                <a:cs typeface="Calibri" panose="020F0502020204030204"/>
              </a:rPr>
              <a:t>1Chao-Ying 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Joanne 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Peng, </a:t>
            </a:r>
            <a:r>
              <a:rPr sz="1700" spc="-35" dirty="0">
                <a:latin typeface="Calibri" panose="020F0502020204030204"/>
                <a:cs typeface="Calibri" panose="020F0502020204030204"/>
              </a:rPr>
              <a:t>Kuk 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Lida 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Lee, 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Gary </a:t>
            </a:r>
            <a:r>
              <a:rPr sz="1700" spc="-5" dirty="0">
                <a:latin typeface="Calibri" panose="020F0502020204030204"/>
                <a:cs typeface="Calibri" panose="020F0502020204030204"/>
              </a:rPr>
              <a:t>M. 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Ingersoll 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(2002). 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“</a:t>
            </a:r>
            <a:r>
              <a:rPr sz="1700" i="1" spc="-25" dirty="0">
                <a:latin typeface="Calibri" panose="020F0502020204030204"/>
                <a:cs typeface="Calibri" panose="020F0502020204030204"/>
              </a:rPr>
              <a:t>An </a:t>
            </a:r>
            <a:r>
              <a:rPr sz="1700" i="1" spc="-37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i="1" spc="-40" dirty="0">
                <a:latin typeface="Calibri" panose="020F0502020204030204"/>
                <a:cs typeface="Calibri" panose="020F0502020204030204"/>
              </a:rPr>
              <a:t>Introduction </a:t>
            </a:r>
            <a:r>
              <a:rPr sz="1700" i="1" spc="-35" dirty="0">
                <a:latin typeface="Calibri" panose="020F0502020204030204"/>
                <a:cs typeface="Calibri" panose="020F0502020204030204"/>
              </a:rPr>
              <a:t>to Logistic </a:t>
            </a:r>
            <a:r>
              <a:rPr sz="1700" i="1" spc="-40" dirty="0">
                <a:latin typeface="Calibri" panose="020F0502020204030204"/>
                <a:cs typeface="Calibri" panose="020F0502020204030204"/>
              </a:rPr>
              <a:t>Regression </a:t>
            </a:r>
            <a:r>
              <a:rPr sz="1700" i="1" spc="-35" dirty="0">
                <a:latin typeface="Calibri" panose="020F0502020204030204"/>
                <a:cs typeface="Calibri" panose="020F0502020204030204"/>
              </a:rPr>
              <a:t>Analysis </a:t>
            </a:r>
            <a:r>
              <a:rPr sz="1700" i="1" spc="-30" dirty="0">
                <a:latin typeface="Calibri" panose="020F0502020204030204"/>
                <a:cs typeface="Calibri" panose="020F0502020204030204"/>
              </a:rPr>
              <a:t>and Reporting</a:t>
            </a:r>
            <a:r>
              <a:rPr sz="1700" spc="-30" dirty="0">
                <a:latin typeface="Calibri" panose="020F0502020204030204"/>
                <a:cs typeface="Calibri" panose="020F0502020204030204"/>
              </a:rPr>
              <a:t>”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Indiana 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45" dirty="0">
                <a:latin typeface="Calibri" panose="020F0502020204030204"/>
                <a:cs typeface="Calibri" panose="020F0502020204030204"/>
              </a:rPr>
              <a:t>University-Bloomington.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15000"/>
              </a:lnSpc>
            </a:pPr>
            <a:r>
              <a:rPr sz="1700" spc="-15" dirty="0">
                <a:latin typeface="Calibri" panose="020F0502020204030204"/>
                <a:cs typeface="Calibri" panose="020F0502020204030204"/>
              </a:rPr>
              <a:t>2Adriana 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Erthal 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Abdenur 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(2020). 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“</a:t>
            </a:r>
            <a:r>
              <a:rPr sz="1700" i="1" spc="-25" dirty="0">
                <a:latin typeface="Calibri" panose="020F0502020204030204"/>
                <a:cs typeface="Calibri" panose="020F0502020204030204"/>
              </a:rPr>
              <a:t>How Can </a:t>
            </a:r>
            <a:r>
              <a:rPr sz="1700" i="1" spc="-20" dirty="0">
                <a:latin typeface="Calibri" panose="020F0502020204030204"/>
                <a:cs typeface="Calibri" panose="020F0502020204030204"/>
              </a:rPr>
              <a:t>Artiﬁcial </a:t>
            </a:r>
            <a:r>
              <a:rPr sz="1700" i="1" spc="-35" dirty="0">
                <a:latin typeface="Calibri" panose="020F0502020204030204"/>
                <a:cs typeface="Calibri" panose="020F0502020204030204"/>
              </a:rPr>
              <a:t>Intelligence </a:t>
            </a:r>
            <a:r>
              <a:rPr sz="1700" i="1" spc="-25" dirty="0">
                <a:latin typeface="Calibri" panose="020F0502020204030204"/>
                <a:cs typeface="Calibri" panose="020F0502020204030204"/>
              </a:rPr>
              <a:t>Help </a:t>
            </a:r>
            <a:r>
              <a:rPr sz="1700" i="1" spc="-30" dirty="0">
                <a:latin typeface="Calibri" panose="020F0502020204030204"/>
                <a:cs typeface="Calibri" panose="020F0502020204030204"/>
              </a:rPr>
              <a:t>Curb </a:t>
            </a:r>
            <a:r>
              <a:rPr sz="1700" i="1" spc="-37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i="1" spc="-40" dirty="0">
                <a:latin typeface="Calibri" panose="020F0502020204030204"/>
                <a:cs typeface="Calibri" panose="020F0502020204030204"/>
              </a:rPr>
              <a:t>Deforestation </a:t>
            </a:r>
            <a:r>
              <a:rPr sz="1700" i="1" spc="-25" dirty="0">
                <a:latin typeface="Calibri" panose="020F0502020204030204"/>
                <a:cs typeface="Calibri" panose="020F0502020204030204"/>
              </a:rPr>
              <a:t>in</a:t>
            </a:r>
            <a:r>
              <a:rPr sz="17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i="1" spc="-25" dirty="0">
                <a:latin typeface="Calibri" panose="020F0502020204030204"/>
                <a:cs typeface="Calibri" panose="020F0502020204030204"/>
              </a:rPr>
              <a:t>the</a:t>
            </a:r>
            <a:r>
              <a:rPr sz="1700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i="1" spc="-35" dirty="0">
                <a:latin typeface="Calibri" panose="020F0502020204030204"/>
                <a:cs typeface="Calibri" panose="020F0502020204030204"/>
              </a:rPr>
              <a:t>Amazon?</a:t>
            </a:r>
            <a:r>
              <a:rPr sz="1700" spc="-35" dirty="0">
                <a:latin typeface="Calibri" panose="020F0502020204030204"/>
                <a:cs typeface="Calibri" panose="020F0502020204030204"/>
              </a:rPr>
              <a:t>”</a:t>
            </a:r>
            <a:r>
              <a:rPr sz="17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700" spc="-20" dirty="0">
                <a:latin typeface="Calibri" panose="020F0502020204030204"/>
                <a:cs typeface="Calibri" panose="020F0502020204030204"/>
              </a:rPr>
              <a:t>Global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spc="-40" dirty="0">
                <a:latin typeface="Calibri" panose="020F0502020204030204"/>
                <a:cs typeface="Calibri" panose="020F0502020204030204"/>
              </a:rPr>
              <a:t>Observatory.</a:t>
            </a:r>
            <a:endParaRPr sz="17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 panose="020F0502020204030204"/>
              <a:cs typeface="Calibri" panose="020F0502020204030204"/>
            </a:endParaRPr>
          </a:p>
          <a:p>
            <a:pPr marL="12700" marR="366395">
              <a:lnSpc>
                <a:spcPct val="115000"/>
              </a:lnSpc>
            </a:pPr>
            <a:r>
              <a:rPr sz="1700" spc="-15" dirty="0">
                <a:latin typeface="Calibri" panose="020F0502020204030204"/>
                <a:cs typeface="Calibri" panose="020F0502020204030204"/>
              </a:rPr>
              <a:t>3L </a:t>
            </a:r>
            <a:r>
              <a:rPr sz="1700" dirty="0">
                <a:latin typeface="Calibri" panose="020F0502020204030204"/>
                <a:cs typeface="Calibri" panose="020F0502020204030204"/>
              </a:rPr>
              <a:t>. 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Maria </a:t>
            </a:r>
            <a:r>
              <a:rPr sz="1700" spc="-25" dirty="0">
                <a:latin typeface="Calibri" panose="020F0502020204030204"/>
                <a:cs typeface="Calibri" panose="020F0502020204030204"/>
              </a:rPr>
              <a:t>Subashini 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(2015). </a:t>
            </a:r>
            <a:r>
              <a:rPr sz="1700" spc="-45" dirty="0">
                <a:latin typeface="Calibri" panose="020F0502020204030204"/>
                <a:cs typeface="Calibri" panose="020F0502020204030204"/>
              </a:rPr>
              <a:t>“</a:t>
            </a:r>
            <a:r>
              <a:rPr sz="1700" i="1" spc="-45" dirty="0">
                <a:latin typeface="Calibri" panose="020F0502020204030204"/>
                <a:cs typeface="Calibri" panose="020F0502020204030204"/>
              </a:rPr>
              <a:t>Review </a:t>
            </a:r>
            <a:r>
              <a:rPr sz="1700" i="1" spc="-20" dirty="0">
                <a:latin typeface="Calibri" panose="020F0502020204030204"/>
                <a:cs typeface="Calibri" panose="020F0502020204030204"/>
              </a:rPr>
              <a:t>on </a:t>
            </a:r>
            <a:r>
              <a:rPr sz="1700" i="1" spc="-35" dirty="0">
                <a:latin typeface="Calibri" panose="020F0502020204030204"/>
                <a:cs typeface="Calibri" panose="020F0502020204030204"/>
              </a:rPr>
              <a:t>Biological </a:t>
            </a:r>
            <a:r>
              <a:rPr sz="1700" i="1" spc="-50" dirty="0">
                <a:latin typeface="Calibri" panose="020F0502020204030204"/>
                <a:cs typeface="Calibri" panose="020F0502020204030204"/>
              </a:rPr>
              <a:t>Treatment </a:t>
            </a:r>
            <a:r>
              <a:rPr sz="1700" i="1" spc="-35" dirty="0">
                <a:latin typeface="Calibri" panose="020F0502020204030204"/>
                <a:cs typeface="Calibri" panose="020F0502020204030204"/>
              </a:rPr>
              <a:t>processes </a:t>
            </a:r>
            <a:r>
              <a:rPr sz="1700" i="1" spc="-37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i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7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i="1" spc="-35" dirty="0">
                <a:latin typeface="Calibri" panose="020F0502020204030204"/>
                <a:cs typeface="Calibri" panose="020F0502020204030204"/>
              </a:rPr>
              <a:t>Pulp</a:t>
            </a:r>
            <a:r>
              <a:rPr sz="17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i="1" spc="-30" dirty="0">
                <a:latin typeface="Calibri" panose="020F0502020204030204"/>
                <a:cs typeface="Calibri" panose="020F0502020204030204"/>
              </a:rPr>
              <a:t>and</a:t>
            </a:r>
            <a:r>
              <a:rPr sz="17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i="1" spc="-40" dirty="0">
                <a:latin typeface="Calibri" panose="020F0502020204030204"/>
                <a:cs typeface="Calibri" panose="020F0502020204030204"/>
              </a:rPr>
              <a:t>Paper </a:t>
            </a:r>
            <a:r>
              <a:rPr sz="1700" i="1" spc="-45" dirty="0">
                <a:latin typeface="Calibri" panose="020F0502020204030204"/>
                <a:cs typeface="Calibri" panose="020F0502020204030204"/>
              </a:rPr>
              <a:t>Industry</a:t>
            </a:r>
            <a:r>
              <a:rPr sz="17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00" i="1" spc="-50" dirty="0">
                <a:latin typeface="Calibri" panose="020F0502020204030204"/>
                <a:cs typeface="Calibri" panose="020F0502020204030204"/>
              </a:rPr>
              <a:t>Waste</a:t>
            </a:r>
            <a:r>
              <a:rPr sz="1700" i="1" spc="-40" dirty="0">
                <a:latin typeface="Calibri" panose="020F0502020204030204"/>
                <a:cs typeface="Calibri" panose="020F0502020204030204"/>
              </a:rPr>
              <a:t> Water</a:t>
            </a:r>
            <a:r>
              <a:rPr sz="1700" spc="-40" dirty="0">
                <a:latin typeface="Calibri" panose="020F0502020204030204"/>
                <a:cs typeface="Calibri" panose="020F0502020204030204"/>
              </a:rPr>
              <a:t>” </a:t>
            </a:r>
            <a:r>
              <a:rPr sz="1700" spc="-60" dirty="0">
                <a:latin typeface="Calibri" panose="020F0502020204030204"/>
                <a:cs typeface="Calibri" panose="020F0502020204030204"/>
              </a:rPr>
              <a:t>IJIRSET.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85820" cy="5143500"/>
          </a:xfrm>
          <a:custGeom>
            <a:avLst/>
            <a:gdLst/>
            <a:ahLst/>
            <a:cxnLst/>
            <a:rect l="l" t="t" r="r" b="b"/>
            <a:pathLst>
              <a:path w="3385820" h="5143500">
                <a:moveTo>
                  <a:pt x="0" y="5143500"/>
                </a:moveTo>
                <a:lnTo>
                  <a:pt x="3385197" y="5143500"/>
                </a:lnTo>
                <a:lnTo>
                  <a:pt x="3385197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76A4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85197" y="25"/>
            <a:ext cx="5758815" cy="5143500"/>
            <a:chOff x="3385197" y="25"/>
            <a:chExt cx="5758815" cy="5143500"/>
          </a:xfrm>
        </p:grpSpPr>
        <p:sp>
          <p:nvSpPr>
            <p:cNvPr id="4" name="object 4"/>
            <p:cNvSpPr/>
            <p:nvPr/>
          </p:nvSpPr>
          <p:spPr>
            <a:xfrm>
              <a:off x="3385197" y="25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5758802" y="5143500"/>
                  </a:moveTo>
                  <a:lnTo>
                    <a:pt x="0" y="5143500"/>
                  </a:lnTo>
                  <a:lnTo>
                    <a:pt x="0" y="0"/>
                  </a:lnTo>
                  <a:lnTo>
                    <a:pt x="5758802" y="0"/>
                  </a:lnTo>
                  <a:lnTo>
                    <a:pt x="5758802" y="514350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19727" y="1524"/>
              <a:ext cx="5195316" cy="51419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12" y="1885873"/>
            <a:ext cx="169926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0" dirty="0"/>
              <a:t>Than</a:t>
            </a:r>
            <a:r>
              <a:rPr sz="5400" dirty="0"/>
              <a:t>k</a:t>
            </a:r>
            <a:r>
              <a:rPr sz="5400" spc="-114" dirty="0"/>
              <a:t> </a:t>
            </a:r>
            <a:r>
              <a:rPr lang="en-US" sz="5400" spc="-114" dirty="0"/>
              <a:t>Y</a:t>
            </a:r>
            <a:r>
              <a:rPr sz="5400" spc="-55" dirty="0"/>
              <a:t>ou</a:t>
            </a:r>
            <a:r>
              <a:rPr sz="5400" dirty="0"/>
              <a:t>!</a:t>
            </a:r>
            <a:endParaRPr sz="5400" dirty="0"/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687" y="734656"/>
            <a:ext cx="4069079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8415" algn="ctr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3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ach</a:t>
            </a:r>
            <a:r>
              <a:rPr sz="33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3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earn</a:t>
            </a:r>
            <a:r>
              <a:rPr sz="33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g 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33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counter the </a:t>
            </a:r>
            <a:r>
              <a:rPr sz="3300" spc="-5" dirty="0">
                <a:latin typeface="Times New Roman" panose="02020603050405020304"/>
                <a:cs typeface="Times New Roman" panose="02020603050405020304"/>
              </a:rPr>
              <a:t>negative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impact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300" spc="-20" dirty="0">
                <a:latin typeface="Times New Roman" panose="02020603050405020304"/>
                <a:cs typeface="Times New Roman" panose="02020603050405020304"/>
              </a:rPr>
              <a:t>large-scale </a:t>
            </a:r>
            <a:r>
              <a:rPr sz="3300" spc="-15" dirty="0">
                <a:latin typeface="Times New Roman" panose="02020603050405020304"/>
                <a:cs typeface="Times New Roman" panose="02020603050405020304"/>
              </a:rPr>
              <a:t> industrial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paper </a:t>
            </a:r>
            <a:r>
              <a:rPr sz="3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5" dirty="0">
                <a:latin typeface="Times New Roman" panose="02020603050405020304"/>
                <a:cs typeface="Times New Roman" panose="02020603050405020304"/>
              </a:rPr>
              <a:t>production</a:t>
            </a:r>
            <a:r>
              <a:rPr sz="3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NATURE </a:t>
            </a:r>
            <a:r>
              <a:rPr sz="3300" spc="-8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3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3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55" dirty="0">
                <a:latin typeface="Times New Roman" panose="02020603050405020304"/>
                <a:cs typeface="Times New Roman" panose="02020603050405020304"/>
              </a:rPr>
              <a:t>economy.”</a:t>
            </a:r>
            <a:endParaRPr sz="33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03747" y="152399"/>
              <a:ext cx="3358896" cy="4838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20345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44918" y="1965807"/>
            <a:ext cx="7707630" cy="277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During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800" spc="-5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COVID-19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pandemic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students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working professionals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over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world </a:t>
            </a:r>
            <a:r>
              <a:rPr sz="1800" spc="-39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transitioned</a:t>
            </a:r>
            <a:r>
              <a:rPr sz="1800" spc="-4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spc="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electronic media</a:t>
            </a:r>
            <a:r>
              <a:rPr sz="1800" b="1" spc="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changed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global work 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culture.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future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digital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needs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integration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8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hybridized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evolve.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54940">
              <a:lnSpc>
                <a:spcPct val="105000"/>
              </a:lnSpc>
              <a:spcBef>
                <a:spcPts val="1180"/>
              </a:spcBef>
            </a:pP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Therefore,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have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decided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to develop 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machine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learning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based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solution to tackle </a:t>
            </a:r>
            <a:r>
              <a:rPr sz="1800" spc="-39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4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impact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of: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indent="-367030">
              <a:lnSpc>
                <a:spcPct val="100000"/>
              </a:lnSpc>
              <a:spcBef>
                <a:spcPts val="132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-5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800" spc="-7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6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e-</a:t>
            </a:r>
            <a:r>
              <a:rPr sz="1800" spc="-4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6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-5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4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6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ndu</a:t>
            </a:r>
            <a:r>
              <a:rPr sz="1800" spc="-5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tri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pape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duc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tio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1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vi</a:t>
            </a:r>
            <a:r>
              <a:rPr sz="1800" b="1" spc="-3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3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1825625" indent="-367030">
              <a:lnSpc>
                <a:spcPts val="2260"/>
              </a:lnSpc>
              <a:spcBef>
                <a:spcPts val="75"/>
              </a:spcBef>
              <a:buClr>
                <a:srgbClr val="737373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Institutional</a:t>
            </a:r>
            <a:r>
              <a:rPr sz="1800" b="1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courier 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charges</a:t>
            </a:r>
            <a:r>
              <a:rPr sz="1800" b="1" spc="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800" spc="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distribution </a:t>
            </a:r>
            <a:r>
              <a:rPr sz="1800" spc="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800" spc="-3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study </a:t>
            </a:r>
            <a:r>
              <a:rPr sz="1800" spc="-39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materials/textbooks</a:t>
            </a:r>
            <a:r>
              <a:rPr sz="1800" spc="-3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per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semester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in</a:t>
            </a:r>
            <a:r>
              <a:rPr sz="1800" spc="-4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1800" spc="-4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academic</a:t>
            </a:r>
            <a:r>
              <a:rPr sz="1800" spc="-2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80" dirty="0">
                <a:solidFill>
                  <a:srgbClr val="737373"/>
                </a:solidFill>
                <a:latin typeface="Calibri" panose="020F0502020204030204"/>
                <a:cs typeface="Calibri" panose="020F0502020204030204"/>
              </a:rPr>
              <a:t>year.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2862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Literatur</a:t>
            </a:r>
            <a:r>
              <a:rPr sz="3200" dirty="0"/>
              <a:t>e</a:t>
            </a:r>
            <a:r>
              <a:rPr sz="3200" spc="-95" dirty="0"/>
              <a:t> </a:t>
            </a:r>
            <a:r>
              <a:rPr sz="3200" spc="-40" dirty="0"/>
              <a:t>Revie</a:t>
            </a:r>
            <a:r>
              <a:rPr sz="3200" dirty="0"/>
              <a:t>w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5745" y="1831365"/>
          <a:ext cx="8864600" cy="316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3069590"/>
                <a:gridCol w="1363979"/>
                <a:gridCol w="2677159"/>
              </a:tblGrid>
              <a:tr h="49656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10" dirty="0">
                          <a:latin typeface="Arial" panose="020B0604020202020204"/>
                          <a:cs typeface="Arial" panose="020B0604020202020204"/>
                        </a:rPr>
                        <a:t>Author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15" dirty="0">
                          <a:latin typeface="Arial" panose="020B0604020202020204"/>
                          <a:cs typeface="Arial" panose="020B0604020202020204"/>
                        </a:rPr>
                        <a:t>Title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60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10" dirty="0">
                          <a:latin typeface="Arial" panose="020B0604020202020204"/>
                          <a:cs typeface="Arial" panose="020B0604020202020204"/>
                        </a:rPr>
                        <a:t>Source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60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10" dirty="0">
                          <a:latin typeface="Arial" panose="020B0604020202020204"/>
                          <a:cs typeface="Arial" panose="020B0604020202020204"/>
                        </a:rPr>
                        <a:t>Findings</a:t>
                      </a:r>
                      <a:endParaRPr sz="1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60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</a:tr>
              <a:tr h="1081405">
                <a:tc>
                  <a:txBody>
                    <a:bodyPr/>
                    <a:lstStyle/>
                    <a:p>
                      <a:pPr marL="85725" marR="1828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Chao-Ying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Joanne </a:t>
                      </a:r>
                      <a:r>
                        <a:rPr sz="1400" spc="-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Peng,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Kuk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Lida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Lee,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Gary M.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Ingersoll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(2002)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241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Introduction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Logistic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Regression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Analysis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Reporting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876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Indiana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University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Bloo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ingto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162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Logistic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regression is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powerful analytical technique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 use when the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outcome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variable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dichotomous.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</a:tr>
              <a:tr h="716279">
                <a:tc>
                  <a:txBody>
                    <a:bodyPr/>
                    <a:lstStyle/>
                    <a:p>
                      <a:pPr marL="85725" marR="412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Adriana Erthal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Abdenur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(2020)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235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How Can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Artificial Intelligence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Help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Cur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Deforestatio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azon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079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Global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Observator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708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Tracking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deforestation using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satellite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imagery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analysis.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</a:tr>
              <a:tr h="858520">
                <a:tc>
                  <a:txBody>
                    <a:bodyPr/>
                    <a:lstStyle/>
                    <a:p>
                      <a:pPr marL="85725" marR="1479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ari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Subashin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 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(2015)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5067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Review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Biological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Treatment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processes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 Pulp and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Paper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Industry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Waste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Water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IJIRSET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959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pulp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paper industrial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waste waters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major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environmental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concern.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0DFE2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544"/>
            <a:ext cx="9144000" cy="3458210"/>
            <a:chOff x="0" y="1685544"/>
            <a:chExt cx="9144000" cy="3458210"/>
          </a:xfrm>
        </p:grpSpPr>
        <p:sp>
          <p:nvSpPr>
            <p:cNvPr id="3" name="object 3"/>
            <p:cNvSpPr/>
            <p:nvPr/>
          </p:nvSpPr>
          <p:spPr>
            <a:xfrm>
              <a:off x="471893" y="2106853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4">
                  <a:moveTo>
                    <a:pt x="2573705" y="601192"/>
                  </a:moveTo>
                  <a:lnTo>
                    <a:pt x="100203" y="601192"/>
                  </a:lnTo>
                  <a:lnTo>
                    <a:pt x="61201" y="593318"/>
                  </a:lnTo>
                  <a:lnTo>
                    <a:pt x="29349" y="571842"/>
                  </a:lnTo>
                  <a:lnTo>
                    <a:pt x="7874" y="539991"/>
                  </a:lnTo>
                  <a:lnTo>
                    <a:pt x="0" y="500989"/>
                  </a:lnTo>
                  <a:lnTo>
                    <a:pt x="0" y="100190"/>
                  </a:lnTo>
                  <a:lnTo>
                    <a:pt x="7874" y="61188"/>
                  </a:lnTo>
                  <a:lnTo>
                    <a:pt x="29349" y="29337"/>
                  </a:lnTo>
                  <a:lnTo>
                    <a:pt x="61201" y="7874"/>
                  </a:lnTo>
                  <a:lnTo>
                    <a:pt x="100203" y="0"/>
                  </a:lnTo>
                  <a:lnTo>
                    <a:pt x="2573705" y="0"/>
                  </a:lnTo>
                  <a:lnTo>
                    <a:pt x="2612047" y="7619"/>
                  </a:lnTo>
                  <a:lnTo>
                    <a:pt x="2644559" y="29337"/>
                  </a:lnTo>
                  <a:lnTo>
                    <a:pt x="2666276" y="61849"/>
                  </a:lnTo>
                  <a:lnTo>
                    <a:pt x="2673908" y="100190"/>
                  </a:lnTo>
                  <a:lnTo>
                    <a:pt x="2673908" y="500989"/>
                  </a:lnTo>
                  <a:lnTo>
                    <a:pt x="2666034" y="539991"/>
                  </a:lnTo>
                  <a:lnTo>
                    <a:pt x="2644559" y="571842"/>
                  </a:lnTo>
                  <a:lnTo>
                    <a:pt x="2612707" y="593318"/>
                  </a:lnTo>
                  <a:lnTo>
                    <a:pt x="2573705" y="60119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7233" y="2102091"/>
              <a:ext cx="2683510" cy="610870"/>
            </a:xfrm>
            <a:custGeom>
              <a:avLst/>
              <a:gdLst/>
              <a:ahLst/>
              <a:cxnLst/>
              <a:rect l="l" t="t" r="r" b="b"/>
              <a:pathLst>
                <a:path w="2683510" h="610869">
                  <a:moveTo>
                    <a:pt x="2578366" y="610717"/>
                  </a:moveTo>
                  <a:lnTo>
                    <a:pt x="104863" y="610717"/>
                  </a:lnTo>
                  <a:lnTo>
                    <a:pt x="103924" y="610628"/>
                  </a:lnTo>
                  <a:lnTo>
                    <a:pt x="64922" y="602754"/>
                  </a:lnTo>
                  <a:lnTo>
                    <a:pt x="31356" y="580555"/>
                  </a:lnTo>
                  <a:lnTo>
                    <a:pt x="8597" y="547420"/>
                  </a:lnTo>
                  <a:lnTo>
                    <a:pt x="0" y="506691"/>
                  </a:lnTo>
                  <a:lnTo>
                    <a:pt x="0" y="104012"/>
                  </a:lnTo>
                  <a:lnTo>
                    <a:pt x="7873" y="65011"/>
                  </a:lnTo>
                  <a:lnTo>
                    <a:pt x="30060" y="31445"/>
                  </a:lnTo>
                  <a:lnTo>
                    <a:pt x="63207" y="8686"/>
                  </a:lnTo>
                  <a:lnTo>
                    <a:pt x="103924" y="88"/>
                  </a:lnTo>
                  <a:lnTo>
                    <a:pt x="104863" y="0"/>
                  </a:lnTo>
                  <a:lnTo>
                    <a:pt x="2578366" y="0"/>
                  </a:lnTo>
                  <a:lnTo>
                    <a:pt x="2617635" y="7708"/>
                  </a:lnTo>
                  <a:lnTo>
                    <a:pt x="2620850" y="9423"/>
                  </a:lnTo>
                  <a:lnTo>
                    <a:pt x="105803" y="9423"/>
                  </a:lnTo>
                  <a:lnTo>
                    <a:pt x="104863" y="9525"/>
                  </a:lnTo>
                  <a:lnTo>
                    <a:pt x="105300" y="9525"/>
                  </a:lnTo>
                  <a:lnTo>
                    <a:pt x="70324" y="16586"/>
                  </a:lnTo>
                  <a:lnTo>
                    <a:pt x="68529" y="16586"/>
                  </a:lnTo>
                  <a:lnTo>
                    <a:pt x="66801" y="17297"/>
                  </a:lnTo>
                  <a:lnTo>
                    <a:pt x="67473" y="17297"/>
                  </a:lnTo>
                  <a:lnTo>
                    <a:pt x="38581" y="36766"/>
                  </a:lnTo>
                  <a:lnTo>
                    <a:pt x="37960" y="36766"/>
                  </a:lnTo>
                  <a:lnTo>
                    <a:pt x="36677" y="38049"/>
                  </a:lnTo>
                  <a:lnTo>
                    <a:pt x="37095" y="38049"/>
                  </a:lnTo>
                  <a:lnTo>
                    <a:pt x="17640" y="66903"/>
                  </a:lnTo>
                  <a:lnTo>
                    <a:pt x="17208" y="66903"/>
                  </a:lnTo>
                  <a:lnTo>
                    <a:pt x="16484" y="68618"/>
                  </a:lnTo>
                  <a:lnTo>
                    <a:pt x="16862" y="68618"/>
                  </a:lnTo>
                  <a:lnTo>
                    <a:pt x="9526" y="104952"/>
                  </a:lnTo>
                  <a:lnTo>
                    <a:pt x="9334" y="504812"/>
                  </a:lnTo>
                  <a:lnTo>
                    <a:pt x="9423" y="505752"/>
                  </a:lnTo>
                  <a:lnTo>
                    <a:pt x="16862" y="542099"/>
                  </a:lnTo>
                  <a:lnTo>
                    <a:pt x="16484" y="542099"/>
                  </a:lnTo>
                  <a:lnTo>
                    <a:pt x="17208" y="543813"/>
                  </a:lnTo>
                  <a:lnTo>
                    <a:pt x="17640" y="543813"/>
                  </a:lnTo>
                  <a:lnTo>
                    <a:pt x="37086" y="572655"/>
                  </a:lnTo>
                  <a:lnTo>
                    <a:pt x="36677" y="572655"/>
                  </a:lnTo>
                  <a:lnTo>
                    <a:pt x="37960" y="573951"/>
                  </a:lnTo>
                  <a:lnTo>
                    <a:pt x="38598" y="573951"/>
                  </a:lnTo>
                  <a:lnTo>
                    <a:pt x="67474" y="593420"/>
                  </a:lnTo>
                  <a:lnTo>
                    <a:pt x="66801" y="593420"/>
                  </a:lnTo>
                  <a:lnTo>
                    <a:pt x="68529" y="594131"/>
                  </a:lnTo>
                  <a:lnTo>
                    <a:pt x="70324" y="594131"/>
                  </a:lnTo>
                  <a:lnTo>
                    <a:pt x="105300" y="601192"/>
                  </a:lnTo>
                  <a:lnTo>
                    <a:pt x="104863" y="601192"/>
                  </a:lnTo>
                  <a:lnTo>
                    <a:pt x="105803" y="601294"/>
                  </a:lnTo>
                  <a:lnTo>
                    <a:pt x="2621115" y="601294"/>
                  </a:lnTo>
                  <a:lnTo>
                    <a:pt x="2620022" y="602030"/>
                  </a:lnTo>
                  <a:lnTo>
                    <a:pt x="2619209" y="602475"/>
                  </a:lnTo>
                  <a:lnTo>
                    <a:pt x="2618308" y="602754"/>
                  </a:lnTo>
                  <a:lnTo>
                    <a:pt x="2579306" y="610628"/>
                  </a:lnTo>
                  <a:lnTo>
                    <a:pt x="2578366" y="610717"/>
                  </a:lnTo>
                  <a:close/>
                </a:path>
                <a:path w="2683510" h="610869">
                  <a:moveTo>
                    <a:pt x="105300" y="9525"/>
                  </a:moveTo>
                  <a:lnTo>
                    <a:pt x="104863" y="9525"/>
                  </a:lnTo>
                  <a:lnTo>
                    <a:pt x="105803" y="9423"/>
                  </a:lnTo>
                  <a:lnTo>
                    <a:pt x="105300" y="9525"/>
                  </a:lnTo>
                  <a:close/>
                </a:path>
                <a:path w="2683510" h="610869">
                  <a:moveTo>
                    <a:pt x="2577949" y="9525"/>
                  </a:moveTo>
                  <a:lnTo>
                    <a:pt x="105300" y="9525"/>
                  </a:lnTo>
                  <a:lnTo>
                    <a:pt x="105803" y="9423"/>
                  </a:lnTo>
                  <a:lnTo>
                    <a:pt x="2577439" y="9423"/>
                  </a:lnTo>
                  <a:lnTo>
                    <a:pt x="2577949" y="9525"/>
                  </a:lnTo>
                  <a:close/>
                </a:path>
                <a:path w="2683510" h="610869">
                  <a:moveTo>
                    <a:pt x="2614854" y="16871"/>
                  </a:moveTo>
                  <a:lnTo>
                    <a:pt x="2577439" y="9423"/>
                  </a:lnTo>
                  <a:lnTo>
                    <a:pt x="2578366" y="9525"/>
                  </a:lnTo>
                  <a:lnTo>
                    <a:pt x="2621002" y="9525"/>
                  </a:lnTo>
                  <a:lnTo>
                    <a:pt x="2631206" y="16344"/>
                  </a:lnTo>
                  <a:lnTo>
                    <a:pt x="2614066" y="16344"/>
                  </a:lnTo>
                  <a:lnTo>
                    <a:pt x="2614854" y="16871"/>
                  </a:lnTo>
                  <a:close/>
                </a:path>
                <a:path w="2683510" h="610869">
                  <a:moveTo>
                    <a:pt x="2621002" y="9525"/>
                  </a:moveTo>
                  <a:lnTo>
                    <a:pt x="2578366" y="9525"/>
                  </a:lnTo>
                  <a:lnTo>
                    <a:pt x="2577439" y="9423"/>
                  </a:lnTo>
                  <a:lnTo>
                    <a:pt x="2620850" y="9423"/>
                  </a:lnTo>
                  <a:lnTo>
                    <a:pt x="2621002" y="9525"/>
                  </a:lnTo>
                  <a:close/>
                </a:path>
                <a:path w="2683510" h="610869">
                  <a:moveTo>
                    <a:pt x="2615780" y="17056"/>
                  </a:moveTo>
                  <a:lnTo>
                    <a:pt x="2614854" y="16871"/>
                  </a:lnTo>
                  <a:lnTo>
                    <a:pt x="2614066" y="16344"/>
                  </a:lnTo>
                  <a:lnTo>
                    <a:pt x="2615780" y="17056"/>
                  </a:lnTo>
                  <a:close/>
                </a:path>
                <a:path w="2683510" h="610869">
                  <a:moveTo>
                    <a:pt x="2632270" y="17056"/>
                  </a:moveTo>
                  <a:lnTo>
                    <a:pt x="2615780" y="17056"/>
                  </a:lnTo>
                  <a:lnTo>
                    <a:pt x="2614066" y="16344"/>
                  </a:lnTo>
                  <a:lnTo>
                    <a:pt x="2631206" y="16344"/>
                  </a:lnTo>
                  <a:lnTo>
                    <a:pt x="2632270" y="17056"/>
                  </a:lnTo>
                  <a:close/>
                </a:path>
                <a:path w="2683510" h="610869">
                  <a:moveTo>
                    <a:pt x="66801" y="17297"/>
                  </a:moveTo>
                  <a:lnTo>
                    <a:pt x="68529" y="16586"/>
                  </a:lnTo>
                  <a:lnTo>
                    <a:pt x="67761" y="17103"/>
                  </a:lnTo>
                  <a:lnTo>
                    <a:pt x="66801" y="17297"/>
                  </a:lnTo>
                  <a:close/>
                </a:path>
                <a:path w="2683510" h="610869">
                  <a:moveTo>
                    <a:pt x="67761" y="17103"/>
                  </a:moveTo>
                  <a:lnTo>
                    <a:pt x="68529" y="16586"/>
                  </a:lnTo>
                  <a:lnTo>
                    <a:pt x="70324" y="16586"/>
                  </a:lnTo>
                  <a:lnTo>
                    <a:pt x="67761" y="17103"/>
                  </a:lnTo>
                  <a:close/>
                </a:path>
                <a:path w="2683510" h="610869">
                  <a:moveTo>
                    <a:pt x="2645781" y="37537"/>
                  </a:moveTo>
                  <a:lnTo>
                    <a:pt x="2614854" y="16871"/>
                  </a:lnTo>
                  <a:lnTo>
                    <a:pt x="2615780" y="17056"/>
                  </a:lnTo>
                  <a:lnTo>
                    <a:pt x="2632270" y="17056"/>
                  </a:lnTo>
                  <a:lnTo>
                    <a:pt x="2651877" y="30162"/>
                  </a:lnTo>
                  <a:lnTo>
                    <a:pt x="2652585" y="30733"/>
                  </a:lnTo>
                  <a:lnTo>
                    <a:pt x="2653182" y="31457"/>
                  </a:lnTo>
                  <a:lnTo>
                    <a:pt x="2656719" y="36753"/>
                  </a:lnTo>
                  <a:lnTo>
                    <a:pt x="2645257" y="36753"/>
                  </a:lnTo>
                  <a:lnTo>
                    <a:pt x="2645781" y="37537"/>
                  </a:lnTo>
                  <a:close/>
                </a:path>
                <a:path w="2683510" h="610869">
                  <a:moveTo>
                    <a:pt x="67473" y="17297"/>
                  </a:moveTo>
                  <a:lnTo>
                    <a:pt x="66801" y="17297"/>
                  </a:lnTo>
                  <a:lnTo>
                    <a:pt x="67761" y="17103"/>
                  </a:lnTo>
                  <a:lnTo>
                    <a:pt x="67473" y="17297"/>
                  </a:lnTo>
                  <a:close/>
                </a:path>
                <a:path w="2683510" h="610869">
                  <a:moveTo>
                    <a:pt x="2646565" y="38061"/>
                  </a:moveTo>
                  <a:lnTo>
                    <a:pt x="2645778" y="37533"/>
                  </a:lnTo>
                  <a:lnTo>
                    <a:pt x="2645257" y="36753"/>
                  </a:lnTo>
                  <a:lnTo>
                    <a:pt x="2646565" y="38061"/>
                  </a:lnTo>
                  <a:close/>
                </a:path>
                <a:path w="2683510" h="610869">
                  <a:moveTo>
                    <a:pt x="2657593" y="38061"/>
                  </a:moveTo>
                  <a:lnTo>
                    <a:pt x="2646553" y="38049"/>
                  </a:lnTo>
                  <a:lnTo>
                    <a:pt x="2645257" y="36753"/>
                  </a:lnTo>
                  <a:lnTo>
                    <a:pt x="2656728" y="36766"/>
                  </a:lnTo>
                  <a:lnTo>
                    <a:pt x="2657593" y="38061"/>
                  </a:lnTo>
                  <a:close/>
                </a:path>
                <a:path w="2683510" h="610869">
                  <a:moveTo>
                    <a:pt x="36677" y="38049"/>
                  </a:moveTo>
                  <a:lnTo>
                    <a:pt x="37960" y="36766"/>
                  </a:lnTo>
                  <a:lnTo>
                    <a:pt x="37436" y="37537"/>
                  </a:lnTo>
                  <a:lnTo>
                    <a:pt x="36677" y="38049"/>
                  </a:lnTo>
                  <a:close/>
                </a:path>
                <a:path w="2683510" h="610869">
                  <a:moveTo>
                    <a:pt x="37443" y="37533"/>
                  </a:moveTo>
                  <a:lnTo>
                    <a:pt x="37960" y="36766"/>
                  </a:lnTo>
                  <a:lnTo>
                    <a:pt x="38581" y="36766"/>
                  </a:lnTo>
                  <a:lnTo>
                    <a:pt x="37443" y="37533"/>
                  </a:lnTo>
                  <a:close/>
                </a:path>
                <a:path w="2683510" h="610869">
                  <a:moveTo>
                    <a:pt x="37095" y="38049"/>
                  </a:moveTo>
                  <a:lnTo>
                    <a:pt x="36677" y="38049"/>
                  </a:lnTo>
                  <a:lnTo>
                    <a:pt x="37443" y="37533"/>
                  </a:lnTo>
                  <a:lnTo>
                    <a:pt x="37095" y="38049"/>
                  </a:lnTo>
                  <a:close/>
                </a:path>
                <a:path w="2683510" h="610869">
                  <a:moveTo>
                    <a:pt x="2666451" y="68482"/>
                  </a:moveTo>
                  <a:lnTo>
                    <a:pt x="2645781" y="37537"/>
                  </a:lnTo>
                  <a:lnTo>
                    <a:pt x="2646565" y="38061"/>
                  </a:lnTo>
                  <a:lnTo>
                    <a:pt x="2657593" y="38061"/>
                  </a:lnTo>
                  <a:lnTo>
                    <a:pt x="2674899" y="63969"/>
                  </a:lnTo>
                  <a:lnTo>
                    <a:pt x="2675331" y="64795"/>
                  </a:lnTo>
                  <a:lnTo>
                    <a:pt x="2675610" y="65684"/>
                  </a:lnTo>
                  <a:lnTo>
                    <a:pt x="2675979" y="67538"/>
                  </a:lnTo>
                  <a:lnTo>
                    <a:pt x="2666263" y="67538"/>
                  </a:lnTo>
                  <a:lnTo>
                    <a:pt x="2666451" y="68482"/>
                  </a:lnTo>
                  <a:close/>
                </a:path>
                <a:path w="2683510" h="610869">
                  <a:moveTo>
                    <a:pt x="16484" y="68618"/>
                  </a:moveTo>
                  <a:lnTo>
                    <a:pt x="17208" y="66903"/>
                  </a:lnTo>
                  <a:lnTo>
                    <a:pt x="17023" y="67818"/>
                  </a:lnTo>
                  <a:lnTo>
                    <a:pt x="16484" y="68618"/>
                  </a:lnTo>
                  <a:close/>
                </a:path>
                <a:path w="2683510" h="610869">
                  <a:moveTo>
                    <a:pt x="17023" y="67818"/>
                  </a:moveTo>
                  <a:lnTo>
                    <a:pt x="17208" y="66903"/>
                  </a:lnTo>
                  <a:lnTo>
                    <a:pt x="17640" y="66903"/>
                  </a:lnTo>
                  <a:lnTo>
                    <a:pt x="17023" y="67818"/>
                  </a:lnTo>
                  <a:close/>
                </a:path>
                <a:path w="2683510" h="610869">
                  <a:moveTo>
                    <a:pt x="2666974" y="69265"/>
                  </a:moveTo>
                  <a:lnTo>
                    <a:pt x="2666451" y="68482"/>
                  </a:lnTo>
                  <a:lnTo>
                    <a:pt x="2666263" y="67538"/>
                  </a:lnTo>
                  <a:lnTo>
                    <a:pt x="2666974" y="69265"/>
                  </a:lnTo>
                  <a:close/>
                </a:path>
                <a:path w="2683510" h="610869">
                  <a:moveTo>
                    <a:pt x="2676322" y="69265"/>
                  </a:moveTo>
                  <a:lnTo>
                    <a:pt x="2666974" y="69265"/>
                  </a:lnTo>
                  <a:lnTo>
                    <a:pt x="2666263" y="67538"/>
                  </a:lnTo>
                  <a:lnTo>
                    <a:pt x="2675979" y="67538"/>
                  </a:lnTo>
                  <a:lnTo>
                    <a:pt x="2676322" y="69265"/>
                  </a:lnTo>
                  <a:close/>
                </a:path>
                <a:path w="2683510" h="610869">
                  <a:moveTo>
                    <a:pt x="16862" y="68618"/>
                  </a:moveTo>
                  <a:lnTo>
                    <a:pt x="16484" y="68618"/>
                  </a:lnTo>
                  <a:lnTo>
                    <a:pt x="17023" y="67818"/>
                  </a:lnTo>
                  <a:lnTo>
                    <a:pt x="16862" y="68618"/>
                  </a:lnTo>
                  <a:close/>
                </a:path>
                <a:path w="2683510" h="610869">
                  <a:moveTo>
                    <a:pt x="2683332" y="105892"/>
                  </a:moveTo>
                  <a:lnTo>
                    <a:pt x="2673896" y="105892"/>
                  </a:lnTo>
                  <a:lnTo>
                    <a:pt x="2673807" y="104952"/>
                  </a:lnTo>
                  <a:lnTo>
                    <a:pt x="2666451" y="68482"/>
                  </a:lnTo>
                  <a:lnTo>
                    <a:pt x="2666974" y="69265"/>
                  </a:lnTo>
                  <a:lnTo>
                    <a:pt x="2676322" y="69265"/>
                  </a:lnTo>
                  <a:lnTo>
                    <a:pt x="2683228" y="104012"/>
                  </a:lnTo>
                  <a:lnTo>
                    <a:pt x="2683332" y="105892"/>
                  </a:lnTo>
                  <a:close/>
                </a:path>
                <a:path w="2683510" h="610869">
                  <a:moveTo>
                    <a:pt x="9423" y="105464"/>
                  </a:moveTo>
                  <a:lnTo>
                    <a:pt x="9423" y="104952"/>
                  </a:lnTo>
                  <a:lnTo>
                    <a:pt x="9423" y="105464"/>
                  </a:lnTo>
                  <a:close/>
                </a:path>
                <a:path w="2683510" h="610869">
                  <a:moveTo>
                    <a:pt x="2673807" y="105445"/>
                  </a:moveTo>
                  <a:lnTo>
                    <a:pt x="2673709" y="104952"/>
                  </a:lnTo>
                  <a:lnTo>
                    <a:pt x="2673807" y="105445"/>
                  </a:lnTo>
                  <a:close/>
                </a:path>
                <a:path w="2683510" h="610869">
                  <a:moveTo>
                    <a:pt x="2683332" y="505752"/>
                  </a:moveTo>
                  <a:lnTo>
                    <a:pt x="2673807" y="505752"/>
                  </a:lnTo>
                  <a:lnTo>
                    <a:pt x="2673896" y="504812"/>
                  </a:lnTo>
                  <a:lnTo>
                    <a:pt x="2673807" y="105445"/>
                  </a:lnTo>
                  <a:lnTo>
                    <a:pt x="2673896" y="105892"/>
                  </a:lnTo>
                  <a:lnTo>
                    <a:pt x="2683332" y="105892"/>
                  </a:lnTo>
                  <a:lnTo>
                    <a:pt x="2683332" y="505752"/>
                  </a:lnTo>
                  <a:close/>
                </a:path>
                <a:path w="2683510" h="610869">
                  <a:moveTo>
                    <a:pt x="9423" y="105905"/>
                  </a:moveTo>
                  <a:lnTo>
                    <a:pt x="9423" y="105464"/>
                  </a:lnTo>
                  <a:lnTo>
                    <a:pt x="9423" y="105905"/>
                  </a:lnTo>
                  <a:close/>
                </a:path>
                <a:path w="2683510" h="610869">
                  <a:moveTo>
                    <a:pt x="9423" y="505252"/>
                  </a:moveTo>
                  <a:lnTo>
                    <a:pt x="9334" y="504812"/>
                  </a:lnTo>
                  <a:lnTo>
                    <a:pt x="9423" y="505252"/>
                  </a:lnTo>
                  <a:close/>
                </a:path>
                <a:path w="2683510" h="610869">
                  <a:moveTo>
                    <a:pt x="2673807" y="505252"/>
                  </a:moveTo>
                  <a:lnTo>
                    <a:pt x="2673807" y="504812"/>
                  </a:lnTo>
                  <a:lnTo>
                    <a:pt x="2673807" y="505252"/>
                  </a:lnTo>
                  <a:close/>
                </a:path>
                <a:path w="2683510" h="610869">
                  <a:moveTo>
                    <a:pt x="9524" y="505752"/>
                  </a:moveTo>
                  <a:lnTo>
                    <a:pt x="9423" y="505252"/>
                  </a:lnTo>
                  <a:lnTo>
                    <a:pt x="9524" y="505752"/>
                  </a:lnTo>
                  <a:close/>
                </a:path>
                <a:path w="2683510" h="610869">
                  <a:moveTo>
                    <a:pt x="2666206" y="542899"/>
                  </a:moveTo>
                  <a:lnTo>
                    <a:pt x="2673807" y="505252"/>
                  </a:lnTo>
                  <a:lnTo>
                    <a:pt x="2673807" y="505752"/>
                  </a:lnTo>
                  <a:lnTo>
                    <a:pt x="2683332" y="505752"/>
                  </a:lnTo>
                  <a:lnTo>
                    <a:pt x="2683230" y="506691"/>
                  </a:lnTo>
                  <a:lnTo>
                    <a:pt x="2676084" y="542099"/>
                  </a:lnTo>
                  <a:lnTo>
                    <a:pt x="2666746" y="542099"/>
                  </a:lnTo>
                  <a:lnTo>
                    <a:pt x="2666206" y="542899"/>
                  </a:lnTo>
                  <a:close/>
                </a:path>
                <a:path w="2683510" h="610869">
                  <a:moveTo>
                    <a:pt x="17208" y="543813"/>
                  </a:moveTo>
                  <a:lnTo>
                    <a:pt x="16484" y="542099"/>
                  </a:lnTo>
                  <a:lnTo>
                    <a:pt x="17023" y="542899"/>
                  </a:lnTo>
                  <a:lnTo>
                    <a:pt x="17208" y="543813"/>
                  </a:lnTo>
                  <a:close/>
                </a:path>
                <a:path w="2683510" h="610869">
                  <a:moveTo>
                    <a:pt x="17023" y="542899"/>
                  </a:moveTo>
                  <a:lnTo>
                    <a:pt x="16484" y="542099"/>
                  </a:lnTo>
                  <a:lnTo>
                    <a:pt x="16862" y="542099"/>
                  </a:lnTo>
                  <a:lnTo>
                    <a:pt x="17023" y="542899"/>
                  </a:lnTo>
                  <a:close/>
                </a:path>
                <a:path w="2683510" h="610869">
                  <a:moveTo>
                    <a:pt x="2666022" y="543813"/>
                  </a:moveTo>
                  <a:lnTo>
                    <a:pt x="2666206" y="542899"/>
                  </a:lnTo>
                  <a:lnTo>
                    <a:pt x="2666746" y="542099"/>
                  </a:lnTo>
                  <a:lnTo>
                    <a:pt x="2666022" y="543813"/>
                  </a:lnTo>
                  <a:close/>
                </a:path>
                <a:path w="2683510" h="610869">
                  <a:moveTo>
                    <a:pt x="2675738" y="543813"/>
                  </a:moveTo>
                  <a:lnTo>
                    <a:pt x="2666022" y="543813"/>
                  </a:lnTo>
                  <a:lnTo>
                    <a:pt x="2666746" y="542099"/>
                  </a:lnTo>
                  <a:lnTo>
                    <a:pt x="2676084" y="542099"/>
                  </a:lnTo>
                  <a:lnTo>
                    <a:pt x="2675738" y="543813"/>
                  </a:lnTo>
                  <a:close/>
                </a:path>
                <a:path w="2683510" h="610869">
                  <a:moveTo>
                    <a:pt x="17640" y="543813"/>
                  </a:moveTo>
                  <a:lnTo>
                    <a:pt x="17208" y="543813"/>
                  </a:lnTo>
                  <a:lnTo>
                    <a:pt x="17023" y="542899"/>
                  </a:lnTo>
                  <a:lnTo>
                    <a:pt x="17640" y="543813"/>
                  </a:lnTo>
                  <a:close/>
                </a:path>
                <a:path w="2683510" h="610869">
                  <a:moveTo>
                    <a:pt x="2645802" y="573161"/>
                  </a:moveTo>
                  <a:lnTo>
                    <a:pt x="2666206" y="542899"/>
                  </a:lnTo>
                  <a:lnTo>
                    <a:pt x="2666022" y="543813"/>
                  </a:lnTo>
                  <a:lnTo>
                    <a:pt x="2675738" y="543813"/>
                  </a:lnTo>
                  <a:lnTo>
                    <a:pt x="2675356" y="545706"/>
                  </a:lnTo>
                  <a:lnTo>
                    <a:pt x="2675089" y="546595"/>
                  </a:lnTo>
                  <a:lnTo>
                    <a:pt x="2674645" y="547420"/>
                  </a:lnTo>
                  <a:lnTo>
                    <a:pt x="2657630" y="572655"/>
                  </a:lnTo>
                  <a:lnTo>
                    <a:pt x="2646553" y="572655"/>
                  </a:lnTo>
                  <a:lnTo>
                    <a:pt x="2645802" y="573161"/>
                  </a:lnTo>
                  <a:close/>
                </a:path>
                <a:path w="2683510" h="610869">
                  <a:moveTo>
                    <a:pt x="37960" y="573951"/>
                  </a:moveTo>
                  <a:lnTo>
                    <a:pt x="36677" y="572655"/>
                  </a:lnTo>
                  <a:lnTo>
                    <a:pt x="37428" y="573161"/>
                  </a:lnTo>
                  <a:lnTo>
                    <a:pt x="37960" y="573951"/>
                  </a:lnTo>
                  <a:close/>
                </a:path>
                <a:path w="2683510" h="610869">
                  <a:moveTo>
                    <a:pt x="37428" y="573161"/>
                  </a:moveTo>
                  <a:lnTo>
                    <a:pt x="36677" y="572655"/>
                  </a:lnTo>
                  <a:lnTo>
                    <a:pt x="37086" y="572655"/>
                  </a:lnTo>
                  <a:lnTo>
                    <a:pt x="37428" y="573161"/>
                  </a:lnTo>
                  <a:close/>
                </a:path>
                <a:path w="2683510" h="610869">
                  <a:moveTo>
                    <a:pt x="2645270" y="573951"/>
                  </a:moveTo>
                  <a:lnTo>
                    <a:pt x="2645802" y="573161"/>
                  </a:lnTo>
                  <a:lnTo>
                    <a:pt x="2646553" y="572655"/>
                  </a:lnTo>
                  <a:lnTo>
                    <a:pt x="2645270" y="573951"/>
                  </a:lnTo>
                  <a:close/>
                </a:path>
                <a:path w="2683510" h="610869">
                  <a:moveTo>
                    <a:pt x="2656757" y="573951"/>
                  </a:moveTo>
                  <a:lnTo>
                    <a:pt x="2645270" y="573951"/>
                  </a:lnTo>
                  <a:lnTo>
                    <a:pt x="2646553" y="572655"/>
                  </a:lnTo>
                  <a:lnTo>
                    <a:pt x="2657630" y="572655"/>
                  </a:lnTo>
                  <a:lnTo>
                    <a:pt x="2656757" y="573951"/>
                  </a:lnTo>
                  <a:close/>
                </a:path>
                <a:path w="2683510" h="610869">
                  <a:moveTo>
                    <a:pt x="38598" y="573951"/>
                  </a:moveTo>
                  <a:lnTo>
                    <a:pt x="37960" y="573951"/>
                  </a:lnTo>
                  <a:lnTo>
                    <a:pt x="37428" y="573161"/>
                  </a:lnTo>
                  <a:lnTo>
                    <a:pt x="38598" y="573951"/>
                  </a:lnTo>
                  <a:close/>
                </a:path>
                <a:path w="2683510" h="610869">
                  <a:moveTo>
                    <a:pt x="2615468" y="593613"/>
                  </a:moveTo>
                  <a:lnTo>
                    <a:pt x="2645802" y="573161"/>
                  </a:lnTo>
                  <a:lnTo>
                    <a:pt x="2645270" y="573951"/>
                  </a:lnTo>
                  <a:lnTo>
                    <a:pt x="2656757" y="573951"/>
                  </a:lnTo>
                  <a:lnTo>
                    <a:pt x="2653169" y="579272"/>
                  </a:lnTo>
                  <a:lnTo>
                    <a:pt x="2652585" y="579970"/>
                  </a:lnTo>
                  <a:lnTo>
                    <a:pt x="2651874" y="580555"/>
                  </a:lnTo>
                  <a:lnTo>
                    <a:pt x="2632793" y="593420"/>
                  </a:lnTo>
                  <a:lnTo>
                    <a:pt x="2616428" y="593420"/>
                  </a:lnTo>
                  <a:lnTo>
                    <a:pt x="2615468" y="593613"/>
                  </a:lnTo>
                  <a:close/>
                </a:path>
                <a:path w="2683510" h="610869">
                  <a:moveTo>
                    <a:pt x="68529" y="594131"/>
                  </a:moveTo>
                  <a:lnTo>
                    <a:pt x="66801" y="593420"/>
                  </a:lnTo>
                  <a:lnTo>
                    <a:pt x="67761" y="593613"/>
                  </a:lnTo>
                  <a:lnTo>
                    <a:pt x="68529" y="594131"/>
                  </a:lnTo>
                  <a:close/>
                </a:path>
                <a:path w="2683510" h="610869">
                  <a:moveTo>
                    <a:pt x="67761" y="593613"/>
                  </a:moveTo>
                  <a:lnTo>
                    <a:pt x="66801" y="593420"/>
                  </a:lnTo>
                  <a:lnTo>
                    <a:pt x="67474" y="593420"/>
                  </a:lnTo>
                  <a:lnTo>
                    <a:pt x="67761" y="593613"/>
                  </a:lnTo>
                  <a:close/>
                </a:path>
                <a:path w="2683510" h="610869">
                  <a:moveTo>
                    <a:pt x="2614701" y="594131"/>
                  </a:moveTo>
                  <a:lnTo>
                    <a:pt x="2615468" y="593613"/>
                  </a:lnTo>
                  <a:lnTo>
                    <a:pt x="2616428" y="593420"/>
                  </a:lnTo>
                  <a:lnTo>
                    <a:pt x="2614701" y="594131"/>
                  </a:lnTo>
                  <a:close/>
                </a:path>
                <a:path w="2683510" h="610869">
                  <a:moveTo>
                    <a:pt x="2631738" y="594131"/>
                  </a:moveTo>
                  <a:lnTo>
                    <a:pt x="2614701" y="594131"/>
                  </a:lnTo>
                  <a:lnTo>
                    <a:pt x="2616428" y="593420"/>
                  </a:lnTo>
                  <a:lnTo>
                    <a:pt x="2632793" y="593420"/>
                  </a:lnTo>
                  <a:lnTo>
                    <a:pt x="2631738" y="594131"/>
                  </a:lnTo>
                  <a:close/>
                </a:path>
                <a:path w="2683510" h="610869">
                  <a:moveTo>
                    <a:pt x="70324" y="594131"/>
                  </a:moveTo>
                  <a:lnTo>
                    <a:pt x="68529" y="594131"/>
                  </a:lnTo>
                  <a:lnTo>
                    <a:pt x="67761" y="593613"/>
                  </a:lnTo>
                  <a:lnTo>
                    <a:pt x="70324" y="594131"/>
                  </a:lnTo>
                  <a:close/>
                </a:path>
                <a:path w="2683510" h="610869">
                  <a:moveTo>
                    <a:pt x="2577426" y="601294"/>
                  </a:moveTo>
                  <a:lnTo>
                    <a:pt x="2615468" y="593613"/>
                  </a:lnTo>
                  <a:lnTo>
                    <a:pt x="2614701" y="594131"/>
                  </a:lnTo>
                  <a:lnTo>
                    <a:pt x="2631738" y="594131"/>
                  </a:lnTo>
                  <a:lnTo>
                    <a:pt x="2621265" y="601192"/>
                  </a:lnTo>
                  <a:lnTo>
                    <a:pt x="2578366" y="601192"/>
                  </a:lnTo>
                  <a:lnTo>
                    <a:pt x="2577426" y="601294"/>
                  </a:lnTo>
                  <a:close/>
                </a:path>
                <a:path w="2683510" h="610869">
                  <a:moveTo>
                    <a:pt x="105803" y="601294"/>
                  </a:moveTo>
                  <a:lnTo>
                    <a:pt x="104863" y="601192"/>
                  </a:lnTo>
                  <a:lnTo>
                    <a:pt x="105300" y="601192"/>
                  </a:lnTo>
                  <a:lnTo>
                    <a:pt x="105803" y="601294"/>
                  </a:lnTo>
                  <a:close/>
                </a:path>
                <a:path w="2683510" h="610869">
                  <a:moveTo>
                    <a:pt x="2577426" y="601294"/>
                  </a:moveTo>
                  <a:lnTo>
                    <a:pt x="105803" y="601294"/>
                  </a:lnTo>
                  <a:lnTo>
                    <a:pt x="105300" y="601192"/>
                  </a:lnTo>
                  <a:lnTo>
                    <a:pt x="2577930" y="601192"/>
                  </a:lnTo>
                  <a:lnTo>
                    <a:pt x="2577426" y="601294"/>
                  </a:lnTo>
                  <a:close/>
                </a:path>
                <a:path w="2683510" h="610869">
                  <a:moveTo>
                    <a:pt x="2621115" y="601294"/>
                  </a:moveTo>
                  <a:lnTo>
                    <a:pt x="2577426" y="601294"/>
                  </a:lnTo>
                  <a:lnTo>
                    <a:pt x="2578366" y="601192"/>
                  </a:lnTo>
                  <a:lnTo>
                    <a:pt x="2621265" y="601192"/>
                  </a:lnTo>
                  <a:lnTo>
                    <a:pt x="2621115" y="6012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2218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Methodology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04011" y="2138807"/>
            <a:ext cx="1687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037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500" b="1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ﬁ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nin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g</a:t>
            </a:r>
            <a:r>
              <a:rPr sz="15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th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50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bl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m  </a:t>
            </a:r>
            <a:r>
              <a:rPr sz="1500" b="1" spc="-25" dirty="0">
                <a:latin typeface="Calibri" panose="020F0502020204030204"/>
                <a:cs typeface="Calibri" panose="020F0502020204030204"/>
              </a:rPr>
              <a:t>statement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157" y="3137547"/>
            <a:ext cx="2683510" cy="610870"/>
            <a:chOff x="471157" y="3137547"/>
            <a:chExt cx="2683510" cy="610870"/>
          </a:xfrm>
        </p:grpSpPr>
        <p:sp>
          <p:nvSpPr>
            <p:cNvPr id="8" name="object 8"/>
            <p:cNvSpPr/>
            <p:nvPr/>
          </p:nvSpPr>
          <p:spPr>
            <a:xfrm>
              <a:off x="475818" y="3142310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2573705" y="601205"/>
                  </a:moveTo>
                  <a:lnTo>
                    <a:pt x="100203" y="601205"/>
                  </a:lnTo>
                  <a:lnTo>
                    <a:pt x="61201" y="593331"/>
                  </a:lnTo>
                  <a:lnTo>
                    <a:pt x="29349" y="571855"/>
                  </a:lnTo>
                  <a:lnTo>
                    <a:pt x="7873" y="540004"/>
                  </a:lnTo>
                  <a:lnTo>
                    <a:pt x="0" y="501002"/>
                  </a:lnTo>
                  <a:lnTo>
                    <a:pt x="0" y="100203"/>
                  </a:lnTo>
                  <a:lnTo>
                    <a:pt x="7873" y="61201"/>
                  </a:lnTo>
                  <a:lnTo>
                    <a:pt x="29349" y="29349"/>
                  </a:lnTo>
                  <a:lnTo>
                    <a:pt x="61201" y="7874"/>
                  </a:lnTo>
                  <a:lnTo>
                    <a:pt x="100203" y="0"/>
                  </a:lnTo>
                  <a:lnTo>
                    <a:pt x="2573705" y="0"/>
                  </a:lnTo>
                  <a:lnTo>
                    <a:pt x="2612047" y="7632"/>
                  </a:lnTo>
                  <a:lnTo>
                    <a:pt x="2644559" y="29349"/>
                  </a:lnTo>
                  <a:lnTo>
                    <a:pt x="2666276" y="61861"/>
                  </a:lnTo>
                  <a:lnTo>
                    <a:pt x="2673908" y="100203"/>
                  </a:lnTo>
                  <a:lnTo>
                    <a:pt x="2673908" y="501002"/>
                  </a:lnTo>
                  <a:lnTo>
                    <a:pt x="2666034" y="540004"/>
                  </a:lnTo>
                  <a:lnTo>
                    <a:pt x="2644559" y="571855"/>
                  </a:lnTo>
                  <a:lnTo>
                    <a:pt x="2612707" y="593331"/>
                  </a:lnTo>
                  <a:lnTo>
                    <a:pt x="2573705" y="60120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1157" y="3137547"/>
              <a:ext cx="2683510" cy="610870"/>
            </a:xfrm>
            <a:custGeom>
              <a:avLst/>
              <a:gdLst/>
              <a:ahLst/>
              <a:cxnLst/>
              <a:rect l="l" t="t" r="r" b="b"/>
              <a:pathLst>
                <a:path w="2683510" h="610870">
                  <a:moveTo>
                    <a:pt x="2578366" y="610730"/>
                  </a:moveTo>
                  <a:lnTo>
                    <a:pt x="104863" y="610730"/>
                  </a:lnTo>
                  <a:lnTo>
                    <a:pt x="103924" y="610628"/>
                  </a:lnTo>
                  <a:lnTo>
                    <a:pt x="64922" y="602754"/>
                  </a:lnTo>
                  <a:lnTo>
                    <a:pt x="31356" y="580567"/>
                  </a:lnTo>
                  <a:lnTo>
                    <a:pt x="8597" y="547433"/>
                  </a:lnTo>
                  <a:lnTo>
                    <a:pt x="0" y="506704"/>
                  </a:lnTo>
                  <a:lnTo>
                    <a:pt x="0" y="104025"/>
                  </a:lnTo>
                  <a:lnTo>
                    <a:pt x="7874" y="65024"/>
                  </a:lnTo>
                  <a:lnTo>
                    <a:pt x="30060" y="31445"/>
                  </a:lnTo>
                  <a:lnTo>
                    <a:pt x="63207" y="8686"/>
                  </a:lnTo>
                  <a:lnTo>
                    <a:pt x="104041" y="88"/>
                  </a:lnTo>
                  <a:lnTo>
                    <a:pt x="104863" y="0"/>
                  </a:lnTo>
                  <a:lnTo>
                    <a:pt x="2578366" y="0"/>
                  </a:lnTo>
                  <a:lnTo>
                    <a:pt x="2617635" y="7721"/>
                  </a:lnTo>
                  <a:lnTo>
                    <a:pt x="2620851" y="9436"/>
                  </a:lnTo>
                  <a:lnTo>
                    <a:pt x="105803" y="9436"/>
                  </a:lnTo>
                  <a:lnTo>
                    <a:pt x="104863" y="9525"/>
                  </a:lnTo>
                  <a:lnTo>
                    <a:pt x="105363" y="9525"/>
                  </a:lnTo>
                  <a:lnTo>
                    <a:pt x="70387" y="16586"/>
                  </a:lnTo>
                  <a:lnTo>
                    <a:pt x="68529" y="16586"/>
                  </a:lnTo>
                  <a:lnTo>
                    <a:pt x="66802" y="17310"/>
                  </a:lnTo>
                  <a:lnTo>
                    <a:pt x="67455" y="17310"/>
                  </a:lnTo>
                  <a:lnTo>
                    <a:pt x="38580" y="36779"/>
                  </a:lnTo>
                  <a:lnTo>
                    <a:pt x="37960" y="36779"/>
                  </a:lnTo>
                  <a:lnTo>
                    <a:pt x="36677" y="38061"/>
                  </a:lnTo>
                  <a:lnTo>
                    <a:pt x="37095" y="38061"/>
                  </a:lnTo>
                  <a:lnTo>
                    <a:pt x="17641" y="66903"/>
                  </a:lnTo>
                  <a:lnTo>
                    <a:pt x="17208" y="66903"/>
                  </a:lnTo>
                  <a:lnTo>
                    <a:pt x="16484" y="68618"/>
                  </a:lnTo>
                  <a:lnTo>
                    <a:pt x="16862" y="68618"/>
                  </a:lnTo>
                  <a:lnTo>
                    <a:pt x="9524" y="104965"/>
                  </a:lnTo>
                  <a:lnTo>
                    <a:pt x="9334" y="504825"/>
                  </a:lnTo>
                  <a:lnTo>
                    <a:pt x="9423" y="505764"/>
                  </a:lnTo>
                  <a:lnTo>
                    <a:pt x="16859" y="542099"/>
                  </a:lnTo>
                  <a:lnTo>
                    <a:pt x="16484" y="542099"/>
                  </a:lnTo>
                  <a:lnTo>
                    <a:pt x="17208" y="543826"/>
                  </a:lnTo>
                  <a:lnTo>
                    <a:pt x="17649" y="543826"/>
                  </a:lnTo>
                  <a:lnTo>
                    <a:pt x="37095" y="572668"/>
                  </a:lnTo>
                  <a:lnTo>
                    <a:pt x="36677" y="572668"/>
                  </a:lnTo>
                  <a:lnTo>
                    <a:pt x="37960" y="573951"/>
                  </a:lnTo>
                  <a:lnTo>
                    <a:pt x="38580" y="573951"/>
                  </a:lnTo>
                  <a:lnTo>
                    <a:pt x="67455" y="593420"/>
                  </a:lnTo>
                  <a:lnTo>
                    <a:pt x="66802" y="593420"/>
                  </a:lnTo>
                  <a:lnTo>
                    <a:pt x="68529" y="594144"/>
                  </a:lnTo>
                  <a:lnTo>
                    <a:pt x="70387" y="594144"/>
                  </a:lnTo>
                  <a:lnTo>
                    <a:pt x="105363" y="601205"/>
                  </a:lnTo>
                  <a:lnTo>
                    <a:pt x="104863" y="601205"/>
                  </a:lnTo>
                  <a:lnTo>
                    <a:pt x="105803" y="601294"/>
                  </a:lnTo>
                  <a:lnTo>
                    <a:pt x="2621146" y="601294"/>
                  </a:lnTo>
                  <a:lnTo>
                    <a:pt x="2620035" y="602043"/>
                  </a:lnTo>
                  <a:lnTo>
                    <a:pt x="2619209" y="602488"/>
                  </a:lnTo>
                  <a:lnTo>
                    <a:pt x="2618308" y="602754"/>
                  </a:lnTo>
                  <a:lnTo>
                    <a:pt x="2579306" y="610628"/>
                  </a:lnTo>
                  <a:lnTo>
                    <a:pt x="2578366" y="610730"/>
                  </a:lnTo>
                  <a:close/>
                </a:path>
                <a:path w="2683510" h="610870">
                  <a:moveTo>
                    <a:pt x="105363" y="9525"/>
                  </a:moveTo>
                  <a:lnTo>
                    <a:pt x="104863" y="9525"/>
                  </a:lnTo>
                  <a:lnTo>
                    <a:pt x="105803" y="9436"/>
                  </a:lnTo>
                  <a:lnTo>
                    <a:pt x="105363" y="9525"/>
                  </a:lnTo>
                  <a:close/>
                </a:path>
                <a:path w="2683510" h="610870">
                  <a:moveTo>
                    <a:pt x="2577886" y="9525"/>
                  </a:moveTo>
                  <a:lnTo>
                    <a:pt x="105363" y="9525"/>
                  </a:lnTo>
                  <a:lnTo>
                    <a:pt x="105803" y="9436"/>
                  </a:lnTo>
                  <a:lnTo>
                    <a:pt x="2577439" y="9436"/>
                  </a:lnTo>
                  <a:lnTo>
                    <a:pt x="2577886" y="9525"/>
                  </a:lnTo>
                  <a:close/>
                </a:path>
                <a:path w="2683510" h="610870">
                  <a:moveTo>
                    <a:pt x="2614854" y="16872"/>
                  </a:moveTo>
                  <a:lnTo>
                    <a:pt x="2577439" y="9436"/>
                  </a:lnTo>
                  <a:lnTo>
                    <a:pt x="2578366" y="9525"/>
                  </a:lnTo>
                  <a:lnTo>
                    <a:pt x="2620984" y="9525"/>
                  </a:lnTo>
                  <a:lnTo>
                    <a:pt x="2631194" y="16344"/>
                  </a:lnTo>
                  <a:lnTo>
                    <a:pt x="2614066" y="16344"/>
                  </a:lnTo>
                  <a:lnTo>
                    <a:pt x="2614854" y="16872"/>
                  </a:lnTo>
                  <a:close/>
                </a:path>
                <a:path w="2683510" h="610870">
                  <a:moveTo>
                    <a:pt x="2620984" y="9525"/>
                  </a:moveTo>
                  <a:lnTo>
                    <a:pt x="2578366" y="9525"/>
                  </a:lnTo>
                  <a:lnTo>
                    <a:pt x="2577439" y="9436"/>
                  </a:lnTo>
                  <a:lnTo>
                    <a:pt x="2620851" y="9436"/>
                  </a:lnTo>
                  <a:lnTo>
                    <a:pt x="2620984" y="9525"/>
                  </a:lnTo>
                  <a:close/>
                </a:path>
                <a:path w="2683510" h="610870">
                  <a:moveTo>
                    <a:pt x="2615780" y="17056"/>
                  </a:moveTo>
                  <a:lnTo>
                    <a:pt x="2614854" y="16872"/>
                  </a:lnTo>
                  <a:lnTo>
                    <a:pt x="2614066" y="16344"/>
                  </a:lnTo>
                  <a:lnTo>
                    <a:pt x="2615780" y="17056"/>
                  </a:lnTo>
                  <a:close/>
                </a:path>
                <a:path w="2683510" h="610870">
                  <a:moveTo>
                    <a:pt x="2632259" y="17056"/>
                  </a:moveTo>
                  <a:lnTo>
                    <a:pt x="2615780" y="17056"/>
                  </a:lnTo>
                  <a:lnTo>
                    <a:pt x="2614066" y="16344"/>
                  </a:lnTo>
                  <a:lnTo>
                    <a:pt x="2631194" y="16344"/>
                  </a:lnTo>
                  <a:lnTo>
                    <a:pt x="2632259" y="17056"/>
                  </a:lnTo>
                  <a:close/>
                </a:path>
                <a:path w="2683510" h="610870">
                  <a:moveTo>
                    <a:pt x="66802" y="17310"/>
                  </a:moveTo>
                  <a:lnTo>
                    <a:pt x="68529" y="16586"/>
                  </a:lnTo>
                  <a:lnTo>
                    <a:pt x="67734" y="17121"/>
                  </a:lnTo>
                  <a:lnTo>
                    <a:pt x="66802" y="17310"/>
                  </a:lnTo>
                  <a:close/>
                </a:path>
                <a:path w="2683510" h="610870">
                  <a:moveTo>
                    <a:pt x="67734" y="17121"/>
                  </a:moveTo>
                  <a:lnTo>
                    <a:pt x="68529" y="16586"/>
                  </a:lnTo>
                  <a:lnTo>
                    <a:pt x="70387" y="16586"/>
                  </a:lnTo>
                  <a:lnTo>
                    <a:pt x="67734" y="17121"/>
                  </a:lnTo>
                  <a:close/>
                </a:path>
                <a:path w="2683510" h="610870">
                  <a:moveTo>
                    <a:pt x="2645796" y="37560"/>
                  </a:moveTo>
                  <a:lnTo>
                    <a:pt x="2614854" y="16872"/>
                  </a:lnTo>
                  <a:lnTo>
                    <a:pt x="2615780" y="17056"/>
                  </a:lnTo>
                  <a:lnTo>
                    <a:pt x="2632259" y="17056"/>
                  </a:lnTo>
                  <a:lnTo>
                    <a:pt x="2651877" y="30162"/>
                  </a:lnTo>
                  <a:lnTo>
                    <a:pt x="2652585" y="30746"/>
                  </a:lnTo>
                  <a:lnTo>
                    <a:pt x="2653182" y="31470"/>
                  </a:lnTo>
                  <a:lnTo>
                    <a:pt x="2656712" y="36753"/>
                  </a:lnTo>
                  <a:lnTo>
                    <a:pt x="2645257" y="36753"/>
                  </a:lnTo>
                  <a:lnTo>
                    <a:pt x="2645796" y="37560"/>
                  </a:lnTo>
                  <a:close/>
                </a:path>
                <a:path w="2683510" h="610870">
                  <a:moveTo>
                    <a:pt x="67455" y="17310"/>
                  </a:moveTo>
                  <a:lnTo>
                    <a:pt x="66802" y="17310"/>
                  </a:lnTo>
                  <a:lnTo>
                    <a:pt x="67734" y="17121"/>
                  </a:lnTo>
                  <a:lnTo>
                    <a:pt x="67455" y="17310"/>
                  </a:lnTo>
                  <a:close/>
                </a:path>
                <a:path w="2683510" h="610870">
                  <a:moveTo>
                    <a:pt x="2646565" y="38074"/>
                  </a:moveTo>
                  <a:lnTo>
                    <a:pt x="2645786" y="37545"/>
                  </a:lnTo>
                  <a:lnTo>
                    <a:pt x="2645257" y="36753"/>
                  </a:lnTo>
                  <a:lnTo>
                    <a:pt x="2646565" y="38074"/>
                  </a:lnTo>
                  <a:close/>
                </a:path>
                <a:path w="2683510" h="610870">
                  <a:moveTo>
                    <a:pt x="2657595" y="38074"/>
                  </a:moveTo>
                  <a:lnTo>
                    <a:pt x="2646553" y="38061"/>
                  </a:lnTo>
                  <a:lnTo>
                    <a:pt x="2645257" y="36753"/>
                  </a:lnTo>
                  <a:lnTo>
                    <a:pt x="2656712" y="36753"/>
                  </a:lnTo>
                  <a:lnTo>
                    <a:pt x="2657595" y="38074"/>
                  </a:lnTo>
                  <a:close/>
                </a:path>
                <a:path w="2683510" h="610870">
                  <a:moveTo>
                    <a:pt x="36677" y="38061"/>
                  </a:moveTo>
                  <a:lnTo>
                    <a:pt x="37960" y="36779"/>
                  </a:lnTo>
                  <a:lnTo>
                    <a:pt x="37421" y="37560"/>
                  </a:lnTo>
                  <a:lnTo>
                    <a:pt x="36677" y="38061"/>
                  </a:lnTo>
                  <a:close/>
                </a:path>
                <a:path w="2683510" h="610870">
                  <a:moveTo>
                    <a:pt x="37443" y="37545"/>
                  </a:moveTo>
                  <a:lnTo>
                    <a:pt x="37960" y="36779"/>
                  </a:lnTo>
                  <a:lnTo>
                    <a:pt x="38580" y="36779"/>
                  </a:lnTo>
                  <a:lnTo>
                    <a:pt x="37443" y="37545"/>
                  </a:lnTo>
                  <a:close/>
                </a:path>
                <a:path w="2683510" h="610870">
                  <a:moveTo>
                    <a:pt x="37095" y="38061"/>
                  </a:moveTo>
                  <a:lnTo>
                    <a:pt x="36677" y="38061"/>
                  </a:lnTo>
                  <a:lnTo>
                    <a:pt x="37443" y="37545"/>
                  </a:lnTo>
                  <a:lnTo>
                    <a:pt x="37095" y="38061"/>
                  </a:lnTo>
                  <a:close/>
                </a:path>
                <a:path w="2683510" h="610870">
                  <a:moveTo>
                    <a:pt x="2666447" y="68476"/>
                  </a:moveTo>
                  <a:lnTo>
                    <a:pt x="2645796" y="37560"/>
                  </a:lnTo>
                  <a:lnTo>
                    <a:pt x="2646565" y="38074"/>
                  </a:lnTo>
                  <a:lnTo>
                    <a:pt x="2657595" y="38074"/>
                  </a:lnTo>
                  <a:lnTo>
                    <a:pt x="2674899" y="63969"/>
                  </a:lnTo>
                  <a:lnTo>
                    <a:pt x="2675343" y="64795"/>
                  </a:lnTo>
                  <a:lnTo>
                    <a:pt x="2675610" y="65697"/>
                  </a:lnTo>
                  <a:lnTo>
                    <a:pt x="2675979" y="67551"/>
                  </a:lnTo>
                  <a:lnTo>
                    <a:pt x="2666263" y="67551"/>
                  </a:lnTo>
                  <a:lnTo>
                    <a:pt x="2666447" y="68476"/>
                  </a:lnTo>
                  <a:close/>
                </a:path>
                <a:path w="2683510" h="610870">
                  <a:moveTo>
                    <a:pt x="16484" y="68618"/>
                  </a:moveTo>
                  <a:lnTo>
                    <a:pt x="17208" y="66903"/>
                  </a:lnTo>
                  <a:lnTo>
                    <a:pt x="17023" y="67818"/>
                  </a:lnTo>
                  <a:lnTo>
                    <a:pt x="16484" y="68618"/>
                  </a:lnTo>
                  <a:close/>
                </a:path>
                <a:path w="2683510" h="610870">
                  <a:moveTo>
                    <a:pt x="17023" y="67818"/>
                  </a:moveTo>
                  <a:lnTo>
                    <a:pt x="17208" y="66903"/>
                  </a:lnTo>
                  <a:lnTo>
                    <a:pt x="17641" y="66903"/>
                  </a:lnTo>
                  <a:lnTo>
                    <a:pt x="17023" y="67818"/>
                  </a:lnTo>
                  <a:close/>
                </a:path>
                <a:path w="2683510" h="610870">
                  <a:moveTo>
                    <a:pt x="2666974" y="69265"/>
                  </a:moveTo>
                  <a:lnTo>
                    <a:pt x="2666447" y="68476"/>
                  </a:lnTo>
                  <a:lnTo>
                    <a:pt x="2666263" y="67551"/>
                  </a:lnTo>
                  <a:lnTo>
                    <a:pt x="2666974" y="69265"/>
                  </a:lnTo>
                  <a:close/>
                </a:path>
                <a:path w="2683510" h="610870">
                  <a:moveTo>
                    <a:pt x="2676319" y="69265"/>
                  </a:moveTo>
                  <a:lnTo>
                    <a:pt x="2666974" y="69265"/>
                  </a:lnTo>
                  <a:lnTo>
                    <a:pt x="2666263" y="67551"/>
                  </a:lnTo>
                  <a:lnTo>
                    <a:pt x="2675979" y="67551"/>
                  </a:lnTo>
                  <a:lnTo>
                    <a:pt x="2676319" y="69265"/>
                  </a:lnTo>
                  <a:close/>
                </a:path>
                <a:path w="2683510" h="610870">
                  <a:moveTo>
                    <a:pt x="16862" y="68618"/>
                  </a:moveTo>
                  <a:lnTo>
                    <a:pt x="16484" y="68618"/>
                  </a:lnTo>
                  <a:lnTo>
                    <a:pt x="17023" y="67818"/>
                  </a:lnTo>
                  <a:lnTo>
                    <a:pt x="16862" y="68618"/>
                  </a:lnTo>
                  <a:close/>
                </a:path>
                <a:path w="2683510" h="610870">
                  <a:moveTo>
                    <a:pt x="2683332" y="105892"/>
                  </a:moveTo>
                  <a:lnTo>
                    <a:pt x="2673896" y="105892"/>
                  </a:lnTo>
                  <a:lnTo>
                    <a:pt x="2673807" y="104965"/>
                  </a:lnTo>
                  <a:lnTo>
                    <a:pt x="2666447" y="68476"/>
                  </a:lnTo>
                  <a:lnTo>
                    <a:pt x="2666974" y="69265"/>
                  </a:lnTo>
                  <a:lnTo>
                    <a:pt x="2676319" y="69265"/>
                  </a:lnTo>
                  <a:lnTo>
                    <a:pt x="2683228" y="104025"/>
                  </a:lnTo>
                  <a:lnTo>
                    <a:pt x="2683332" y="105892"/>
                  </a:lnTo>
                  <a:close/>
                </a:path>
                <a:path w="2683510" h="610870">
                  <a:moveTo>
                    <a:pt x="9423" y="105464"/>
                  </a:moveTo>
                  <a:lnTo>
                    <a:pt x="9423" y="104965"/>
                  </a:lnTo>
                  <a:lnTo>
                    <a:pt x="9423" y="105464"/>
                  </a:lnTo>
                  <a:close/>
                </a:path>
                <a:path w="2683510" h="610870">
                  <a:moveTo>
                    <a:pt x="2673807" y="105446"/>
                  </a:moveTo>
                  <a:lnTo>
                    <a:pt x="2673711" y="104965"/>
                  </a:lnTo>
                  <a:lnTo>
                    <a:pt x="2673807" y="105446"/>
                  </a:lnTo>
                  <a:close/>
                </a:path>
                <a:path w="2683510" h="610870">
                  <a:moveTo>
                    <a:pt x="2683332" y="505764"/>
                  </a:moveTo>
                  <a:lnTo>
                    <a:pt x="2673807" y="505764"/>
                  </a:lnTo>
                  <a:lnTo>
                    <a:pt x="2673896" y="504825"/>
                  </a:lnTo>
                  <a:lnTo>
                    <a:pt x="2673807" y="105446"/>
                  </a:lnTo>
                  <a:lnTo>
                    <a:pt x="2673896" y="105892"/>
                  </a:lnTo>
                  <a:lnTo>
                    <a:pt x="2683332" y="105892"/>
                  </a:lnTo>
                  <a:lnTo>
                    <a:pt x="2683332" y="505764"/>
                  </a:lnTo>
                  <a:close/>
                </a:path>
                <a:path w="2683510" h="610870">
                  <a:moveTo>
                    <a:pt x="9423" y="105905"/>
                  </a:moveTo>
                  <a:lnTo>
                    <a:pt x="9423" y="105464"/>
                  </a:lnTo>
                  <a:lnTo>
                    <a:pt x="9423" y="105905"/>
                  </a:lnTo>
                  <a:close/>
                </a:path>
                <a:path w="2683510" h="610870">
                  <a:moveTo>
                    <a:pt x="9423" y="505265"/>
                  </a:moveTo>
                  <a:lnTo>
                    <a:pt x="9334" y="504825"/>
                  </a:lnTo>
                  <a:lnTo>
                    <a:pt x="9423" y="505265"/>
                  </a:lnTo>
                  <a:close/>
                </a:path>
                <a:path w="2683510" h="610870">
                  <a:moveTo>
                    <a:pt x="2673807" y="505265"/>
                  </a:moveTo>
                  <a:lnTo>
                    <a:pt x="2673807" y="504825"/>
                  </a:lnTo>
                  <a:lnTo>
                    <a:pt x="2673807" y="505265"/>
                  </a:lnTo>
                  <a:close/>
                </a:path>
                <a:path w="2683510" h="610870">
                  <a:moveTo>
                    <a:pt x="9524" y="505764"/>
                  </a:moveTo>
                  <a:lnTo>
                    <a:pt x="9423" y="505265"/>
                  </a:lnTo>
                  <a:lnTo>
                    <a:pt x="9524" y="505764"/>
                  </a:lnTo>
                  <a:close/>
                </a:path>
                <a:path w="2683510" h="610870">
                  <a:moveTo>
                    <a:pt x="2666210" y="542893"/>
                  </a:moveTo>
                  <a:lnTo>
                    <a:pt x="2673807" y="505265"/>
                  </a:lnTo>
                  <a:lnTo>
                    <a:pt x="2673807" y="505764"/>
                  </a:lnTo>
                  <a:lnTo>
                    <a:pt x="2683332" y="505764"/>
                  </a:lnTo>
                  <a:lnTo>
                    <a:pt x="2683230" y="506704"/>
                  </a:lnTo>
                  <a:lnTo>
                    <a:pt x="2676084" y="542099"/>
                  </a:lnTo>
                  <a:lnTo>
                    <a:pt x="2666746" y="542099"/>
                  </a:lnTo>
                  <a:lnTo>
                    <a:pt x="2666210" y="542893"/>
                  </a:lnTo>
                  <a:close/>
                </a:path>
                <a:path w="2683510" h="610870">
                  <a:moveTo>
                    <a:pt x="17208" y="543826"/>
                  </a:moveTo>
                  <a:lnTo>
                    <a:pt x="16484" y="542099"/>
                  </a:lnTo>
                  <a:lnTo>
                    <a:pt x="17020" y="542893"/>
                  </a:lnTo>
                  <a:lnTo>
                    <a:pt x="17208" y="543826"/>
                  </a:lnTo>
                  <a:close/>
                </a:path>
                <a:path w="2683510" h="610870">
                  <a:moveTo>
                    <a:pt x="17020" y="542893"/>
                  </a:moveTo>
                  <a:lnTo>
                    <a:pt x="16484" y="542099"/>
                  </a:lnTo>
                  <a:lnTo>
                    <a:pt x="16859" y="542099"/>
                  </a:lnTo>
                  <a:lnTo>
                    <a:pt x="17020" y="542893"/>
                  </a:lnTo>
                  <a:close/>
                </a:path>
                <a:path w="2683510" h="610870">
                  <a:moveTo>
                    <a:pt x="2666022" y="543826"/>
                  </a:moveTo>
                  <a:lnTo>
                    <a:pt x="2666210" y="542893"/>
                  </a:lnTo>
                  <a:lnTo>
                    <a:pt x="2666746" y="542099"/>
                  </a:lnTo>
                  <a:lnTo>
                    <a:pt x="2666022" y="543826"/>
                  </a:lnTo>
                  <a:close/>
                </a:path>
                <a:path w="2683510" h="610870">
                  <a:moveTo>
                    <a:pt x="2675736" y="543826"/>
                  </a:moveTo>
                  <a:lnTo>
                    <a:pt x="2666022" y="543826"/>
                  </a:lnTo>
                  <a:lnTo>
                    <a:pt x="2666746" y="542099"/>
                  </a:lnTo>
                  <a:lnTo>
                    <a:pt x="2676084" y="542099"/>
                  </a:lnTo>
                  <a:lnTo>
                    <a:pt x="2675736" y="543826"/>
                  </a:lnTo>
                  <a:close/>
                </a:path>
                <a:path w="2683510" h="610870">
                  <a:moveTo>
                    <a:pt x="17649" y="543826"/>
                  </a:moveTo>
                  <a:lnTo>
                    <a:pt x="17208" y="543826"/>
                  </a:lnTo>
                  <a:lnTo>
                    <a:pt x="17020" y="542893"/>
                  </a:lnTo>
                  <a:lnTo>
                    <a:pt x="17649" y="543826"/>
                  </a:lnTo>
                  <a:close/>
                </a:path>
                <a:path w="2683510" h="610870">
                  <a:moveTo>
                    <a:pt x="2645786" y="573184"/>
                  </a:moveTo>
                  <a:lnTo>
                    <a:pt x="2666210" y="542893"/>
                  </a:lnTo>
                  <a:lnTo>
                    <a:pt x="2666022" y="543826"/>
                  </a:lnTo>
                  <a:lnTo>
                    <a:pt x="2675736" y="543826"/>
                  </a:lnTo>
                  <a:lnTo>
                    <a:pt x="2675356" y="545706"/>
                  </a:lnTo>
                  <a:lnTo>
                    <a:pt x="2675089" y="546608"/>
                  </a:lnTo>
                  <a:lnTo>
                    <a:pt x="2674645" y="547433"/>
                  </a:lnTo>
                  <a:lnTo>
                    <a:pt x="2657624" y="572668"/>
                  </a:lnTo>
                  <a:lnTo>
                    <a:pt x="2646553" y="572668"/>
                  </a:lnTo>
                  <a:lnTo>
                    <a:pt x="2645786" y="573184"/>
                  </a:lnTo>
                  <a:close/>
                </a:path>
                <a:path w="2683510" h="610870">
                  <a:moveTo>
                    <a:pt x="37960" y="573951"/>
                  </a:moveTo>
                  <a:lnTo>
                    <a:pt x="36677" y="572668"/>
                  </a:lnTo>
                  <a:lnTo>
                    <a:pt x="37443" y="573184"/>
                  </a:lnTo>
                  <a:lnTo>
                    <a:pt x="37960" y="573951"/>
                  </a:lnTo>
                  <a:close/>
                </a:path>
                <a:path w="2683510" h="610870">
                  <a:moveTo>
                    <a:pt x="37443" y="573184"/>
                  </a:moveTo>
                  <a:lnTo>
                    <a:pt x="36677" y="572668"/>
                  </a:lnTo>
                  <a:lnTo>
                    <a:pt x="37095" y="572668"/>
                  </a:lnTo>
                  <a:lnTo>
                    <a:pt x="37443" y="573184"/>
                  </a:lnTo>
                  <a:close/>
                </a:path>
                <a:path w="2683510" h="610870">
                  <a:moveTo>
                    <a:pt x="2645270" y="573951"/>
                  </a:moveTo>
                  <a:lnTo>
                    <a:pt x="2645786" y="573184"/>
                  </a:lnTo>
                  <a:lnTo>
                    <a:pt x="2646553" y="572668"/>
                  </a:lnTo>
                  <a:lnTo>
                    <a:pt x="2645270" y="573951"/>
                  </a:lnTo>
                  <a:close/>
                </a:path>
                <a:path w="2683510" h="610870">
                  <a:moveTo>
                    <a:pt x="2656758" y="573951"/>
                  </a:moveTo>
                  <a:lnTo>
                    <a:pt x="2645270" y="573951"/>
                  </a:lnTo>
                  <a:lnTo>
                    <a:pt x="2646553" y="572668"/>
                  </a:lnTo>
                  <a:lnTo>
                    <a:pt x="2657624" y="572668"/>
                  </a:lnTo>
                  <a:lnTo>
                    <a:pt x="2656758" y="573951"/>
                  </a:lnTo>
                  <a:close/>
                </a:path>
                <a:path w="2683510" h="610870">
                  <a:moveTo>
                    <a:pt x="38580" y="573951"/>
                  </a:moveTo>
                  <a:lnTo>
                    <a:pt x="37960" y="573951"/>
                  </a:lnTo>
                  <a:lnTo>
                    <a:pt x="37443" y="573184"/>
                  </a:lnTo>
                  <a:lnTo>
                    <a:pt x="38580" y="573951"/>
                  </a:lnTo>
                  <a:close/>
                </a:path>
                <a:path w="2683510" h="610870">
                  <a:moveTo>
                    <a:pt x="2615495" y="593608"/>
                  </a:moveTo>
                  <a:lnTo>
                    <a:pt x="2645786" y="573184"/>
                  </a:lnTo>
                  <a:lnTo>
                    <a:pt x="2645270" y="573951"/>
                  </a:lnTo>
                  <a:lnTo>
                    <a:pt x="2656758" y="573951"/>
                  </a:lnTo>
                  <a:lnTo>
                    <a:pt x="2653169" y="579272"/>
                  </a:lnTo>
                  <a:lnTo>
                    <a:pt x="2652585" y="579983"/>
                  </a:lnTo>
                  <a:lnTo>
                    <a:pt x="2651874" y="580567"/>
                  </a:lnTo>
                  <a:lnTo>
                    <a:pt x="2632819" y="593420"/>
                  </a:lnTo>
                  <a:lnTo>
                    <a:pt x="2616428" y="593420"/>
                  </a:lnTo>
                  <a:lnTo>
                    <a:pt x="2615495" y="593608"/>
                  </a:lnTo>
                  <a:close/>
                </a:path>
                <a:path w="2683510" h="610870">
                  <a:moveTo>
                    <a:pt x="68529" y="594144"/>
                  </a:moveTo>
                  <a:lnTo>
                    <a:pt x="66802" y="593420"/>
                  </a:lnTo>
                  <a:lnTo>
                    <a:pt x="67734" y="593608"/>
                  </a:lnTo>
                  <a:lnTo>
                    <a:pt x="68529" y="594144"/>
                  </a:lnTo>
                  <a:close/>
                </a:path>
                <a:path w="2683510" h="610870">
                  <a:moveTo>
                    <a:pt x="67734" y="593608"/>
                  </a:moveTo>
                  <a:lnTo>
                    <a:pt x="66802" y="593420"/>
                  </a:lnTo>
                  <a:lnTo>
                    <a:pt x="67455" y="593420"/>
                  </a:lnTo>
                  <a:lnTo>
                    <a:pt x="67734" y="593608"/>
                  </a:lnTo>
                  <a:close/>
                </a:path>
                <a:path w="2683510" h="610870">
                  <a:moveTo>
                    <a:pt x="2614701" y="594144"/>
                  </a:moveTo>
                  <a:lnTo>
                    <a:pt x="2615495" y="593608"/>
                  </a:lnTo>
                  <a:lnTo>
                    <a:pt x="2616428" y="593420"/>
                  </a:lnTo>
                  <a:lnTo>
                    <a:pt x="2614701" y="594144"/>
                  </a:lnTo>
                  <a:close/>
                </a:path>
                <a:path w="2683510" h="610870">
                  <a:moveTo>
                    <a:pt x="2631746" y="594144"/>
                  </a:moveTo>
                  <a:lnTo>
                    <a:pt x="2614701" y="594144"/>
                  </a:lnTo>
                  <a:lnTo>
                    <a:pt x="2616428" y="593420"/>
                  </a:lnTo>
                  <a:lnTo>
                    <a:pt x="2632819" y="593420"/>
                  </a:lnTo>
                  <a:lnTo>
                    <a:pt x="2631746" y="594144"/>
                  </a:lnTo>
                  <a:close/>
                </a:path>
                <a:path w="2683510" h="610870">
                  <a:moveTo>
                    <a:pt x="70387" y="594144"/>
                  </a:moveTo>
                  <a:lnTo>
                    <a:pt x="68529" y="594144"/>
                  </a:lnTo>
                  <a:lnTo>
                    <a:pt x="67734" y="593608"/>
                  </a:lnTo>
                  <a:lnTo>
                    <a:pt x="70387" y="594144"/>
                  </a:lnTo>
                  <a:close/>
                </a:path>
                <a:path w="2683510" h="610870">
                  <a:moveTo>
                    <a:pt x="2577426" y="601294"/>
                  </a:moveTo>
                  <a:lnTo>
                    <a:pt x="2615495" y="593608"/>
                  </a:lnTo>
                  <a:lnTo>
                    <a:pt x="2614701" y="594144"/>
                  </a:lnTo>
                  <a:lnTo>
                    <a:pt x="2631746" y="594144"/>
                  </a:lnTo>
                  <a:lnTo>
                    <a:pt x="2621278" y="601205"/>
                  </a:lnTo>
                  <a:lnTo>
                    <a:pt x="2578366" y="601205"/>
                  </a:lnTo>
                  <a:lnTo>
                    <a:pt x="2577426" y="601294"/>
                  </a:lnTo>
                  <a:close/>
                </a:path>
                <a:path w="2683510" h="610870">
                  <a:moveTo>
                    <a:pt x="105803" y="601294"/>
                  </a:moveTo>
                  <a:lnTo>
                    <a:pt x="104863" y="601205"/>
                  </a:lnTo>
                  <a:lnTo>
                    <a:pt x="105363" y="601205"/>
                  </a:lnTo>
                  <a:lnTo>
                    <a:pt x="105803" y="601294"/>
                  </a:lnTo>
                  <a:close/>
                </a:path>
                <a:path w="2683510" h="610870">
                  <a:moveTo>
                    <a:pt x="2577426" y="601294"/>
                  </a:moveTo>
                  <a:lnTo>
                    <a:pt x="105803" y="601294"/>
                  </a:lnTo>
                  <a:lnTo>
                    <a:pt x="105363" y="601205"/>
                  </a:lnTo>
                  <a:lnTo>
                    <a:pt x="2577867" y="601205"/>
                  </a:lnTo>
                  <a:lnTo>
                    <a:pt x="2577426" y="601294"/>
                  </a:lnTo>
                  <a:close/>
                </a:path>
                <a:path w="2683510" h="610870">
                  <a:moveTo>
                    <a:pt x="2621146" y="601294"/>
                  </a:moveTo>
                  <a:lnTo>
                    <a:pt x="2577426" y="601294"/>
                  </a:lnTo>
                  <a:lnTo>
                    <a:pt x="2578366" y="601205"/>
                  </a:lnTo>
                  <a:lnTo>
                    <a:pt x="2621278" y="601205"/>
                  </a:lnTo>
                  <a:lnTo>
                    <a:pt x="2621146" y="6012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77277" y="3278454"/>
            <a:ext cx="17043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 panose="020F0502020204030204"/>
                <a:cs typeface="Calibri" panose="020F0502020204030204"/>
              </a:rPr>
              <a:t>Acquiring</a:t>
            </a:r>
            <a:r>
              <a:rPr sz="15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5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20" dirty="0">
                <a:latin typeface="Calibri" panose="020F0502020204030204"/>
                <a:cs typeface="Calibri" panose="020F0502020204030204"/>
              </a:rPr>
              <a:t>dataset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7233" y="4150372"/>
            <a:ext cx="2683510" cy="610870"/>
            <a:chOff x="467233" y="4150372"/>
            <a:chExt cx="2683510" cy="610870"/>
          </a:xfrm>
        </p:grpSpPr>
        <p:sp>
          <p:nvSpPr>
            <p:cNvPr id="12" name="object 12"/>
            <p:cNvSpPr/>
            <p:nvPr/>
          </p:nvSpPr>
          <p:spPr>
            <a:xfrm>
              <a:off x="471893" y="4155135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5" h="601345">
                  <a:moveTo>
                    <a:pt x="2573705" y="601205"/>
                  </a:moveTo>
                  <a:lnTo>
                    <a:pt x="100203" y="601205"/>
                  </a:lnTo>
                  <a:lnTo>
                    <a:pt x="61201" y="593331"/>
                  </a:lnTo>
                  <a:lnTo>
                    <a:pt x="29349" y="571855"/>
                  </a:lnTo>
                  <a:lnTo>
                    <a:pt x="7874" y="540004"/>
                  </a:lnTo>
                  <a:lnTo>
                    <a:pt x="0" y="501002"/>
                  </a:lnTo>
                  <a:lnTo>
                    <a:pt x="0" y="100202"/>
                  </a:lnTo>
                  <a:lnTo>
                    <a:pt x="7874" y="61201"/>
                  </a:lnTo>
                  <a:lnTo>
                    <a:pt x="29349" y="29349"/>
                  </a:lnTo>
                  <a:lnTo>
                    <a:pt x="61201" y="7874"/>
                  </a:lnTo>
                  <a:lnTo>
                    <a:pt x="100203" y="0"/>
                  </a:lnTo>
                  <a:lnTo>
                    <a:pt x="2573705" y="0"/>
                  </a:lnTo>
                  <a:lnTo>
                    <a:pt x="2612047" y="7632"/>
                  </a:lnTo>
                  <a:lnTo>
                    <a:pt x="2644559" y="29349"/>
                  </a:lnTo>
                  <a:lnTo>
                    <a:pt x="2666276" y="61861"/>
                  </a:lnTo>
                  <a:lnTo>
                    <a:pt x="2673908" y="100202"/>
                  </a:lnTo>
                  <a:lnTo>
                    <a:pt x="2673908" y="501002"/>
                  </a:lnTo>
                  <a:lnTo>
                    <a:pt x="2666034" y="540004"/>
                  </a:lnTo>
                  <a:lnTo>
                    <a:pt x="2644559" y="571855"/>
                  </a:lnTo>
                  <a:lnTo>
                    <a:pt x="2612707" y="593331"/>
                  </a:lnTo>
                  <a:lnTo>
                    <a:pt x="2573705" y="60120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7233" y="4150372"/>
              <a:ext cx="2683510" cy="610870"/>
            </a:xfrm>
            <a:custGeom>
              <a:avLst/>
              <a:gdLst/>
              <a:ahLst/>
              <a:cxnLst/>
              <a:rect l="l" t="t" r="r" b="b"/>
              <a:pathLst>
                <a:path w="2683510" h="610870">
                  <a:moveTo>
                    <a:pt x="2578366" y="610730"/>
                  </a:moveTo>
                  <a:lnTo>
                    <a:pt x="104863" y="610730"/>
                  </a:lnTo>
                  <a:lnTo>
                    <a:pt x="103924" y="610628"/>
                  </a:lnTo>
                  <a:lnTo>
                    <a:pt x="64922" y="602754"/>
                  </a:lnTo>
                  <a:lnTo>
                    <a:pt x="31356" y="580567"/>
                  </a:lnTo>
                  <a:lnTo>
                    <a:pt x="8597" y="547420"/>
                  </a:lnTo>
                  <a:lnTo>
                    <a:pt x="0" y="506704"/>
                  </a:lnTo>
                  <a:lnTo>
                    <a:pt x="0" y="104025"/>
                  </a:lnTo>
                  <a:lnTo>
                    <a:pt x="7873" y="65024"/>
                  </a:lnTo>
                  <a:lnTo>
                    <a:pt x="30060" y="31445"/>
                  </a:lnTo>
                  <a:lnTo>
                    <a:pt x="63207" y="8686"/>
                  </a:lnTo>
                  <a:lnTo>
                    <a:pt x="104041" y="88"/>
                  </a:lnTo>
                  <a:lnTo>
                    <a:pt x="104863" y="0"/>
                  </a:lnTo>
                  <a:lnTo>
                    <a:pt x="2578366" y="0"/>
                  </a:lnTo>
                  <a:lnTo>
                    <a:pt x="2617635" y="7721"/>
                  </a:lnTo>
                  <a:lnTo>
                    <a:pt x="2620851" y="9436"/>
                  </a:lnTo>
                  <a:lnTo>
                    <a:pt x="105803" y="9436"/>
                  </a:lnTo>
                  <a:lnTo>
                    <a:pt x="104863" y="9525"/>
                  </a:lnTo>
                  <a:lnTo>
                    <a:pt x="105363" y="9525"/>
                  </a:lnTo>
                  <a:lnTo>
                    <a:pt x="70387" y="16586"/>
                  </a:lnTo>
                  <a:lnTo>
                    <a:pt x="68529" y="16586"/>
                  </a:lnTo>
                  <a:lnTo>
                    <a:pt x="66801" y="17310"/>
                  </a:lnTo>
                  <a:lnTo>
                    <a:pt x="67455" y="17310"/>
                  </a:lnTo>
                  <a:lnTo>
                    <a:pt x="38580" y="36779"/>
                  </a:lnTo>
                  <a:lnTo>
                    <a:pt x="37960" y="36779"/>
                  </a:lnTo>
                  <a:lnTo>
                    <a:pt x="36677" y="38061"/>
                  </a:lnTo>
                  <a:lnTo>
                    <a:pt x="37095" y="38061"/>
                  </a:lnTo>
                  <a:lnTo>
                    <a:pt x="17641" y="66903"/>
                  </a:lnTo>
                  <a:lnTo>
                    <a:pt x="17208" y="66903"/>
                  </a:lnTo>
                  <a:lnTo>
                    <a:pt x="16484" y="68618"/>
                  </a:lnTo>
                  <a:lnTo>
                    <a:pt x="16862" y="68618"/>
                  </a:lnTo>
                  <a:lnTo>
                    <a:pt x="9524" y="104965"/>
                  </a:lnTo>
                  <a:lnTo>
                    <a:pt x="9334" y="504825"/>
                  </a:lnTo>
                  <a:lnTo>
                    <a:pt x="9423" y="505764"/>
                  </a:lnTo>
                  <a:lnTo>
                    <a:pt x="16859" y="542099"/>
                  </a:lnTo>
                  <a:lnTo>
                    <a:pt x="16484" y="542099"/>
                  </a:lnTo>
                  <a:lnTo>
                    <a:pt x="17208" y="543826"/>
                  </a:lnTo>
                  <a:lnTo>
                    <a:pt x="17649" y="543826"/>
                  </a:lnTo>
                  <a:lnTo>
                    <a:pt x="37095" y="572668"/>
                  </a:lnTo>
                  <a:lnTo>
                    <a:pt x="36677" y="572668"/>
                  </a:lnTo>
                  <a:lnTo>
                    <a:pt x="37960" y="573951"/>
                  </a:lnTo>
                  <a:lnTo>
                    <a:pt x="38580" y="573951"/>
                  </a:lnTo>
                  <a:lnTo>
                    <a:pt x="67455" y="593420"/>
                  </a:lnTo>
                  <a:lnTo>
                    <a:pt x="66801" y="593420"/>
                  </a:lnTo>
                  <a:lnTo>
                    <a:pt x="68529" y="594144"/>
                  </a:lnTo>
                  <a:lnTo>
                    <a:pt x="70387" y="594144"/>
                  </a:lnTo>
                  <a:lnTo>
                    <a:pt x="105363" y="601205"/>
                  </a:lnTo>
                  <a:lnTo>
                    <a:pt x="104863" y="601205"/>
                  </a:lnTo>
                  <a:lnTo>
                    <a:pt x="105803" y="601294"/>
                  </a:lnTo>
                  <a:lnTo>
                    <a:pt x="2621134" y="601294"/>
                  </a:lnTo>
                  <a:lnTo>
                    <a:pt x="2620022" y="602043"/>
                  </a:lnTo>
                  <a:lnTo>
                    <a:pt x="2619209" y="602488"/>
                  </a:lnTo>
                  <a:lnTo>
                    <a:pt x="2618308" y="602754"/>
                  </a:lnTo>
                  <a:lnTo>
                    <a:pt x="2579306" y="610628"/>
                  </a:lnTo>
                  <a:lnTo>
                    <a:pt x="2578366" y="610730"/>
                  </a:lnTo>
                  <a:close/>
                </a:path>
                <a:path w="2683510" h="610870">
                  <a:moveTo>
                    <a:pt x="105363" y="9525"/>
                  </a:moveTo>
                  <a:lnTo>
                    <a:pt x="104863" y="9525"/>
                  </a:lnTo>
                  <a:lnTo>
                    <a:pt x="105803" y="9436"/>
                  </a:lnTo>
                  <a:lnTo>
                    <a:pt x="105363" y="9525"/>
                  </a:lnTo>
                  <a:close/>
                </a:path>
                <a:path w="2683510" h="610870">
                  <a:moveTo>
                    <a:pt x="2577886" y="9525"/>
                  </a:moveTo>
                  <a:lnTo>
                    <a:pt x="105363" y="9525"/>
                  </a:lnTo>
                  <a:lnTo>
                    <a:pt x="105803" y="9436"/>
                  </a:lnTo>
                  <a:lnTo>
                    <a:pt x="2577439" y="9436"/>
                  </a:lnTo>
                  <a:lnTo>
                    <a:pt x="2577886" y="9525"/>
                  </a:lnTo>
                  <a:close/>
                </a:path>
                <a:path w="2683510" h="610870">
                  <a:moveTo>
                    <a:pt x="2614854" y="16872"/>
                  </a:moveTo>
                  <a:lnTo>
                    <a:pt x="2577439" y="9436"/>
                  </a:lnTo>
                  <a:lnTo>
                    <a:pt x="2578366" y="9525"/>
                  </a:lnTo>
                  <a:lnTo>
                    <a:pt x="2620984" y="9525"/>
                  </a:lnTo>
                  <a:lnTo>
                    <a:pt x="2631194" y="16344"/>
                  </a:lnTo>
                  <a:lnTo>
                    <a:pt x="2614066" y="16344"/>
                  </a:lnTo>
                  <a:lnTo>
                    <a:pt x="2614854" y="16872"/>
                  </a:lnTo>
                  <a:close/>
                </a:path>
                <a:path w="2683510" h="610870">
                  <a:moveTo>
                    <a:pt x="2620984" y="9525"/>
                  </a:moveTo>
                  <a:lnTo>
                    <a:pt x="2578366" y="9525"/>
                  </a:lnTo>
                  <a:lnTo>
                    <a:pt x="2577439" y="9436"/>
                  </a:lnTo>
                  <a:lnTo>
                    <a:pt x="2620851" y="9436"/>
                  </a:lnTo>
                  <a:lnTo>
                    <a:pt x="2620984" y="9525"/>
                  </a:lnTo>
                  <a:close/>
                </a:path>
                <a:path w="2683510" h="610870">
                  <a:moveTo>
                    <a:pt x="2615780" y="17056"/>
                  </a:moveTo>
                  <a:lnTo>
                    <a:pt x="2614854" y="16872"/>
                  </a:lnTo>
                  <a:lnTo>
                    <a:pt x="2614066" y="16344"/>
                  </a:lnTo>
                  <a:lnTo>
                    <a:pt x="2615780" y="17056"/>
                  </a:lnTo>
                  <a:close/>
                </a:path>
                <a:path w="2683510" h="610870">
                  <a:moveTo>
                    <a:pt x="2632259" y="17056"/>
                  </a:moveTo>
                  <a:lnTo>
                    <a:pt x="2615780" y="17056"/>
                  </a:lnTo>
                  <a:lnTo>
                    <a:pt x="2614066" y="16344"/>
                  </a:lnTo>
                  <a:lnTo>
                    <a:pt x="2631194" y="16344"/>
                  </a:lnTo>
                  <a:lnTo>
                    <a:pt x="2632259" y="17056"/>
                  </a:lnTo>
                  <a:close/>
                </a:path>
                <a:path w="2683510" h="610870">
                  <a:moveTo>
                    <a:pt x="66801" y="17310"/>
                  </a:moveTo>
                  <a:lnTo>
                    <a:pt x="68529" y="16586"/>
                  </a:lnTo>
                  <a:lnTo>
                    <a:pt x="67734" y="17121"/>
                  </a:lnTo>
                  <a:lnTo>
                    <a:pt x="66801" y="17310"/>
                  </a:lnTo>
                  <a:close/>
                </a:path>
                <a:path w="2683510" h="610870">
                  <a:moveTo>
                    <a:pt x="67734" y="17121"/>
                  </a:moveTo>
                  <a:lnTo>
                    <a:pt x="68529" y="16586"/>
                  </a:lnTo>
                  <a:lnTo>
                    <a:pt x="70387" y="16586"/>
                  </a:lnTo>
                  <a:lnTo>
                    <a:pt x="67734" y="17121"/>
                  </a:lnTo>
                  <a:close/>
                </a:path>
                <a:path w="2683510" h="610870">
                  <a:moveTo>
                    <a:pt x="2645796" y="37560"/>
                  </a:moveTo>
                  <a:lnTo>
                    <a:pt x="2614854" y="16872"/>
                  </a:lnTo>
                  <a:lnTo>
                    <a:pt x="2615780" y="17056"/>
                  </a:lnTo>
                  <a:lnTo>
                    <a:pt x="2632259" y="17056"/>
                  </a:lnTo>
                  <a:lnTo>
                    <a:pt x="2651877" y="30162"/>
                  </a:lnTo>
                  <a:lnTo>
                    <a:pt x="2652585" y="30746"/>
                  </a:lnTo>
                  <a:lnTo>
                    <a:pt x="2653182" y="31470"/>
                  </a:lnTo>
                  <a:lnTo>
                    <a:pt x="2656712" y="36753"/>
                  </a:lnTo>
                  <a:lnTo>
                    <a:pt x="2645257" y="36753"/>
                  </a:lnTo>
                  <a:lnTo>
                    <a:pt x="2645796" y="37560"/>
                  </a:lnTo>
                  <a:close/>
                </a:path>
                <a:path w="2683510" h="610870">
                  <a:moveTo>
                    <a:pt x="67455" y="17310"/>
                  </a:moveTo>
                  <a:lnTo>
                    <a:pt x="66801" y="17310"/>
                  </a:lnTo>
                  <a:lnTo>
                    <a:pt x="67734" y="17121"/>
                  </a:lnTo>
                  <a:lnTo>
                    <a:pt x="67455" y="17310"/>
                  </a:lnTo>
                  <a:close/>
                </a:path>
                <a:path w="2683510" h="610870">
                  <a:moveTo>
                    <a:pt x="2646565" y="38074"/>
                  </a:moveTo>
                  <a:lnTo>
                    <a:pt x="2645786" y="37545"/>
                  </a:lnTo>
                  <a:lnTo>
                    <a:pt x="2645257" y="36753"/>
                  </a:lnTo>
                  <a:lnTo>
                    <a:pt x="2646565" y="38074"/>
                  </a:lnTo>
                  <a:close/>
                </a:path>
                <a:path w="2683510" h="610870">
                  <a:moveTo>
                    <a:pt x="2657595" y="38074"/>
                  </a:moveTo>
                  <a:lnTo>
                    <a:pt x="2646553" y="38061"/>
                  </a:lnTo>
                  <a:lnTo>
                    <a:pt x="2645257" y="36753"/>
                  </a:lnTo>
                  <a:lnTo>
                    <a:pt x="2656712" y="36753"/>
                  </a:lnTo>
                  <a:lnTo>
                    <a:pt x="2657595" y="38074"/>
                  </a:lnTo>
                  <a:close/>
                </a:path>
                <a:path w="2683510" h="610870">
                  <a:moveTo>
                    <a:pt x="36677" y="38061"/>
                  </a:moveTo>
                  <a:lnTo>
                    <a:pt x="37960" y="36779"/>
                  </a:lnTo>
                  <a:lnTo>
                    <a:pt x="37421" y="37560"/>
                  </a:lnTo>
                  <a:lnTo>
                    <a:pt x="36677" y="38061"/>
                  </a:lnTo>
                  <a:close/>
                </a:path>
                <a:path w="2683510" h="610870">
                  <a:moveTo>
                    <a:pt x="37443" y="37545"/>
                  </a:moveTo>
                  <a:lnTo>
                    <a:pt x="37960" y="36779"/>
                  </a:lnTo>
                  <a:lnTo>
                    <a:pt x="38580" y="36779"/>
                  </a:lnTo>
                  <a:lnTo>
                    <a:pt x="37443" y="37545"/>
                  </a:lnTo>
                  <a:close/>
                </a:path>
                <a:path w="2683510" h="610870">
                  <a:moveTo>
                    <a:pt x="37095" y="38061"/>
                  </a:moveTo>
                  <a:lnTo>
                    <a:pt x="36677" y="38061"/>
                  </a:lnTo>
                  <a:lnTo>
                    <a:pt x="37443" y="37545"/>
                  </a:lnTo>
                  <a:lnTo>
                    <a:pt x="37095" y="38061"/>
                  </a:lnTo>
                  <a:close/>
                </a:path>
                <a:path w="2683510" h="610870">
                  <a:moveTo>
                    <a:pt x="2666447" y="68476"/>
                  </a:moveTo>
                  <a:lnTo>
                    <a:pt x="2645796" y="37560"/>
                  </a:lnTo>
                  <a:lnTo>
                    <a:pt x="2646565" y="38074"/>
                  </a:lnTo>
                  <a:lnTo>
                    <a:pt x="2657595" y="38074"/>
                  </a:lnTo>
                  <a:lnTo>
                    <a:pt x="2674899" y="63969"/>
                  </a:lnTo>
                  <a:lnTo>
                    <a:pt x="2675331" y="64795"/>
                  </a:lnTo>
                  <a:lnTo>
                    <a:pt x="2675610" y="65697"/>
                  </a:lnTo>
                  <a:lnTo>
                    <a:pt x="2675979" y="67551"/>
                  </a:lnTo>
                  <a:lnTo>
                    <a:pt x="2666263" y="67551"/>
                  </a:lnTo>
                  <a:lnTo>
                    <a:pt x="2666447" y="68476"/>
                  </a:lnTo>
                  <a:close/>
                </a:path>
                <a:path w="2683510" h="610870">
                  <a:moveTo>
                    <a:pt x="16484" y="68618"/>
                  </a:moveTo>
                  <a:lnTo>
                    <a:pt x="17208" y="66903"/>
                  </a:lnTo>
                  <a:lnTo>
                    <a:pt x="17023" y="67818"/>
                  </a:lnTo>
                  <a:lnTo>
                    <a:pt x="16484" y="68618"/>
                  </a:lnTo>
                  <a:close/>
                </a:path>
                <a:path w="2683510" h="610870">
                  <a:moveTo>
                    <a:pt x="17023" y="67818"/>
                  </a:moveTo>
                  <a:lnTo>
                    <a:pt x="17208" y="66903"/>
                  </a:lnTo>
                  <a:lnTo>
                    <a:pt x="17641" y="66903"/>
                  </a:lnTo>
                  <a:lnTo>
                    <a:pt x="17023" y="67818"/>
                  </a:lnTo>
                  <a:close/>
                </a:path>
                <a:path w="2683510" h="610870">
                  <a:moveTo>
                    <a:pt x="2666974" y="69265"/>
                  </a:moveTo>
                  <a:lnTo>
                    <a:pt x="2666447" y="68476"/>
                  </a:lnTo>
                  <a:lnTo>
                    <a:pt x="2666263" y="67551"/>
                  </a:lnTo>
                  <a:lnTo>
                    <a:pt x="2666974" y="69265"/>
                  </a:lnTo>
                  <a:close/>
                </a:path>
                <a:path w="2683510" h="610870">
                  <a:moveTo>
                    <a:pt x="2676319" y="69265"/>
                  </a:moveTo>
                  <a:lnTo>
                    <a:pt x="2666974" y="69265"/>
                  </a:lnTo>
                  <a:lnTo>
                    <a:pt x="2666263" y="67551"/>
                  </a:lnTo>
                  <a:lnTo>
                    <a:pt x="2675979" y="67551"/>
                  </a:lnTo>
                  <a:lnTo>
                    <a:pt x="2676319" y="69265"/>
                  </a:lnTo>
                  <a:close/>
                </a:path>
                <a:path w="2683510" h="610870">
                  <a:moveTo>
                    <a:pt x="16862" y="68618"/>
                  </a:moveTo>
                  <a:lnTo>
                    <a:pt x="16484" y="68618"/>
                  </a:lnTo>
                  <a:lnTo>
                    <a:pt x="17023" y="67818"/>
                  </a:lnTo>
                  <a:lnTo>
                    <a:pt x="16862" y="68618"/>
                  </a:lnTo>
                  <a:close/>
                </a:path>
                <a:path w="2683510" h="610870">
                  <a:moveTo>
                    <a:pt x="2683332" y="105892"/>
                  </a:moveTo>
                  <a:lnTo>
                    <a:pt x="2673896" y="105892"/>
                  </a:lnTo>
                  <a:lnTo>
                    <a:pt x="2673807" y="104965"/>
                  </a:lnTo>
                  <a:lnTo>
                    <a:pt x="2666447" y="68476"/>
                  </a:lnTo>
                  <a:lnTo>
                    <a:pt x="2666974" y="69265"/>
                  </a:lnTo>
                  <a:lnTo>
                    <a:pt x="2676319" y="69265"/>
                  </a:lnTo>
                  <a:lnTo>
                    <a:pt x="2683228" y="104025"/>
                  </a:lnTo>
                  <a:lnTo>
                    <a:pt x="2683332" y="105892"/>
                  </a:lnTo>
                  <a:close/>
                </a:path>
                <a:path w="2683510" h="610870">
                  <a:moveTo>
                    <a:pt x="9423" y="105464"/>
                  </a:moveTo>
                  <a:lnTo>
                    <a:pt x="9423" y="104965"/>
                  </a:lnTo>
                  <a:lnTo>
                    <a:pt x="9423" y="105464"/>
                  </a:lnTo>
                  <a:close/>
                </a:path>
                <a:path w="2683510" h="610870">
                  <a:moveTo>
                    <a:pt x="2673807" y="105446"/>
                  </a:moveTo>
                  <a:lnTo>
                    <a:pt x="2673711" y="104965"/>
                  </a:lnTo>
                  <a:lnTo>
                    <a:pt x="2673807" y="105446"/>
                  </a:lnTo>
                  <a:close/>
                </a:path>
                <a:path w="2683510" h="610870">
                  <a:moveTo>
                    <a:pt x="2683332" y="505764"/>
                  </a:moveTo>
                  <a:lnTo>
                    <a:pt x="2673807" y="505764"/>
                  </a:lnTo>
                  <a:lnTo>
                    <a:pt x="2673896" y="504825"/>
                  </a:lnTo>
                  <a:lnTo>
                    <a:pt x="2673807" y="105446"/>
                  </a:lnTo>
                  <a:lnTo>
                    <a:pt x="2673896" y="105892"/>
                  </a:lnTo>
                  <a:lnTo>
                    <a:pt x="2683332" y="105892"/>
                  </a:lnTo>
                  <a:lnTo>
                    <a:pt x="2683332" y="505764"/>
                  </a:lnTo>
                  <a:close/>
                </a:path>
                <a:path w="2683510" h="610870">
                  <a:moveTo>
                    <a:pt x="9423" y="105905"/>
                  </a:moveTo>
                  <a:lnTo>
                    <a:pt x="9423" y="105464"/>
                  </a:lnTo>
                  <a:lnTo>
                    <a:pt x="9423" y="105905"/>
                  </a:lnTo>
                  <a:close/>
                </a:path>
                <a:path w="2683510" h="610870">
                  <a:moveTo>
                    <a:pt x="9423" y="505265"/>
                  </a:moveTo>
                  <a:lnTo>
                    <a:pt x="9334" y="504825"/>
                  </a:lnTo>
                  <a:lnTo>
                    <a:pt x="9423" y="505265"/>
                  </a:lnTo>
                  <a:close/>
                </a:path>
                <a:path w="2683510" h="610870">
                  <a:moveTo>
                    <a:pt x="2673807" y="505265"/>
                  </a:moveTo>
                  <a:lnTo>
                    <a:pt x="2673807" y="504825"/>
                  </a:lnTo>
                  <a:lnTo>
                    <a:pt x="2673807" y="505265"/>
                  </a:lnTo>
                  <a:close/>
                </a:path>
                <a:path w="2683510" h="610870">
                  <a:moveTo>
                    <a:pt x="9524" y="505764"/>
                  </a:moveTo>
                  <a:lnTo>
                    <a:pt x="9423" y="505265"/>
                  </a:lnTo>
                  <a:lnTo>
                    <a:pt x="9524" y="505764"/>
                  </a:lnTo>
                  <a:close/>
                </a:path>
                <a:path w="2683510" h="610870">
                  <a:moveTo>
                    <a:pt x="2666210" y="542893"/>
                  </a:moveTo>
                  <a:lnTo>
                    <a:pt x="2673807" y="505265"/>
                  </a:lnTo>
                  <a:lnTo>
                    <a:pt x="2673807" y="505764"/>
                  </a:lnTo>
                  <a:lnTo>
                    <a:pt x="2683332" y="505764"/>
                  </a:lnTo>
                  <a:lnTo>
                    <a:pt x="2683230" y="506704"/>
                  </a:lnTo>
                  <a:lnTo>
                    <a:pt x="2676084" y="542099"/>
                  </a:lnTo>
                  <a:lnTo>
                    <a:pt x="2666746" y="542099"/>
                  </a:lnTo>
                  <a:lnTo>
                    <a:pt x="2666210" y="542893"/>
                  </a:lnTo>
                  <a:close/>
                </a:path>
                <a:path w="2683510" h="610870">
                  <a:moveTo>
                    <a:pt x="17208" y="543826"/>
                  </a:moveTo>
                  <a:lnTo>
                    <a:pt x="16484" y="542099"/>
                  </a:lnTo>
                  <a:lnTo>
                    <a:pt x="17020" y="542893"/>
                  </a:lnTo>
                  <a:lnTo>
                    <a:pt x="17208" y="543826"/>
                  </a:lnTo>
                  <a:close/>
                </a:path>
                <a:path w="2683510" h="610870">
                  <a:moveTo>
                    <a:pt x="17020" y="542893"/>
                  </a:moveTo>
                  <a:lnTo>
                    <a:pt x="16484" y="542099"/>
                  </a:lnTo>
                  <a:lnTo>
                    <a:pt x="16859" y="542099"/>
                  </a:lnTo>
                  <a:lnTo>
                    <a:pt x="17020" y="542893"/>
                  </a:lnTo>
                  <a:close/>
                </a:path>
                <a:path w="2683510" h="610870">
                  <a:moveTo>
                    <a:pt x="2666022" y="543826"/>
                  </a:moveTo>
                  <a:lnTo>
                    <a:pt x="2666210" y="542893"/>
                  </a:lnTo>
                  <a:lnTo>
                    <a:pt x="2666746" y="542099"/>
                  </a:lnTo>
                  <a:lnTo>
                    <a:pt x="2666022" y="543826"/>
                  </a:lnTo>
                  <a:close/>
                </a:path>
                <a:path w="2683510" h="610870">
                  <a:moveTo>
                    <a:pt x="2675736" y="543826"/>
                  </a:moveTo>
                  <a:lnTo>
                    <a:pt x="2666022" y="543826"/>
                  </a:lnTo>
                  <a:lnTo>
                    <a:pt x="2666746" y="542099"/>
                  </a:lnTo>
                  <a:lnTo>
                    <a:pt x="2676084" y="542099"/>
                  </a:lnTo>
                  <a:lnTo>
                    <a:pt x="2675736" y="543826"/>
                  </a:lnTo>
                  <a:close/>
                </a:path>
                <a:path w="2683510" h="610870">
                  <a:moveTo>
                    <a:pt x="17649" y="543826"/>
                  </a:moveTo>
                  <a:lnTo>
                    <a:pt x="17208" y="543826"/>
                  </a:lnTo>
                  <a:lnTo>
                    <a:pt x="17020" y="542893"/>
                  </a:lnTo>
                  <a:lnTo>
                    <a:pt x="17649" y="543826"/>
                  </a:lnTo>
                  <a:close/>
                </a:path>
                <a:path w="2683510" h="610870">
                  <a:moveTo>
                    <a:pt x="2645786" y="573184"/>
                  </a:moveTo>
                  <a:lnTo>
                    <a:pt x="2666210" y="542893"/>
                  </a:lnTo>
                  <a:lnTo>
                    <a:pt x="2666022" y="543826"/>
                  </a:lnTo>
                  <a:lnTo>
                    <a:pt x="2675736" y="543826"/>
                  </a:lnTo>
                  <a:lnTo>
                    <a:pt x="2675356" y="545706"/>
                  </a:lnTo>
                  <a:lnTo>
                    <a:pt x="2675089" y="546608"/>
                  </a:lnTo>
                  <a:lnTo>
                    <a:pt x="2674645" y="547420"/>
                  </a:lnTo>
                  <a:lnTo>
                    <a:pt x="2657622" y="572668"/>
                  </a:lnTo>
                  <a:lnTo>
                    <a:pt x="2646553" y="572668"/>
                  </a:lnTo>
                  <a:lnTo>
                    <a:pt x="2645786" y="573184"/>
                  </a:lnTo>
                  <a:close/>
                </a:path>
                <a:path w="2683510" h="610870">
                  <a:moveTo>
                    <a:pt x="37960" y="573951"/>
                  </a:moveTo>
                  <a:lnTo>
                    <a:pt x="36677" y="572668"/>
                  </a:lnTo>
                  <a:lnTo>
                    <a:pt x="37443" y="573184"/>
                  </a:lnTo>
                  <a:lnTo>
                    <a:pt x="37960" y="573951"/>
                  </a:lnTo>
                  <a:close/>
                </a:path>
                <a:path w="2683510" h="610870">
                  <a:moveTo>
                    <a:pt x="37443" y="573184"/>
                  </a:moveTo>
                  <a:lnTo>
                    <a:pt x="36677" y="572668"/>
                  </a:lnTo>
                  <a:lnTo>
                    <a:pt x="37095" y="572668"/>
                  </a:lnTo>
                  <a:lnTo>
                    <a:pt x="37443" y="573184"/>
                  </a:lnTo>
                  <a:close/>
                </a:path>
                <a:path w="2683510" h="610870">
                  <a:moveTo>
                    <a:pt x="2645270" y="573951"/>
                  </a:moveTo>
                  <a:lnTo>
                    <a:pt x="2645786" y="573184"/>
                  </a:lnTo>
                  <a:lnTo>
                    <a:pt x="2646553" y="572668"/>
                  </a:lnTo>
                  <a:lnTo>
                    <a:pt x="2645270" y="573951"/>
                  </a:lnTo>
                  <a:close/>
                </a:path>
                <a:path w="2683510" h="610870">
                  <a:moveTo>
                    <a:pt x="2656757" y="573951"/>
                  </a:moveTo>
                  <a:lnTo>
                    <a:pt x="2645270" y="573951"/>
                  </a:lnTo>
                  <a:lnTo>
                    <a:pt x="2646553" y="572668"/>
                  </a:lnTo>
                  <a:lnTo>
                    <a:pt x="2657622" y="572668"/>
                  </a:lnTo>
                  <a:lnTo>
                    <a:pt x="2656757" y="573951"/>
                  </a:lnTo>
                  <a:close/>
                </a:path>
                <a:path w="2683510" h="610870">
                  <a:moveTo>
                    <a:pt x="38580" y="573951"/>
                  </a:moveTo>
                  <a:lnTo>
                    <a:pt x="37960" y="573951"/>
                  </a:lnTo>
                  <a:lnTo>
                    <a:pt x="37443" y="573184"/>
                  </a:lnTo>
                  <a:lnTo>
                    <a:pt x="38580" y="573951"/>
                  </a:lnTo>
                  <a:close/>
                </a:path>
                <a:path w="2683510" h="610870">
                  <a:moveTo>
                    <a:pt x="2615495" y="593608"/>
                  </a:moveTo>
                  <a:lnTo>
                    <a:pt x="2645786" y="573184"/>
                  </a:lnTo>
                  <a:lnTo>
                    <a:pt x="2645270" y="573951"/>
                  </a:lnTo>
                  <a:lnTo>
                    <a:pt x="2656757" y="573951"/>
                  </a:lnTo>
                  <a:lnTo>
                    <a:pt x="2653169" y="579272"/>
                  </a:lnTo>
                  <a:lnTo>
                    <a:pt x="2652585" y="579983"/>
                  </a:lnTo>
                  <a:lnTo>
                    <a:pt x="2651874" y="580567"/>
                  </a:lnTo>
                  <a:lnTo>
                    <a:pt x="2632812" y="593420"/>
                  </a:lnTo>
                  <a:lnTo>
                    <a:pt x="2616428" y="593420"/>
                  </a:lnTo>
                  <a:lnTo>
                    <a:pt x="2615495" y="593608"/>
                  </a:lnTo>
                  <a:close/>
                </a:path>
                <a:path w="2683510" h="610870">
                  <a:moveTo>
                    <a:pt x="68529" y="594144"/>
                  </a:moveTo>
                  <a:lnTo>
                    <a:pt x="66801" y="593420"/>
                  </a:lnTo>
                  <a:lnTo>
                    <a:pt x="67734" y="593608"/>
                  </a:lnTo>
                  <a:lnTo>
                    <a:pt x="68529" y="594144"/>
                  </a:lnTo>
                  <a:close/>
                </a:path>
                <a:path w="2683510" h="610870">
                  <a:moveTo>
                    <a:pt x="67734" y="593608"/>
                  </a:moveTo>
                  <a:lnTo>
                    <a:pt x="66801" y="593420"/>
                  </a:lnTo>
                  <a:lnTo>
                    <a:pt x="67455" y="593420"/>
                  </a:lnTo>
                  <a:lnTo>
                    <a:pt x="67734" y="593608"/>
                  </a:lnTo>
                  <a:close/>
                </a:path>
                <a:path w="2683510" h="610870">
                  <a:moveTo>
                    <a:pt x="2614701" y="594144"/>
                  </a:moveTo>
                  <a:lnTo>
                    <a:pt x="2615495" y="593608"/>
                  </a:lnTo>
                  <a:lnTo>
                    <a:pt x="2616428" y="593420"/>
                  </a:lnTo>
                  <a:lnTo>
                    <a:pt x="2614701" y="594144"/>
                  </a:lnTo>
                  <a:close/>
                </a:path>
                <a:path w="2683510" h="610870">
                  <a:moveTo>
                    <a:pt x="2631738" y="594144"/>
                  </a:moveTo>
                  <a:lnTo>
                    <a:pt x="2614701" y="594144"/>
                  </a:lnTo>
                  <a:lnTo>
                    <a:pt x="2616428" y="593420"/>
                  </a:lnTo>
                  <a:lnTo>
                    <a:pt x="2632812" y="593420"/>
                  </a:lnTo>
                  <a:lnTo>
                    <a:pt x="2631738" y="594144"/>
                  </a:lnTo>
                  <a:close/>
                </a:path>
                <a:path w="2683510" h="610870">
                  <a:moveTo>
                    <a:pt x="70387" y="594144"/>
                  </a:moveTo>
                  <a:lnTo>
                    <a:pt x="68529" y="594144"/>
                  </a:lnTo>
                  <a:lnTo>
                    <a:pt x="67734" y="593608"/>
                  </a:lnTo>
                  <a:lnTo>
                    <a:pt x="70387" y="594144"/>
                  </a:lnTo>
                  <a:close/>
                </a:path>
                <a:path w="2683510" h="610870">
                  <a:moveTo>
                    <a:pt x="2577426" y="601294"/>
                  </a:moveTo>
                  <a:lnTo>
                    <a:pt x="2615495" y="593608"/>
                  </a:lnTo>
                  <a:lnTo>
                    <a:pt x="2614701" y="594144"/>
                  </a:lnTo>
                  <a:lnTo>
                    <a:pt x="2631738" y="594144"/>
                  </a:lnTo>
                  <a:lnTo>
                    <a:pt x="2621265" y="601205"/>
                  </a:lnTo>
                  <a:lnTo>
                    <a:pt x="2578366" y="601205"/>
                  </a:lnTo>
                  <a:lnTo>
                    <a:pt x="2577426" y="601294"/>
                  </a:lnTo>
                  <a:close/>
                </a:path>
                <a:path w="2683510" h="610870">
                  <a:moveTo>
                    <a:pt x="105803" y="601294"/>
                  </a:moveTo>
                  <a:lnTo>
                    <a:pt x="104863" y="601205"/>
                  </a:lnTo>
                  <a:lnTo>
                    <a:pt x="105363" y="601205"/>
                  </a:lnTo>
                  <a:lnTo>
                    <a:pt x="105803" y="601294"/>
                  </a:lnTo>
                  <a:close/>
                </a:path>
                <a:path w="2683510" h="610870">
                  <a:moveTo>
                    <a:pt x="2577426" y="601294"/>
                  </a:moveTo>
                  <a:lnTo>
                    <a:pt x="105803" y="601294"/>
                  </a:lnTo>
                  <a:lnTo>
                    <a:pt x="105363" y="601205"/>
                  </a:lnTo>
                  <a:lnTo>
                    <a:pt x="2577867" y="601205"/>
                  </a:lnTo>
                  <a:lnTo>
                    <a:pt x="2577426" y="601294"/>
                  </a:lnTo>
                  <a:close/>
                </a:path>
                <a:path w="2683510" h="610870">
                  <a:moveTo>
                    <a:pt x="2621134" y="601294"/>
                  </a:moveTo>
                  <a:lnTo>
                    <a:pt x="2577426" y="601294"/>
                  </a:lnTo>
                  <a:lnTo>
                    <a:pt x="2578366" y="601205"/>
                  </a:lnTo>
                  <a:lnTo>
                    <a:pt x="2621265" y="601205"/>
                  </a:lnTo>
                  <a:lnTo>
                    <a:pt x="2621134" y="6012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56805" y="4302607"/>
            <a:ext cx="1524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Calibri" panose="020F0502020204030204"/>
                <a:cs typeface="Calibri" panose="020F0502020204030204"/>
              </a:rPr>
              <a:t>D</a:t>
            </a:r>
            <a:r>
              <a:rPr sz="1500" b="1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1500" b="1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5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P</a:t>
            </a:r>
            <a:r>
              <a:rPr sz="15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p</a:t>
            </a:r>
            <a:r>
              <a:rPr sz="15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ssing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15431" y="2102078"/>
            <a:ext cx="2683510" cy="610870"/>
            <a:chOff x="6015431" y="2102078"/>
            <a:chExt cx="2683510" cy="610870"/>
          </a:xfrm>
        </p:grpSpPr>
        <p:sp>
          <p:nvSpPr>
            <p:cNvPr id="16" name="object 16"/>
            <p:cNvSpPr/>
            <p:nvPr/>
          </p:nvSpPr>
          <p:spPr>
            <a:xfrm>
              <a:off x="6020104" y="2106841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4">
                  <a:moveTo>
                    <a:pt x="2573693" y="601192"/>
                  </a:moveTo>
                  <a:lnTo>
                    <a:pt x="100190" y="601192"/>
                  </a:lnTo>
                  <a:lnTo>
                    <a:pt x="61188" y="593318"/>
                  </a:lnTo>
                  <a:lnTo>
                    <a:pt x="29337" y="571842"/>
                  </a:lnTo>
                  <a:lnTo>
                    <a:pt x="7874" y="540004"/>
                  </a:lnTo>
                  <a:lnTo>
                    <a:pt x="0" y="500989"/>
                  </a:lnTo>
                  <a:lnTo>
                    <a:pt x="0" y="100202"/>
                  </a:lnTo>
                  <a:lnTo>
                    <a:pt x="7874" y="61188"/>
                  </a:lnTo>
                  <a:lnTo>
                    <a:pt x="29337" y="29349"/>
                  </a:lnTo>
                  <a:lnTo>
                    <a:pt x="61188" y="7874"/>
                  </a:lnTo>
                  <a:lnTo>
                    <a:pt x="100190" y="0"/>
                  </a:lnTo>
                  <a:lnTo>
                    <a:pt x="2573693" y="0"/>
                  </a:lnTo>
                  <a:lnTo>
                    <a:pt x="2612034" y="7619"/>
                  </a:lnTo>
                  <a:lnTo>
                    <a:pt x="2644546" y="29349"/>
                  </a:lnTo>
                  <a:lnTo>
                    <a:pt x="2666263" y="61849"/>
                  </a:lnTo>
                  <a:lnTo>
                    <a:pt x="2673896" y="100202"/>
                  </a:lnTo>
                  <a:lnTo>
                    <a:pt x="2673896" y="500989"/>
                  </a:lnTo>
                  <a:lnTo>
                    <a:pt x="2666022" y="540004"/>
                  </a:lnTo>
                  <a:lnTo>
                    <a:pt x="2644546" y="571842"/>
                  </a:lnTo>
                  <a:lnTo>
                    <a:pt x="2612694" y="593318"/>
                  </a:lnTo>
                  <a:lnTo>
                    <a:pt x="2573693" y="60119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15431" y="2102078"/>
              <a:ext cx="2683510" cy="610870"/>
            </a:xfrm>
            <a:custGeom>
              <a:avLst/>
              <a:gdLst/>
              <a:ahLst/>
              <a:cxnLst/>
              <a:rect l="l" t="t" r="r" b="b"/>
              <a:pathLst>
                <a:path w="2683509" h="610869">
                  <a:moveTo>
                    <a:pt x="2578366" y="610717"/>
                  </a:moveTo>
                  <a:lnTo>
                    <a:pt x="104863" y="610717"/>
                  </a:lnTo>
                  <a:lnTo>
                    <a:pt x="103924" y="610628"/>
                  </a:lnTo>
                  <a:lnTo>
                    <a:pt x="64922" y="602754"/>
                  </a:lnTo>
                  <a:lnTo>
                    <a:pt x="31356" y="580555"/>
                  </a:lnTo>
                  <a:lnTo>
                    <a:pt x="8597" y="547420"/>
                  </a:lnTo>
                  <a:lnTo>
                    <a:pt x="0" y="506704"/>
                  </a:lnTo>
                  <a:lnTo>
                    <a:pt x="0" y="104012"/>
                  </a:lnTo>
                  <a:lnTo>
                    <a:pt x="7874" y="65011"/>
                  </a:lnTo>
                  <a:lnTo>
                    <a:pt x="30060" y="31445"/>
                  </a:lnTo>
                  <a:lnTo>
                    <a:pt x="63207" y="8686"/>
                  </a:lnTo>
                  <a:lnTo>
                    <a:pt x="103924" y="88"/>
                  </a:lnTo>
                  <a:lnTo>
                    <a:pt x="104863" y="0"/>
                  </a:lnTo>
                  <a:lnTo>
                    <a:pt x="2578366" y="0"/>
                  </a:lnTo>
                  <a:lnTo>
                    <a:pt x="2617635" y="7708"/>
                  </a:lnTo>
                  <a:lnTo>
                    <a:pt x="2620862" y="9423"/>
                  </a:lnTo>
                  <a:lnTo>
                    <a:pt x="105816" y="9423"/>
                  </a:lnTo>
                  <a:lnTo>
                    <a:pt x="104863" y="9525"/>
                  </a:lnTo>
                  <a:lnTo>
                    <a:pt x="105312" y="9525"/>
                  </a:lnTo>
                  <a:lnTo>
                    <a:pt x="70325" y="16586"/>
                  </a:lnTo>
                  <a:lnTo>
                    <a:pt x="68529" y="16586"/>
                  </a:lnTo>
                  <a:lnTo>
                    <a:pt x="66801" y="17297"/>
                  </a:lnTo>
                  <a:lnTo>
                    <a:pt x="67473" y="17297"/>
                  </a:lnTo>
                  <a:lnTo>
                    <a:pt x="38581" y="36766"/>
                  </a:lnTo>
                  <a:lnTo>
                    <a:pt x="37960" y="36766"/>
                  </a:lnTo>
                  <a:lnTo>
                    <a:pt x="36677" y="38049"/>
                  </a:lnTo>
                  <a:lnTo>
                    <a:pt x="37095" y="38049"/>
                  </a:lnTo>
                  <a:lnTo>
                    <a:pt x="17640" y="66903"/>
                  </a:lnTo>
                  <a:lnTo>
                    <a:pt x="17208" y="66903"/>
                  </a:lnTo>
                  <a:lnTo>
                    <a:pt x="16484" y="68618"/>
                  </a:lnTo>
                  <a:lnTo>
                    <a:pt x="16862" y="68618"/>
                  </a:lnTo>
                  <a:lnTo>
                    <a:pt x="9524" y="104965"/>
                  </a:lnTo>
                  <a:lnTo>
                    <a:pt x="9334" y="504812"/>
                  </a:lnTo>
                  <a:lnTo>
                    <a:pt x="9423" y="505752"/>
                  </a:lnTo>
                  <a:lnTo>
                    <a:pt x="16862" y="542099"/>
                  </a:lnTo>
                  <a:lnTo>
                    <a:pt x="16484" y="542099"/>
                  </a:lnTo>
                  <a:lnTo>
                    <a:pt x="17208" y="543813"/>
                  </a:lnTo>
                  <a:lnTo>
                    <a:pt x="17640" y="543813"/>
                  </a:lnTo>
                  <a:lnTo>
                    <a:pt x="37086" y="572655"/>
                  </a:lnTo>
                  <a:lnTo>
                    <a:pt x="36677" y="572655"/>
                  </a:lnTo>
                  <a:lnTo>
                    <a:pt x="37960" y="573951"/>
                  </a:lnTo>
                  <a:lnTo>
                    <a:pt x="38598" y="573951"/>
                  </a:lnTo>
                  <a:lnTo>
                    <a:pt x="67474" y="593420"/>
                  </a:lnTo>
                  <a:lnTo>
                    <a:pt x="66801" y="593420"/>
                  </a:lnTo>
                  <a:lnTo>
                    <a:pt x="68529" y="594131"/>
                  </a:lnTo>
                  <a:lnTo>
                    <a:pt x="70325" y="594131"/>
                  </a:lnTo>
                  <a:lnTo>
                    <a:pt x="105312" y="601192"/>
                  </a:lnTo>
                  <a:lnTo>
                    <a:pt x="104863" y="601192"/>
                  </a:lnTo>
                  <a:lnTo>
                    <a:pt x="105816" y="601294"/>
                  </a:lnTo>
                  <a:lnTo>
                    <a:pt x="2621127" y="601294"/>
                  </a:lnTo>
                  <a:lnTo>
                    <a:pt x="2620035" y="602030"/>
                  </a:lnTo>
                  <a:lnTo>
                    <a:pt x="2619209" y="602475"/>
                  </a:lnTo>
                  <a:lnTo>
                    <a:pt x="2618308" y="602754"/>
                  </a:lnTo>
                  <a:lnTo>
                    <a:pt x="2579306" y="610628"/>
                  </a:lnTo>
                  <a:lnTo>
                    <a:pt x="2578366" y="610717"/>
                  </a:lnTo>
                  <a:close/>
                </a:path>
                <a:path w="2683509" h="610869">
                  <a:moveTo>
                    <a:pt x="105312" y="9525"/>
                  </a:moveTo>
                  <a:lnTo>
                    <a:pt x="104863" y="9525"/>
                  </a:lnTo>
                  <a:lnTo>
                    <a:pt x="105816" y="9423"/>
                  </a:lnTo>
                  <a:lnTo>
                    <a:pt x="105312" y="9525"/>
                  </a:lnTo>
                  <a:close/>
                </a:path>
                <a:path w="2683509" h="610869">
                  <a:moveTo>
                    <a:pt x="2577949" y="9525"/>
                  </a:moveTo>
                  <a:lnTo>
                    <a:pt x="105312" y="9525"/>
                  </a:lnTo>
                  <a:lnTo>
                    <a:pt x="105816" y="9423"/>
                  </a:lnTo>
                  <a:lnTo>
                    <a:pt x="2577439" y="9423"/>
                  </a:lnTo>
                  <a:lnTo>
                    <a:pt x="2577949" y="9525"/>
                  </a:lnTo>
                  <a:close/>
                </a:path>
                <a:path w="2683509" h="610869">
                  <a:moveTo>
                    <a:pt x="2614855" y="16871"/>
                  </a:moveTo>
                  <a:lnTo>
                    <a:pt x="2577439" y="9423"/>
                  </a:lnTo>
                  <a:lnTo>
                    <a:pt x="2578366" y="9525"/>
                  </a:lnTo>
                  <a:lnTo>
                    <a:pt x="2621014" y="9525"/>
                  </a:lnTo>
                  <a:lnTo>
                    <a:pt x="2631214" y="16344"/>
                  </a:lnTo>
                  <a:lnTo>
                    <a:pt x="2614066" y="16344"/>
                  </a:lnTo>
                  <a:lnTo>
                    <a:pt x="2614855" y="16871"/>
                  </a:lnTo>
                  <a:close/>
                </a:path>
                <a:path w="2683509" h="610869">
                  <a:moveTo>
                    <a:pt x="2621014" y="9525"/>
                  </a:moveTo>
                  <a:lnTo>
                    <a:pt x="2578366" y="9525"/>
                  </a:lnTo>
                  <a:lnTo>
                    <a:pt x="2577439" y="9423"/>
                  </a:lnTo>
                  <a:lnTo>
                    <a:pt x="2620862" y="9423"/>
                  </a:lnTo>
                  <a:lnTo>
                    <a:pt x="2621014" y="9525"/>
                  </a:lnTo>
                  <a:close/>
                </a:path>
                <a:path w="2683509" h="610869">
                  <a:moveTo>
                    <a:pt x="2615780" y="17056"/>
                  </a:moveTo>
                  <a:lnTo>
                    <a:pt x="2614855" y="16871"/>
                  </a:lnTo>
                  <a:lnTo>
                    <a:pt x="2614066" y="16344"/>
                  </a:lnTo>
                  <a:lnTo>
                    <a:pt x="2615780" y="17056"/>
                  </a:lnTo>
                  <a:close/>
                </a:path>
                <a:path w="2683509" h="610869">
                  <a:moveTo>
                    <a:pt x="2632278" y="17056"/>
                  </a:moveTo>
                  <a:lnTo>
                    <a:pt x="2615780" y="17056"/>
                  </a:lnTo>
                  <a:lnTo>
                    <a:pt x="2614066" y="16344"/>
                  </a:lnTo>
                  <a:lnTo>
                    <a:pt x="2631214" y="16344"/>
                  </a:lnTo>
                  <a:lnTo>
                    <a:pt x="2632278" y="17056"/>
                  </a:lnTo>
                  <a:close/>
                </a:path>
                <a:path w="2683509" h="610869">
                  <a:moveTo>
                    <a:pt x="66801" y="17297"/>
                  </a:moveTo>
                  <a:lnTo>
                    <a:pt x="68529" y="16586"/>
                  </a:lnTo>
                  <a:lnTo>
                    <a:pt x="67760" y="17103"/>
                  </a:lnTo>
                  <a:lnTo>
                    <a:pt x="66801" y="17297"/>
                  </a:lnTo>
                  <a:close/>
                </a:path>
                <a:path w="2683509" h="610869">
                  <a:moveTo>
                    <a:pt x="67760" y="17103"/>
                  </a:moveTo>
                  <a:lnTo>
                    <a:pt x="68529" y="16586"/>
                  </a:lnTo>
                  <a:lnTo>
                    <a:pt x="70325" y="16586"/>
                  </a:lnTo>
                  <a:lnTo>
                    <a:pt x="67760" y="17103"/>
                  </a:lnTo>
                  <a:close/>
                </a:path>
                <a:path w="2683509" h="610869">
                  <a:moveTo>
                    <a:pt x="2645771" y="37522"/>
                  </a:moveTo>
                  <a:lnTo>
                    <a:pt x="2614855" y="16871"/>
                  </a:lnTo>
                  <a:lnTo>
                    <a:pt x="2615780" y="17056"/>
                  </a:lnTo>
                  <a:lnTo>
                    <a:pt x="2632278" y="17056"/>
                  </a:lnTo>
                  <a:lnTo>
                    <a:pt x="2651877" y="30162"/>
                  </a:lnTo>
                  <a:lnTo>
                    <a:pt x="2652585" y="30733"/>
                  </a:lnTo>
                  <a:lnTo>
                    <a:pt x="2653182" y="31457"/>
                  </a:lnTo>
                  <a:lnTo>
                    <a:pt x="2656719" y="36753"/>
                  </a:lnTo>
                  <a:lnTo>
                    <a:pt x="2645257" y="36753"/>
                  </a:lnTo>
                  <a:lnTo>
                    <a:pt x="2645771" y="37522"/>
                  </a:lnTo>
                  <a:close/>
                </a:path>
                <a:path w="2683509" h="610869">
                  <a:moveTo>
                    <a:pt x="67473" y="17297"/>
                  </a:moveTo>
                  <a:lnTo>
                    <a:pt x="66801" y="17297"/>
                  </a:lnTo>
                  <a:lnTo>
                    <a:pt x="67760" y="17103"/>
                  </a:lnTo>
                  <a:lnTo>
                    <a:pt x="67473" y="17297"/>
                  </a:lnTo>
                  <a:close/>
                </a:path>
                <a:path w="2683509" h="610869">
                  <a:moveTo>
                    <a:pt x="2646578" y="38061"/>
                  </a:moveTo>
                  <a:lnTo>
                    <a:pt x="2645771" y="37522"/>
                  </a:lnTo>
                  <a:lnTo>
                    <a:pt x="2645257" y="36753"/>
                  </a:lnTo>
                  <a:lnTo>
                    <a:pt x="2646578" y="38061"/>
                  </a:lnTo>
                  <a:close/>
                </a:path>
                <a:path w="2683509" h="610869">
                  <a:moveTo>
                    <a:pt x="2657593" y="38061"/>
                  </a:moveTo>
                  <a:lnTo>
                    <a:pt x="2646565" y="38049"/>
                  </a:lnTo>
                  <a:lnTo>
                    <a:pt x="2645257" y="36753"/>
                  </a:lnTo>
                  <a:lnTo>
                    <a:pt x="2656728" y="36766"/>
                  </a:lnTo>
                  <a:lnTo>
                    <a:pt x="2657593" y="38061"/>
                  </a:lnTo>
                  <a:close/>
                </a:path>
                <a:path w="2683509" h="610869">
                  <a:moveTo>
                    <a:pt x="36677" y="38049"/>
                  </a:moveTo>
                  <a:lnTo>
                    <a:pt x="37960" y="36766"/>
                  </a:lnTo>
                  <a:lnTo>
                    <a:pt x="37443" y="37533"/>
                  </a:lnTo>
                  <a:lnTo>
                    <a:pt x="36677" y="38049"/>
                  </a:lnTo>
                  <a:close/>
                </a:path>
                <a:path w="2683509" h="610869">
                  <a:moveTo>
                    <a:pt x="37443" y="37533"/>
                  </a:moveTo>
                  <a:lnTo>
                    <a:pt x="37960" y="36766"/>
                  </a:lnTo>
                  <a:lnTo>
                    <a:pt x="38581" y="36766"/>
                  </a:lnTo>
                  <a:lnTo>
                    <a:pt x="37443" y="37533"/>
                  </a:lnTo>
                  <a:close/>
                </a:path>
                <a:path w="2683509" h="610869">
                  <a:moveTo>
                    <a:pt x="2666468" y="68508"/>
                  </a:moveTo>
                  <a:lnTo>
                    <a:pt x="2645771" y="37522"/>
                  </a:lnTo>
                  <a:lnTo>
                    <a:pt x="2646578" y="38061"/>
                  </a:lnTo>
                  <a:lnTo>
                    <a:pt x="2657593" y="38061"/>
                  </a:lnTo>
                  <a:lnTo>
                    <a:pt x="2674899" y="63969"/>
                  </a:lnTo>
                  <a:lnTo>
                    <a:pt x="2675343" y="64795"/>
                  </a:lnTo>
                  <a:lnTo>
                    <a:pt x="2675610" y="65684"/>
                  </a:lnTo>
                  <a:lnTo>
                    <a:pt x="2675979" y="67538"/>
                  </a:lnTo>
                  <a:lnTo>
                    <a:pt x="2666276" y="67538"/>
                  </a:lnTo>
                  <a:lnTo>
                    <a:pt x="2666468" y="68508"/>
                  </a:lnTo>
                  <a:close/>
                </a:path>
                <a:path w="2683509" h="610869">
                  <a:moveTo>
                    <a:pt x="37095" y="38049"/>
                  </a:moveTo>
                  <a:lnTo>
                    <a:pt x="36677" y="38049"/>
                  </a:lnTo>
                  <a:lnTo>
                    <a:pt x="37443" y="37533"/>
                  </a:lnTo>
                  <a:lnTo>
                    <a:pt x="37095" y="38049"/>
                  </a:lnTo>
                  <a:close/>
                </a:path>
                <a:path w="2683509" h="610869">
                  <a:moveTo>
                    <a:pt x="16484" y="68618"/>
                  </a:moveTo>
                  <a:lnTo>
                    <a:pt x="17208" y="66903"/>
                  </a:lnTo>
                  <a:lnTo>
                    <a:pt x="17023" y="67818"/>
                  </a:lnTo>
                  <a:lnTo>
                    <a:pt x="16484" y="68618"/>
                  </a:lnTo>
                  <a:close/>
                </a:path>
                <a:path w="2683509" h="610869">
                  <a:moveTo>
                    <a:pt x="17023" y="67818"/>
                  </a:moveTo>
                  <a:lnTo>
                    <a:pt x="17208" y="66903"/>
                  </a:lnTo>
                  <a:lnTo>
                    <a:pt x="17640" y="66903"/>
                  </a:lnTo>
                  <a:lnTo>
                    <a:pt x="17023" y="67818"/>
                  </a:lnTo>
                  <a:close/>
                </a:path>
                <a:path w="2683509" h="610869">
                  <a:moveTo>
                    <a:pt x="2666974" y="69265"/>
                  </a:moveTo>
                  <a:lnTo>
                    <a:pt x="2666468" y="68508"/>
                  </a:lnTo>
                  <a:lnTo>
                    <a:pt x="2666276" y="67538"/>
                  </a:lnTo>
                  <a:lnTo>
                    <a:pt x="2666974" y="69265"/>
                  </a:lnTo>
                  <a:close/>
                </a:path>
                <a:path w="2683509" h="610869">
                  <a:moveTo>
                    <a:pt x="2676323" y="69265"/>
                  </a:moveTo>
                  <a:lnTo>
                    <a:pt x="2666974" y="69265"/>
                  </a:lnTo>
                  <a:lnTo>
                    <a:pt x="2666276" y="67538"/>
                  </a:lnTo>
                  <a:lnTo>
                    <a:pt x="2675979" y="67538"/>
                  </a:lnTo>
                  <a:lnTo>
                    <a:pt x="2676323" y="69265"/>
                  </a:lnTo>
                  <a:close/>
                </a:path>
                <a:path w="2683509" h="610869">
                  <a:moveTo>
                    <a:pt x="16862" y="68618"/>
                  </a:moveTo>
                  <a:lnTo>
                    <a:pt x="16484" y="68618"/>
                  </a:lnTo>
                  <a:lnTo>
                    <a:pt x="17023" y="67818"/>
                  </a:lnTo>
                  <a:lnTo>
                    <a:pt x="16862" y="68618"/>
                  </a:lnTo>
                  <a:close/>
                </a:path>
                <a:path w="2683509" h="610869">
                  <a:moveTo>
                    <a:pt x="2683332" y="105892"/>
                  </a:moveTo>
                  <a:lnTo>
                    <a:pt x="2673896" y="105892"/>
                  </a:lnTo>
                  <a:lnTo>
                    <a:pt x="2673807" y="104965"/>
                  </a:lnTo>
                  <a:lnTo>
                    <a:pt x="2666468" y="68508"/>
                  </a:lnTo>
                  <a:lnTo>
                    <a:pt x="2666974" y="69265"/>
                  </a:lnTo>
                  <a:lnTo>
                    <a:pt x="2676323" y="69265"/>
                  </a:lnTo>
                  <a:lnTo>
                    <a:pt x="2683240" y="104012"/>
                  </a:lnTo>
                  <a:lnTo>
                    <a:pt x="2683332" y="105892"/>
                  </a:lnTo>
                  <a:close/>
                </a:path>
                <a:path w="2683509" h="610869">
                  <a:moveTo>
                    <a:pt x="9423" y="105464"/>
                  </a:moveTo>
                  <a:lnTo>
                    <a:pt x="9423" y="104965"/>
                  </a:lnTo>
                  <a:lnTo>
                    <a:pt x="9423" y="105464"/>
                  </a:lnTo>
                  <a:close/>
                </a:path>
                <a:path w="2683509" h="610869">
                  <a:moveTo>
                    <a:pt x="2673807" y="105445"/>
                  </a:moveTo>
                  <a:lnTo>
                    <a:pt x="2673711" y="104965"/>
                  </a:lnTo>
                  <a:lnTo>
                    <a:pt x="2673807" y="105445"/>
                  </a:lnTo>
                  <a:close/>
                </a:path>
                <a:path w="2683509" h="610869">
                  <a:moveTo>
                    <a:pt x="2683332" y="505752"/>
                  </a:moveTo>
                  <a:lnTo>
                    <a:pt x="2673807" y="505752"/>
                  </a:lnTo>
                  <a:lnTo>
                    <a:pt x="2673896" y="504812"/>
                  </a:lnTo>
                  <a:lnTo>
                    <a:pt x="2673807" y="105445"/>
                  </a:lnTo>
                  <a:lnTo>
                    <a:pt x="2673896" y="105892"/>
                  </a:lnTo>
                  <a:lnTo>
                    <a:pt x="2683332" y="105892"/>
                  </a:lnTo>
                  <a:lnTo>
                    <a:pt x="2683332" y="505752"/>
                  </a:lnTo>
                  <a:close/>
                </a:path>
                <a:path w="2683509" h="610869">
                  <a:moveTo>
                    <a:pt x="9423" y="105905"/>
                  </a:moveTo>
                  <a:lnTo>
                    <a:pt x="9423" y="105464"/>
                  </a:lnTo>
                  <a:lnTo>
                    <a:pt x="9423" y="105905"/>
                  </a:lnTo>
                  <a:close/>
                </a:path>
                <a:path w="2683509" h="610869">
                  <a:moveTo>
                    <a:pt x="9423" y="505252"/>
                  </a:moveTo>
                  <a:lnTo>
                    <a:pt x="9334" y="504812"/>
                  </a:lnTo>
                  <a:lnTo>
                    <a:pt x="9423" y="505252"/>
                  </a:lnTo>
                  <a:close/>
                </a:path>
                <a:path w="2683509" h="610869">
                  <a:moveTo>
                    <a:pt x="2673807" y="505252"/>
                  </a:moveTo>
                  <a:lnTo>
                    <a:pt x="2673807" y="504812"/>
                  </a:lnTo>
                  <a:lnTo>
                    <a:pt x="2673807" y="505252"/>
                  </a:lnTo>
                  <a:close/>
                </a:path>
                <a:path w="2683509" h="610869">
                  <a:moveTo>
                    <a:pt x="9524" y="505752"/>
                  </a:moveTo>
                  <a:lnTo>
                    <a:pt x="9423" y="505252"/>
                  </a:lnTo>
                  <a:lnTo>
                    <a:pt x="9524" y="505752"/>
                  </a:lnTo>
                  <a:close/>
                </a:path>
                <a:path w="2683509" h="610869">
                  <a:moveTo>
                    <a:pt x="2666206" y="542899"/>
                  </a:moveTo>
                  <a:lnTo>
                    <a:pt x="2673807" y="505252"/>
                  </a:lnTo>
                  <a:lnTo>
                    <a:pt x="2673807" y="505752"/>
                  </a:lnTo>
                  <a:lnTo>
                    <a:pt x="2683332" y="505752"/>
                  </a:lnTo>
                  <a:lnTo>
                    <a:pt x="2683230" y="506704"/>
                  </a:lnTo>
                  <a:lnTo>
                    <a:pt x="2676084" y="542099"/>
                  </a:lnTo>
                  <a:lnTo>
                    <a:pt x="2666745" y="542099"/>
                  </a:lnTo>
                  <a:lnTo>
                    <a:pt x="2666206" y="542899"/>
                  </a:lnTo>
                  <a:close/>
                </a:path>
                <a:path w="2683509" h="610869">
                  <a:moveTo>
                    <a:pt x="17208" y="543813"/>
                  </a:moveTo>
                  <a:lnTo>
                    <a:pt x="16484" y="542099"/>
                  </a:lnTo>
                  <a:lnTo>
                    <a:pt x="17023" y="542899"/>
                  </a:lnTo>
                  <a:lnTo>
                    <a:pt x="17208" y="543813"/>
                  </a:lnTo>
                  <a:close/>
                </a:path>
                <a:path w="2683509" h="610869">
                  <a:moveTo>
                    <a:pt x="17023" y="542899"/>
                  </a:moveTo>
                  <a:lnTo>
                    <a:pt x="16484" y="542099"/>
                  </a:lnTo>
                  <a:lnTo>
                    <a:pt x="16862" y="542099"/>
                  </a:lnTo>
                  <a:lnTo>
                    <a:pt x="17023" y="542899"/>
                  </a:lnTo>
                  <a:close/>
                </a:path>
                <a:path w="2683509" h="610869">
                  <a:moveTo>
                    <a:pt x="2666022" y="543813"/>
                  </a:moveTo>
                  <a:lnTo>
                    <a:pt x="2666206" y="542899"/>
                  </a:lnTo>
                  <a:lnTo>
                    <a:pt x="2666745" y="542099"/>
                  </a:lnTo>
                  <a:lnTo>
                    <a:pt x="2666022" y="543813"/>
                  </a:lnTo>
                  <a:close/>
                </a:path>
                <a:path w="2683509" h="610869">
                  <a:moveTo>
                    <a:pt x="2675738" y="543813"/>
                  </a:moveTo>
                  <a:lnTo>
                    <a:pt x="2666022" y="543813"/>
                  </a:lnTo>
                  <a:lnTo>
                    <a:pt x="2666745" y="542099"/>
                  </a:lnTo>
                  <a:lnTo>
                    <a:pt x="2676084" y="542099"/>
                  </a:lnTo>
                  <a:lnTo>
                    <a:pt x="2675738" y="543813"/>
                  </a:lnTo>
                  <a:close/>
                </a:path>
                <a:path w="2683509" h="610869">
                  <a:moveTo>
                    <a:pt x="17640" y="543813"/>
                  </a:moveTo>
                  <a:lnTo>
                    <a:pt x="17208" y="543813"/>
                  </a:lnTo>
                  <a:lnTo>
                    <a:pt x="17023" y="542899"/>
                  </a:lnTo>
                  <a:lnTo>
                    <a:pt x="17640" y="543813"/>
                  </a:lnTo>
                  <a:close/>
                </a:path>
                <a:path w="2683509" h="610869">
                  <a:moveTo>
                    <a:pt x="2645802" y="573161"/>
                  </a:moveTo>
                  <a:lnTo>
                    <a:pt x="2666206" y="542899"/>
                  </a:lnTo>
                  <a:lnTo>
                    <a:pt x="2666022" y="543813"/>
                  </a:lnTo>
                  <a:lnTo>
                    <a:pt x="2675738" y="543813"/>
                  </a:lnTo>
                  <a:lnTo>
                    <a:pt x="2675356" y="545706"/>
                  </a:lnTo>
                  <a:lnTo>
                    <a:pt x="2675089" y="546595"/>
                  </a:lnTo>
                  <a:lnTo>
                    <a:pt x="2674645" y="547420"/>
                  </a:lnTo>
                  <a:lnTo>
                    <a:pt x="2657630" y="572655"/>
                  </a:lnTo>
                  <a:lnTo>
                    <a:pt x="2646553" y="572655"/>
                  </a:lnTo>
                  <a:lnTo>
                    <a:pt x="2645802" y="573161"/>
                  </a:lnTo>
                  <a:close/>
                </a:path>
                <a:path w="2683509" h="610869">
                  <a:moveTo>
                    <a:pt x="37960" y="573951"/>
                  </a:moveTo>
                  <a:lnTo>
                    <a:pt x="36677" y="572655"/>
                  </a:lnTo>
                  <a:lnTo>
                    <a:pt x="37428" y="573161"/>
                  </a:lnTo>
                  <a:lnTo>
                    <a:pt x="37960" y="573951"/>
                  </a:lnTo>
                  <a:close/>
                </a:path>
                <a:path w="2683509" h="610869">
                  <a:moveTo>
                    <a:pt x="37428" y="573161"/>
                  </a:moveTo>
                  <a:lnTo>
                    <a:pt x="36677" y="572655"/>
                  </a:lnTo>
                  <a:lnTo>
                    <a:pt x="37086" y="572655"/>
                  </a:lnTo>
                  <a:lnTo>
                    <a:pt x="37428" y="573161"/>
                  </a:lnTo>
                  <a:close/>
                </a:path>
                <a:path w="2683509" h="610869">
                  <a:moveTo>
                    <a:pt x="2645270" y="573951"/>
                  </a:moveTo>
                  <a:lnTo>
                    <a:pt x="2645802" y="573161"/>
                  </a:lnTo>
                  <a:lnTo>
                    <a:pt x="2646553" y="572655"/>
                  </a:lnTo>
                  <a:lnTo>
                    <a:pt x="2645270" y="573951"/>
                  </a:lnTo>
                  <a:close/>
                </a:path>
                <a:path w="2683509" h="610869">
                  <a:moveTo>
                    <a:pt x="2656757" y="573951"/>
                  </a:moveTo>
                  <a:lnTo>
                    <a:pt x="2645270" y="573951"/>
                  </a:lnTo>
                  <a:lnTo>
                    <a:pt x="2646553" y="572655"/>
                  </a:lnTo>
                  <a:lnTo>
                    <a:pt x="2657630" y="572655"/>
                  </a:lnTo>
                  <a:lnTo>
                    <a:pt x="2656757" y="573951"/>
                  </a:lnTo>
                  <a:close/>
                </a:path>
                <a:path w="2683509" h="610869">
                  <a:moveTo>
                    <a:pt x="38598" y="573951"/>
                  </a:moveTo>
                  <a:lnTo>
                    <a:pt x="37960" y="573951"/>
                  </a:lnTo>
                  <a:lnTo>
                    <a:pt x="37428" y="573161"/>
                  </a:lnTo>
                  <a:lnTo>
                    <a:pt x="38598" y="573951"/>
                  </a:lnTo>
                  <a:close/>
                </a:path>
                <a:path w="2683509" h="610869">
                  <a:moveTo>
                    <a:pt x="2615468" y="593613"/>
                  </a:moveTo>
                  <a:lnTo>
                    <a:pt x="2645802" y="573161"/>
                  </a:lnTo>
                  <a:lnTo>
                    <a:pt x="2645270" y="573951"/>
                  </a:lnTo>
                  <a:lnTo>
                    <a:pt x="2656757" y="573951"/>
                  </a:lnTo>
                  <a:lnTo>
                    <a:pt x="2653169" y="579272"/>
                  </a:lnTo>
                  <a:lnTo>
                    <a:pt x="2652585" y="579983"/>
                  </a:lnTo>
                  <a:lnTo>
                    <a:pt x="2651887" y="580555"/>
                  </a:lnTo>
                  <a:lnTo>
                    <a:pt x="2632806" y="593420"/>
                  </a:lnTo>
                  <a:lnTo>
                    <a:pt x="2616428" y="593420"/>
                  </a:lnTo>
                  <a:lnTo>
                    <a:pt x="2615468" y="593613"/>
                  </a:lnTo>
                  <a:close/>
                </a:path>
                <a:path w="2683509" h="610869">
                  <a:moveTo>
                    <a:pt x="68529" y="594131"/>
                  </a:moveTo>
                  <a:lnTo>
                    <a:pt x="66801" y="593420"/>
                  </a:lnTo>
                  <a:lnTo>
                    <a:pt x="67761" y="593613"/>
                  </a:lnTo>
                  <a:lnTo>
                    <a:pt x="68529" y="594131"/>
                  </a:lnTo>
                  <a:close/>
                </a:path>
                <a:path w="2683509" h="610869">
                  <a:moveTo>
                    <a:pt x="67761" y="593613"/>
                  </a:moveTo>
                  <a:lnTo>
                    <a:pt x="66801" y="593420"/>
                  </a:lnTo>
                  <a:lnTo>
                    <a:pt x="67474" y="593420"/>
                  </a:lnTo>
                  <a:lnTo>
                    <a:pt x="67761" y="593613"/>
                  </a:lnTo>
                  <a:close/>
                </a:path>
                <a:path w="2683509" h="610869">
                  <a:moveTo>
                    <a:pt x="2614701" y="594131"/>
                  </a:moveTo>
                  <a:lnTo>
                    <a:pt x="2615469" y="593613"/>
                  </a:lnTo>
                  <a:lnTo>
                    <a:pt x="2616428" y="593420"/>
                  </a:lnTo>
                  <a:lnTo>
                    <a:pt x="2614701" y="594131"/>
                  </a:lnTo>
                  <a:close/>
                </a:path>
                <a:path w="2683509" h="610869">
                  <a:moveTo>
                    <a:pt x="2631751" y="594131"/>
                  </a:moveTo>
                  <a:lnTo>
                    <a:pt x="2614701" y="594131"/>
                  </a:lnTo>
                  <a:lnTo>
                    <a:pt x="2616428" y="593420"/>
                  </a:lnTo>
                  <a:lnTo>
                    <a:pt x="2632806" y="593420"/>
                  </a:lnTo>
                  <a:lnTo>
                    <a:pt x="2631751" y="594131"/>
                  </a:lnTo>
                  <a:close/>
                </a:path>
                <a:path w="2683509" h="610869">
                  <a:moveTo>
                    <a:pt x="70325" y="594131"/>
                  </a:moveTo>
                  <a:lnTo>
                    <a:pt x="68529" y="594131"/>
                  </a:lnTo>
                  <a:lnTo>
                    <a:pt x="67761" y="593613"/>
                  </a:lnTo>
                  <a:lnTo>
                    <a:pt x="70325" y="594131"/>
                  </a:lnTo>
                  <a:close/>
                </a:path>
                <a:path w="2683509" h="610869">
                  <a:moveTo>
                    <a:pt x="2577426" y="601294"/>
                  </a:moveTo>
                  <a:lnTo>
                    <a:pt x="2615468" y="593613"/>
                  </a:lnTo>
                  <a:lnTo>
                    <a:pt x="2614701" y="594131"/>
                  </a:lnTo>
                  <a:lnTo>
                    <a:pt x="2631751" y="594131"/>
                  </a:lnTo>
                  <a:lnTo>
                    <a:pt x="2621278" y="601192"/>
                  </a:lnTo>
                  <a:lnTo>
                    <a:pt x="2578366" y="601192"/>
                  </a:lnTo>
                  <a:lnTo>
                    <a:pt x="2577426" y="601294"/>
                  </a:lnTo>
                  <a:close/>
                </a:path>
                <a:path w="2683509" h="610869">
                  <a:moveTo>
                    <a:pt x="105816" y="601294"/>
                  </a:moveTo>
                  <a:lnTo>
                    <a:pt x="104863" y="601192"/>
                  </a:lnTo>
                  <a:lnTo>
                    <a:pt x="105312" y="601192"/>
                  </a:lnTo>
                  <a:lnTo>
                    <a:pt x="105816" y="601294"/>
                  </a:lnTo>
                  <a:close/>
                </a:path>
                <a:path w="2683509" h="610869">
                  <a:moveTo>
                    <a:pt x="2577426" y="601294"/>
                  </a:moveTo>
                  <a:lnTo>
                    <a:pt x="105816" y="601294"/>
                  </a:lnTo>
                  <a:lnTo>
                    <a:pt x="105312" y="601192"/>
                  </a:lnTo>
                  <a:lnTo>
                    <a:pt x="2577930" y="601192"/>
                  </a:lnTo>
                  <a:lnTo>
                    <a:pt x="2577426" y="601294"/>
                  </a:lnTo>
                  <a:close/>
                </a:path>
                <a:path w="2683509" h="610869">
                  <a:moveTo>
                    <a:pt x="2621127" y="601294"/>
                  </a:moveTo>
                  <a:lnTo>
                    <a:pt x="2577426" y="601294"/>
                  </a:lnTo>
                  <a:lnTo>
                    <a:pt x="2578366" y="601192"/>
                  </a:lnTo>
                  <a:lnTo>
                    <a:pt x="2621278" y="601192"/>
                  </a:lnTo>
                  <a:lnTo>
                    <a:pt x="2621127" y="6012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250292" y="2138807"/>
            <a:ext cx="2007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Calibri" panose="020F0502020204030204"/>
                <a:cs typeface="Calibri" panose="020F0502020204030204"/>
              </a:rPr>
              <a:t>Exploratory</a:t>
            </a:r>
            <a:r>
              <a:rPr sz="15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25" dirty="0">
                <a:latin typeface="Calibri" panose="020F0502020204030204"/>
                <a:cs typeface="Calibri" panose="020F0502020204030204"/>
              </a:rPr>
              <a:t>Data</a:t>
            </a:r>
            <a:r>
              <a:rPr sz="15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5" dirty="0">
                <a:latin typeface="Calibri" panose="020F0502020204030204"/>
                <a:cs typeface="Calibri" panose="020F0502020204030204"/>
              </a:rPr>
              <a:t>Analysis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55575" algn="ctr">
              <a:lnSpc>
                <a:spcPct val="100000"/>
              </a:lnSpc>
            </a:pPr>
            <a:r>
              <a:rPr sz="1500" b="1" spc="-15" dirty="0">
                <a:latin typeface="Calibri" panose="020F0502020204030204"/>
                <a:cs typeface="Calibri" panose="020F0502020204030204"/>
              </a:rPr>
              <a:t>(EDA)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5431" y="3126219"/>
            <a:ext cx="2683510" cy="1612265"/>
            <a:chOff x="6015431" y="3126219"/>
            <a:chExt cx="2683510" cy="1612265"/>
          </a:xfrm>
        </p:grpSpPr>
        <p:sp>
          <p:nvSpPr>
            <p:cNvPr id="20" name="object 20"/>
            <p:cNvSpPr/>
            <p:nvPr/>
          </p:nvSpPr>
          <p:spPr>
            <a:xfrm>
              <a:off x="6020104" y="3130981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2573693" y="601205"/>
                  </a:moveTo>
                  <a:lnTo>
                    <a:pt x="100190" y="601205"/>
                  </a:lnTo>
                  <a:lnTo>
                    <a:pt x="61188" y="593331"/>
                  </a:lnTo>
                  <a:lnTo>
                    <a:pt x="29337" y="571855"/>
                  </a:lnTo>
                  <a:lnTo>
                    <a:pt x="7874" y="540003"/>
                  </a:lnTo>
                  <a:lnTo>
                    <a:pt x="0" y="501002"/>
                  </a:lnTo>
                  <a:lnTo>
                    <a:pt x="0" y="100203"/>
                  </a:lnTo>
                  <a:lnTo>
                    <a:pt x="7874" y="61201"/>
                  </a:lnTo>
                  <a:lnTo>
                    <a:pt x="29337" y="29349"/>
                  </a:lnTo>
                  <a:lnTo>
                    <a:pt x="61188" y="7874"/>
                  </a:lnTo>
                  <a:lnTo>
                    <a:pt x="100190" y="0"/>
                  </a:lnTo>
                  <a:lnTo>
                    <a:pt x="2573693" y="0"/>
                  </a:lnTo>
                  <a:lnTo>
                    <a:pt x="2612034" y="7632"/>
                  </a:lnTo>
                  <a:lnTo>
                    <a:pt x="2644546" y="29349"/>
                  </a:lnTo>
                  <a:lnTo>
                    <a:pt x="2666263" y="61861"/>
                  </a:lnTo>
                  <a:lnTo>
                    <a:pt x="2673896" y="100203"/>
                  </a:lnTo>
                  <a:lnTo>
                    <a:pt x="2673896" y="501002"/>
                  </a:lnTo>
                  <a:lnTo>
                    <a:pt x="2666022" y="540003"/>
                  </a:lnTo>
                  <a:lnTo>
                    <a:pt x="2644546" y="571855"/>
                  </a:lnTo>
                  <a:lnTo>
                    <a:pt x="2612694" y="593331"/>
                  </a:lnTo>
                  <a:lnTo>
                    <a:pt x="2573693" y="60120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15431" y="3126219"/>
              <a:ext cx="2683510" cy="610870"/>
            </a:xfrm>
            <a:custGeom>
              <a:avLst/>
              <a:gdLst/>
              <a:ahLst/>
              <a:cxnLst/>
              <a:rect l="l" t="t" r="r" b="b"/>
              <a:pathLst>
                <a:path w="2683509" h="610870">
                  <a:moveTo>
                    <a:pt x="2578366" y="610730"/>
                  </a:moveTo>
                  <a:lnTo>
                    <a:pt x="104863" y="610730"/>
                  </a:lnTo>
                  <a:lnTo>
                    <a:pt x="103924" y="610628"/>
                  </a:lnTo>
                  <a:lnTo>
                    <a:pt x="64922" y="602754"/>
                  </a:lnTo>
                  <a:lnTo>
                    <a:pt x="31356" y="580567"/>
                  </a:lnTo>
                  <a:lnTo>
                    <a:pt x="8597" y="547433"/>
                  </a:lnTo>
                  <a:lnTo>
                    <a:pt x="0" y="506704"/>
                  </a:lnTo>
                  <a:lnTo>
                    <a:pt x="0" y="104025"/>
                  </a:lnTo>
                  <a:lnTo>
                    <a:pt x="7874" y="65024"/>
                  </a:lnTo>
                  <a:lnTo>
                    <a:pt x="30060" y="31457"/>
                  </a:lnTo>
                  <a:lnTo>
                    <a:pt x="63207" y="8686"/>
                  </a:lnTo>
                  <a:lnTo>
                    <a:pt x="103924" y="101"/>
                  </a:lnTo>
                  <a:lnTo>
                    <a:pt x="104863" y="0"/>
                  </a:lnTo>
                  <a:lnTo>
                    <a:pt x="2578366" y="0"/>
                  </a:lnTo>
                  <a:lnTo>
                    <a:pt x="2617635" y="7721"/>
                  </a:lnTo>
                  <a:lnTo>
                    <a:pt x="2620863" y="9436"/>
                  </a:lnTo>
                  <a:lnTo>
                    <a:pt x="105816" y="9436"/>
                  </a:lnTo>
                  <a:lnTo>
                    <a:pt x="104863" y="9525"/>
                  </a:lnTo>
                  <a:lnTo>
                    <a:pt x="105375" y="9525"/>
                  </a:lnTo>
                  <a:lnTo>
                    <a:pt x="70388" y="16586"/>
                  </a:lnTo>
                  <a:lnTo>
                    <a:pt x="68529" y="16586"/>
                  </a:lnTo>
                  <a:lnTo>
                    <a:pt x="66801" y="17310"/>
                  </a:lnTo>
                  <a:lnTo>
                    <a:pt x="67455" y="17310"/>
                  </a:lnTo>
                  <a:lnTo>
                    <a:pt x="38580" y="36779"/>
                  </a:lnTo>
                  <a:lnTo>
                    <a:pt x="37960" y="36779"/>
                  </a:lnTo>
                  <a:lnTo>
                    <a:pt x="36677" y="38061"/>
                  </a:lnTo>
                  <a:lnTo>
                    <a:pt x="37095" y="38061"/>
                  </a:lnTo>
                  <a:lnTo>
                    <a:pt x="17649" y="66903"/>
                  </a:lnTo>
                  <a:lnTo>
                    <a:pt x="17208" y="66903"/>
                  </a:lnTo>
                  <a:lnTo>
                    <a:pt x="16484" y="68630"/>
                  </a:lnTo>
                  <a:lnTo>
                    <a:pt x="16859" y="68630"/>
                  </a:lnTo>
                  <a:lnTo>
                    <a:pt x="9524" y="104965"/>
                  </a:lnTo>
                  <a:lnTo>
                    <a:pt x="9334" y="504825"/>
                  </a:lnTo>
                  <a:lnTo>
                    <a:pt x="9423" y="505764"/>
                  </a:lnTo>
                  <a:lnTo>
                    <a:pt x="16862" y="542112"/>
                  </a:lnTo>
                  <a:lnTo>
                    <a:pt x="16484" y="542112"/>
                  </a:lnTo>
                  <a:lnTo>
                    <a:pt x="17208" y="543826"/>
                  </a:lnTo>
                  <a:lnTo>
                    <a:pt x="17641" y="543826"/>
                  </a:lnTo>
                  <a:lnTo>
                    <a:pt x="37095" y="572668"/>
                  </a:lnTo>
                  <a:lnTo>
                    <a:pt x="36677" y="572668"/>
                  </a:lnTo>
                  <a:lnTo>
                    <a:pt x="37960" y="573951"/>
                  </a:lnTo>
                  <a:lnTo>
                    <a:pt x="38580" y="573951"/>
                  </a:lnTo>
                  <a:lnTo>
                    <a:pt x="67455" y="593420"/>
                  </a:lnTo>
                  <a:lnTo>
                    <a:pt x="66801" y="593420"/>
                  </a:lnTo>
                  <a:lnTo>
                    <a:pt x="68529" y="594144"/>
                  </a:lnTo>
                  <a:lnTo>
                    <a:pt x="70388" y="594144"/>
                  </a:lnTo>
                  <a:lnTo>
                    <a:pt x="105375" y="601205"/>
                  </a:lnTo>
                  <a:lnTo>
                    <a:pt x="104863" y="601205"/>
                  </a:lnTo>
                  <a:lnTo>
                    <a:pt x="105816" y="601294"/>
                  </a:lnTo>
                  <a:lnTo>
                    <a:pt x="2621146" y="601294"/>
                  </a:lnTo>
                  <a:lnTo>
                    <a:pt x="2620035" y="602043"/>
                  </a:lnTo>
                  <a:lnTo>
                    <a:pt x="2619209" y="602488"/>
                  </a:lnTo>
                  <a:lnTo>
                    <a:pt x="2618308" y="602754"/>
                  </a:lnTo>
                  <a:lnTo>
                    <a:pt x="2579306" y="610628"/>
                  </a:lnTo>
                  <a:lnTo>
                    <a:pt x="2578366" y="610730"/>
                  </a:lnTo>
                  <a:close/>
                </a:path>
                <a:path w="2683509" h="610870">
                  <a:moveTo>
                    <a:pt x="105375" y="9525"/>
                  </a:moveTo>
                  <a:lnTo>
                    <a:pt x="104863" y="9525"/>
                  </a:lnTo>
                  <a:lnTo>
                    <a:pt x="105816" y="9436"/>
                  </a:lnTo>
                  <a:lnTo>
                    <a:pt x="105375" y="9525"/>
                  </a:lnTo>
                  <a:close/>
                </a:path>
                <a:path w="2683509" h="610870">
                  <a:moveTo>
                    <a:pt x="2577886" y="9525"/>
                  </a:moveTo>
                  <a:lnTo>
                    <a:pt x="105375" y="9525"/>
                  </a:lnTo>
                  <a:lnTo>
                    <a:pt x="105816" y="9436"/>
                  </a:lnTo>
                  <a:lnTo>
                    <a:pt x="2577439" y="9436"/>
                  </a:lnTo>
                  <a:lnTo>
                    <a:pt x="2577886" y="9525"/>
                  </a:lnTo>
                  <a:close/>
                </a:path>
                <a:path w="2683509" h="610870">
                  <a:moveTo>
                    <a:pt x="2614855" y="16884"/>
                  </a:moveTo>
                  <a:lnTo>
                    <a:pt x="2577439" y="9436"/>
                  </a:lnTo>
                  <a:lnTo>
                    <a:pt x="2578366" y="9525"/>
                  </a:lnTo>
                  <a:lnTo>
                    <a:pt x="2620996" y="9525"/>
                  </a:lnTo>
                  <a:lnTo>
                    <a:pt x="2631221" y="16357"/>
                  </a:lnTo>
                  <a:lnTo>
                    <a:pt x="2614066" y="16357"/>
                  </a:lnTo>
                  <a:lnTo>
                    <a:pt x="2614855" y="16884"/>
                  </a:lnTo>
                  <a:close/>
                </a:path>
                <a:path w="2683509" h="610870">
                  <a:moveTo>
                    <a:pt x="2620996" y="9525"/>
                  </a:moveTo>
                  <a:lnTo>
                    <a:pt x="2578366" y="9525"/>
                  </a:lnTo>
                  <a:lnTo>
                    <a:pt x="2577439" y="9436"/>
                  </a:lnTo>
                  <a:lnTo>
                    <a:pt x="2620863" y="9436"/>
                  </a:lnTo>
                  <a:lnTo>
                    <a:pt x="2620996" y="9525"/>
                  </a:lnTo>
                  <a:close/>
                </a:path>
                <a:path w="2683509" h="610870">
                  <a:moveTo>
                    <a:pt x="2615780" y="17068"/>
                  </a:moveTo>
                  <a:lnTo>
                    <a:pt x="2614855" y="16884"/>
                  </a:lnTo>
                  <a:lnTo>
                    <a:pt x="2614066" y="16357"/>
                  </a:lnTo>
                  <a:lnTo>
                    <a:pt x="2615780" y="17068"/>
                  </a:lnTo>
                  <a:close/>
                </a:path>
                <a:path w="2683509" h="610870">
                  <a:moveTo>
                    <a:pt x="2632285" y="17068"/>
                  </a:moveTo>
                  <a:lnTo>
                    <a:pt x="2615780" y="17068"/>
                  </a:lnTo>
                  <a:lnTo>
                    <a:pt x="2614066" y="16357"/>
                  </a:lnTo>
                  <a:lnTo>
                    <a:pt x="2631221" y="16357"/>
                  </a:lnTo>
                  <a:lnTo>
                    <a:pt x="2632285" y="17068"/>
                  </a:lnTo>
                  <a:close/>
                </a:path>
                <a:path w="2683509" h="610870">
                  <a:moveTo>
                    <a:pt x="66801" y="17310"/>
                  </a:moveTo>
                  <a:lnTo>
                    <a:pt x="68529" y="16586"/>
                  </a:lnTo>
                  <a:lnTo>
                    <a:pt x="67734" y="17121"/>
                  </a:lnTo>
                  <a:lnTo>
                    <a:pt x="66801" y="17310"/>
                  </a:lnTo>
                  <a:close/>
                </a:path>
                <a:path w="2683509" h="610870">
                  <a:moveTo>
                    <a:pt x="67734" y="17121"/>
                  </a:moveTo>
                  <a:lnTo>
                    <a:pt x="68529" y="16586"/>
                  </a:lnTo>
                  <a:lnTo>
                    <a:pt x="70388" y="16586"/>
                  </a:lnTo>
                  <a:lnTo>
                    <a:pt x="67734" y="17121"/>
                  </a:lnTo>
                  <a:close/>
                </a:path>
                <a:path w="2683509" h="610870">
                  <a:moveTo>
                    <a:pt x="2645771" y="37535"/>
                  </a:moveTo>
                  <a:lnTo>
                    <a:pt x="2614855" y="16884"/>
                  </a:lnTo>
                  <a:lnTo>
                    <a:pt x="2615780" y="17068"/>
                  </a:lnTo>
                  <a:lnTo>
                    <a:pt x="2632285" y="17068"/>
                  </a:lnTo>
                  <a:lnTo>
                    <a:pt x="2651877" y="30162"/>
                  </a:lnTo>
                  <a:lnTo>
                    <a:pt x="2652585" y="30746"/>
                  </a:lnTo>
                  <a:lnTo>
                    <a:pt x="2653182" y="31470"/>
                  </a:lnTo>
                  <a:lnTo>
                    <a:pt x="2656719" y="36766"/>
                  </a:lnTo>
                  <a:lnTo>
                    <a:pt x="2645257" y="36766"/>
                  </a:lnTo>
                  <a:lnTo>
                    <a:pt x="2645771" y="37535"/>
                  </a:lnTo>
                  <a:close/>
                </a:path>
                <a:path w="2683509" h="610870">
                  <a:moveTo>
                    <a:pt x="67455" y="17310"/>
                  </a:moveTo>
                  <a:lnTo>
                    <a:pt x="66801" y="17310"/>
                  </a:lnTo>
                  <a:lnTo>
                    <a:pt x="67734" y="17121"/>
                  </a:lnTo>
                  <a:lnTo>
                    <a:pt x="67455" y="17310"/>
                  </a:lnTo>
                  <a:close/>
                </a:path>
                <a:path w="2683509" h="610870">
                  <a:moveTo>
                    <a:pt x="2646578" y="38074"/>
                  </a:moveTo>
                  <a:lnTo>
                    <a:pt x="2645771" y="37535"/>
                  </a:lnTo>
                  <a:lnTo>
                    <a:pt x="2645257" y="36766"/>
                  </a:lnTo>
                  <a:lnTo>
                    <a:pt x="2646578" y="38074"/>
                  </a:lnTo>
                  <a:close/>
                </a:path>
                <a:path w="2683509" h="610870">
                  <a:moveTo>
                    <a:pt x="2657593" y="38074"/>
                  </a:moveTo>
                  <a:lnTo>
                    <a:pt x="2646565" y="38061"/>
                  </a:lnTo>
                  <a:lnTo>
                    <a:pt x="2645257" y="36766"/>
                  </a:lnTo>
                  <a:lnTo>
                    <a:pt x="2656728" y="36779"/>
                  </a:lnTo>
                  <a:lnTo>
                    <a:pt x="2657593" y="38074"/>
                  </a:lnTo>
                  <a:close/>
                </a:path>
                <a:path w="2683509" h="610870">
                  <a:moveTo>
                    <a:pt x="36677" y="38061"/>
                  </a:moveTo>
                  <a:lnTo>
                    <a:pt x="37960" y="36779"/>
                  </a:lnTo>
                  <a:lnTo>
                    <a:pt x="37443" y="37545"/>
                  </a:lnTo>
                  <a:lnTo>
                    <a:pt x="36677" y="38061"/>
                  </a:lnTo>
                  <a:close/>
                </a:path>
                <a:path w="2683509" h="610870">
                  <a:moveTo>
                    <a:pt x="37443" y="37545"/>
                  </a:moveTo>
                  <a:lnTo>
                    <a:pt x="37960" y="36779"/>
                  </a:lnTo>
                  <a:lnTo>
                    <a:pt x="38580" y="36779"/>
                  </a:lnTo>
                  <a:lnTo>
                    <a:pt x="37443" y="37545"/>
                  </a:lnTo>
                  <a:close/>
                </a:path>
                <a:path w="2683509" h="610870">
                  <a:moveTo>
                    <a:pt x="2666465" y="68503"/>
                  </a:moveTo>
                  <a:lnTo>
                    <a:pt x="2645771" y="37535"/>
                  </a:lnTo>
                  <a:lnTo>
                    <a:pt x="2646578" y="38074"/>
                  </a:lnTo>
                  <a:lnTo>
                    <a:pt x="2657593" y="38074"/>
                  </a:lnTo>
                  <a:lnTo>
                    <a:pt x="2674899" y="63982"/>
                  </a:lnTo>
                  <a:lnTo>
                    <a:pt x="2675343" y="64795"/>
                  </a:lnTo>
                  <a:lnTo>
                    <a:pt x="2675610" y="65697"/>
                  </a:lnTo>
                  <a:lnTo>
                    <a:pt x="2675979" y="67551"/>
                  </a:lnTo>
                  <a:lnTo>
                    <a:pt x="2666276" y="67551"/>
                  </a:lnTo>
                  <a:lnTo>
                    <a:pt x="2666465" y="68503"/>
                  </a:lnTo>
                  <a:close/>
                </a:path>
                <a:path w="2683509" h="610870">
                  <a:moveTo>
                    <a:pt x="37095" y="38061"/>
                  </a:moveTo>
                  <a:lnTo>
                    <a:pt x="36677" y="38061"/>
                  </a:lnTo>
                  <a:lnTo>
                    <a:pt x="37443" y="37545"/>
                  </a:lnTo>
                  <a:lnTo>
                    <a:pt x="37095" y="38061"/>
                  </a:lnTo>
                  <a:close/>
                </a:path>
                <a:path w="2683509" h="610870">
                  <a:moveTo>
                    <a:pt x="16484" y="68630"/>
                  </a:moveTo>
                  <a:lnTo>
                    <a:pt x="17208" y="66903"/>
                  </a:lnTo>
                  <a:lnTo>
                    <a:pt x="17020" y="67836"/>
                  </a:lnTo>
                  <a:lnTo>
                    <a:pt x="16484" y="68630"/>
                  </a:lnTo>
                  <a:close/>
                </a:path>
                <a:path w="2683509" h="610870">
                  <a:moveTo>
                    <a:pt x="17020" y="67836"/>
                  </a:moveTo>
                  <a:lnTo>
                    <a:pt x="17208" y="66903"/>
                  </a:lnTo>
                  <a:lnTo>
                    <a:pt x="17649" y="66903"/>
                  </a:lnTo>
                  <a:lnTo>
                    <a:pt x="17020" y="67836"/>
                  </a:lnTo>
                  <a:close/>
                </a:path>
                <a:path w="2683509" h="610870">
                  <a:moveTo>
                    <a:pt x="2666974" y="69265"/>
                  </a:moveTo>
                  <a:lnTo>
                    <a:pt x="2666465" y="68503"/>
                  </a:lnTo>
                  <a:lnTo>
                    <a:pt x="2666276" y="67551"/>
                  </a:lnTo>
                  <a:lnTo>
                    <a:pt x="2666974" y="69265"/>
                  </a:lnTo>
                  <a:close/>
                </a:path>
                <a:path w="2683509" h="610870">
                  <a:moveTo>
                    <a:pt x="2676321" y="69265"/>
                  </a:moveTo>
                  <a:lnTo>
                    <a:pt x="2666974" y="69265"/>
                  </a:lnTo>
                  <a:lnTo>
                    <a:pt x="2666276" y="67551"/>
                  </a:lnTo>
                  <a:lnTo>
                    <a:pt x="2675979" y="67551"/>
                  </a:lnTo>
                  <a:lnTo>
                    <a:pt x="2676321" y="69265"/>
                  </a:lnTo>
                  <a:close/>
                </a:path>
                <a:path w="2683509" h="610870">
                  <a:moveTo>
                    <a:pt x="16859" y="68630"/>
                  </a:moveTo>
                  <a:lnTo>
                    <a:pt x="16484" y="68630"/>
                  </a:lnTo>
                  <a:lnTo>
                    <a:pt x="17020" y="67836"/>
                  </a:lnTo>
                  <a:lnTo>
                    <a:pt x="16859" y="68630"/>
                  </a:lnTo>
                  <a:close/>
                </a:path>
                <a:path w="2683509" h="610870">
                  <a:moveTo>
                    <a:pt x="2683332" y="105892"/>
                  </a:moveTo>
                  <a:lnTo>
                    <a:pt x="2673896" y="105892"/>
                  </a:lnTo>
                  <a:lnTo>
                    <a:pt x="2673807" y="104965"/>
                  </a:lnTo>
                  <a:lnTo>
                    <a:pt x="2666465" y="68503"/>
                  </a:lnTo>
                  <a:lnTo>
                    <a:pt x="2666974" y="69265"/>
                  </a:lnTo>
                  <a:lnTo>
                    <a:pt x="2676321" y="69265"/>
                  </a:lnTo>
                  <a:lnTo>
                    <a:pt x="2683240" y="104025"/>
                  </a:lnTo>
                  <a:lnTo>
                    <a:pt x="2683332" y="105892"/>
                  </a:lnTo>
                  <a:close/>
                </a:path>
                <a:path w="2683509" h="610870">
                  <a:moveTo>
                    <a:pt x="9423" y="105464"/>
                  </a:moveTo>
                  <a:lnTo>
                    <a:pt x="9423" y="104965"/>
                  </a:lnTo>
                  <a:lnTo>
                    <a:pt x="9423" y="105464"/>
                  </a:lnTo>
                  <a:close/>
                </a:path>
                <a:path w="2683509" h="610870">
                  <a:moveTo>
                    <a:pt x="2673807" y="105445"/>
                  </a:moveTo>
                  <a:lnTo>
                    <a:pt x="2673711" y="104965"/>
                  </a:lnTo>
                  <a:lnTo>
                    <a:pt x="2673807" y="105445"/>
                  </a:lnTo>
                  <a:close/>
                </a:path>
                <a:path w="2683509" h="610870">
                  <a:moveTo>
                    <a:pt x="2683332" y="505764"/>
                  </a:moveTo>
                  <a:lnTo>
                    <a:pt x="2673807" y="505764"/>
                  </a:lnTo>
                  <a:lnTo>
                    <a:pt x="2673896" y="504825"/>
                  </a:lnTo>
                  <a:lnTo>
                    <a:pt x="2673807" y="105445"/>
                  </a:lnTo>
                  <a:lnTo>
                    <a:pt x="2673896" y="105892"/>
                  </a:lnTo>
                  <a:lnTo>
                    <a:pt x="2683332" y="105892"/>
                  </a:lnTo>
                  <a:lnTo>
                    <a:pt x="2683332" y="505764"/>
                  </a:lnTo>
                  <a:close/>
                </a:path>
                <a:path w="2683509" h="610870">
                  <a:moveTo>
                    <a:pt x="9423" y="105905"/>
                  </a:moveTo>
                  <a:lnTo>
                    <a:pt x="9423" y="105464"/>
                  </a:lnTo>
                  <a:lnTo>
                    <a:pt x="9423" y="105905"/>
                  </a:lnTo>
                  <a:close/>
                </a:path>
                <a:path w="2683509" h="610870">
                  <a:moveTo>
                    <a:pt x="9423" y="505265"/>
                  </a:moveTo>
                  <a:lnTo>
                    <a:pt x="9334" y="504825"/>
                  </a:lnTo>
                  <a:lnTo>
                    <a:pt x="9423" y="505265"/>
                  </a:lnTo>
                  <a:close/>
                </a:path>
                <a:path w="2683509" h="610870">
                  <a:moveTo>
                    <a:pt x="2673807" y="505265"/>
                  </a:moveTo>
                  <a:lnTo>
                    <a:pt x="2673807" y="504825"/>
                  </a:lnTo>
                  <a:lnTo>
                    <a:pt x="2673807" y="505265"/>
                  </a:lnTo>
                  <a:close/>
                </a:path>
                <a:path w="2683509" h="610870">
                  <a:moveTo>
                    <a:pt x="9524" y="505764"/>
                  </a:moveTo>
                  <a:lnTo>
                    <a:pt x="9423" y="505265"/>
                  </a:lnTo>
                  <a:lnTo>
                    <a:pt x="9524" y="505764"/>
                  </a:lnTo>
                  <a:close/>
                </a:path>
                <a:path w="2683509" h="610870">
                  <a:moveTo>
                    <a:pt x="2666206" y="542911"/>
                  </a:moveTo>
                  <a:lnTo>
                    <a:pt x="2673807" y="505265"/>
                  </a:lnTo>
                  <a:lnTo>
                    <a:pt x="2673807" y="505764"/>
                  </a:lnTo>
                  <a:lnTo>
                    <a:pt x="2683332" y="505764"/>
                  </a:lnTo>
                  <a:lnTo>
                    <a:pt x="2683230" y="506704"/>
                  </a:lnTo>
                  <a:lnTo>
                    <a:pt x="2676082" y="542112"/>
                  </a:lnTo>
                  <a:lnTo>
                    <a:pt x="2666745" y="542112"/>
                  </a:lnTo>
                  <a:lnTo>
                    <a:pt x="2666206" y="542911"/>
                  </a:lnTo>
                  <a:close/>
                </a:path>
                <a:path w="2683509" h="610870">
                  <a:moveTo>
                    <a:pt x="17208" y="543826"/>
                  </a:moveTo>
                  <a:lnTo>
                    <a:pt x="16484" y="542112"/>
                  </a:lnTo>
                  <a:lnTo>
                    <a:pt x="17023" y="542911"/>
                  </a:lnTo>
                  <a:lnTo>
                    <a:pt x="17208" y="543826"/>
                  </a:lnTo>
                  <a:close/>
                </a:path>
                <a:path w="2683509" h="610870">
                  <a:moveTo>
                    <a:pt x="17023" y="542911"/>
                  </a:moveTo>
                  <a:lnTo>
                    <a:pt x="16484" y="542112"/>
                  </a:lnTo>
                  <a:lnTo>
                    <a:pt x="16862" y="542112"/>
                  </a:lnTo>
                  <a:lnTo>
                    <a:pt x="17023" y="542911"/>
                  </a:lnTo>
                  <a:close/>
                </a:path>
                <a:path w="2683509" h="610870">
                  <a:moveTo>
                    <a:pt x="2666022" y="543826"/>
                  </a:moveTo>
                  <a:lnTo>
                    <a:pt x="2666206" y="542911"/>
                  </a:lnTo>
                  <a:lnTo>
                    <a:pt x="2666745" y="542112"/>
                  </a:lnTo>
                  <a:lnTo>
                    <a:pt x="2666022" y="543826"/>
                  </a:lnTo>
                  <a:close/>
                </a:path>
                <a:path w="2683509" h="610870">
                  <a:moveTo>
                    <a:pt x="2675736" y="543826"/>
                  </a:moveTo>
                  <a:lnTo>
                    <a:pt x="2666022" y="543826"/>
                  </a:lnTo>
                  <a:lnTo>
                    <a:pt x="2666745" y="542112"/>
                  </a:lnTo>
                  <a:lnTo>
                    <a:pt x="2676082" y="542112"/>
                  </a:lnTo>
                  <a:lnTo>
                    <a:pt x="2675736" y="543826"/>
                  </a:lnTo>
                  <a:close/>
                </a:path>
                <a:path w="2683509" h="610870">
                  <a:moveTo>
                    <a:pt x="17641" y="543826"/>
                  </a:moveTo>
                  <a:lnTo>
                    <a:pt x="17208" y="543826"/>
                  </a:lnTo>
                  <a:lnTo>
                    <a:pt x="17023" y="542911"/>
                  </a:lnTo>
                  <a:lnTo>
                    <a:pt x="17641" y="543826"/>
                  </a:lnTo>
                  <a:close/>
                </a:path>
                <a:path w="2683509" h="610870">
                  <a:moveTo>
                    <a:pt x="2645787" y="573184"/>
                  </a:moveTo>
                  <a:lnTo>
                    <a:pt x="2666206" y="542911"/>
                  </a:lnTo>
                  <a:lnTo>
                    <a:pt x="2666022" y="543826"/>
                  </a:lnTo>
                  <a:lnTo>
                    <a:pt x="2675736" y="543826"/>
                  </a:lnTo>
                  <a:lnTo>
                    <a:pt x="2675356" y="545706"/>
                  </a:lnTo>
                  <a:lnTo>
                    <a:pt x="2675089" y="546608"/>
                  </a:lnTo>
                  <a:lnTo>
                    <a:pt x="2674645" y="547433"/>
                  </a:lnTo>
                  <a:lnTo>
                    <a:pt x="2657630" y="572668"/>
                  </a:lnTo>
                  <a:lnTo>
                    <a:pt x="2646553" y="572668"/>
                  </a:lnTo>
                  <a:lnTo>
                    <a:pt x="2645787" y="573184"/>
                  </a:lnTo>
                  <a:close/>
                </a:path>
                <a:path w="2683509" h="610870">
                  <a:moveTo>
                    <a:pt x="37960" y="573951"/>
                  </a:moveTo>
                  <a:lnTo>
                    <a:pt x="36677" y="572668"/>
                  </a:lnTo>
                  <a:lnTo>
                    <a:pt x="37443" y="573184"/>
                  </a:lnTo>
                  <a:lnTo>
                    <a:pt x="37960" y="573951"/>
                  </a:lnTo>
                  <a:close/>
                </a:path>
                <a:path w="2683509" h="610870">
                  <a:moveTo>
                    <a:pt x="37443" y="573184"/>
                  </a:moveTo>
                  <a:lnTo>
                    <a:pt x="36677" y="572668"/>
                  </a:lnTo>
                  <a:lnTo>
                    <a:pt x="37095" y="572668"/>
                  </a:lnTo>
                  <a:lnTo>
                    <a:pt x="37443" y="573184"/>
                  </a:lnTo>
                  <a:close/>
                </a:path>
                <a:path w="2683509" h="610870">
                  <a:moveTo>
                    <a:pt x="2645270" y="573951"/>
                  </a:moveTo>
                  <a:lnTo>
                    <a:pt x="2645787" y="573184"/>
                  </a:lnTo>
                  <a:lnTo>
                    <a:pt x="2646553" y="572668"/>
                  </a:lnTo>
                  <a:lnTo>
                    <a:pt x="2645270" y="573951"/>
                  </a:lnTo>
                  <a:close/>
                </a:path>
                <a:path w="2683509" h="610870">
                  <a:moveTo>
                    <a:pt x="2656766" y="573951"/>
                  </a:moveTo>
                  <a:lnTo>
                    <a:pt x="2645270" y="573951"/>
                  </a:lnTo>
                  <a:lnTo>
                    <a:pt x="2646553" y="572668"/>
                  </a:lnTo>
                  <a:lnTo>
                    <a:pt x="2657630" y="572668"/>
                  </a:lnTo>
                  <a:lnTo>
                    <a:pt x="2656766" y="573951"/>
                  </a:lnTo>
                  <a:close/>
                </a:path>
                <a:path w="2683509" h="610870">
                  <a:moveTo>
                    <a:pt x="38580" y="573951"/>
                  </a:moveTo>
                  <a:lnTo>
                    <a:pt x="37960" y="573951"/>
                  </a:lnTo>
                  <a:lnTo>
                    <a:pt x="37443" y="573184"/>
                  </a:lnTo>
                  <a:lnTo>
                    <a:pt x="38580" y="573951"/>
                  </a:lnTo>
                  <a:close/>
                </a:path>
                <a:path w="2683509" h="610870">
                  <a:moveTo>
                    <a:pt x="2615495" y="593608"/>
                  </a:moveTo>
                  <a:lnTo>
                    <a:pt x="2645787" y="573184"/>
                  </a:lnTo>
                  <a:lnTo>
                    <a:pt x="2645270" y="573951"/>
                  </a:lnTo>
                  <a:lnTo>
                    <a:pt x="2656766" y="573951"/>
                  </a:lnTo>
                  <a:lnTo>
                    <a:pt x="2653169" y="579285"/>
                  </a:lnTo>
                  <a:lnTo>
                    <a:pt x="2652585" y="579983"/>
                  </a:lnTo>
                  <a:lnTo>
                    <a:pt x="2651887" y="580567"/>
                  </a:lnTo>
                  <a:lnTo>
                    <a:pt x="2632825" y="593420"/>
                  </a:lnTo>
                  <a:lnTo>
                    <a:pt x="2616428" y="593420"/>
                  </a:lnTo>
                  <a:lnTo>
                    <a:pt x="2615495" y="593608"/>
                  </a:lnTo>
                  <a:close/>
                </a:path>
                <a:path w="2683509" h="610870">
                  <a:moveTo>
                    <a:pt x="68529" y="594144"/>
                  </a:moveTo>
                  <a:lnTo>
                    <a:pt x="66801" y="593420"/>
                  </a:lnTo>
                  <a:lnTo>
                    <a:pt x="67734" y="593608"/>
                  </a:lnTo>
                  <a:lnTo>
                    <a:pt x="68529" y="594144"/>
                  </a:lnTo>
                  <a:close/>
                </a:path>
                <a:path w="2683509" h="610870">
                  <a:moveTo>
                    <a:pt x="67734" y="593608"/>
                  </a:moveTo>
                  <a:lnTo>
                    <a:pt x="66801" y="593420"/>
                  </a:lnTo>
                  <a:lnTo>
                    <a:pt x="67455" y="593420"/>
                  </a:lnTo>
                  <a:lnTo>
                    <a:pt x="67734" y="593608"/>
                  </a:lnTo>
                  <a:close/>
                </a:path>
                <a:path w="2683509" h="610870">
                  <a:moveTo>
                    <a:pt x="2614701" y="594144"/>
                  </a:moveTo>
                  <a:lnTo>
                    <a:pt x="2615496" y="593608"/>
                  </a:lnTo>
                  <a:lnTo>
                    <a:pt x="2616428" y="593420"/>
                  </a:lnTo>
                  <a:lnTo>
                    <a:pt x="2614701" y="594144"/>
                  </a:lnTo>
                  <a:close/>
                </a:path>
                <a:path w="2683509" h="610870">
                  <a:moveTo>
                    <a:pt x="2631751" y="594144"/>
                  </a:moveTo>
                  <a:lnTo>
                    <a:pt x="2614701" y="594144"/>
                  </a:lnTo>
                  <a:lnTo>
                    <a:pt x="2616428" y="593420"/>
                  </a:lnTo>
                  <a:lnTo>
                    <a:pt x="2632825" y="593420"/>
                  </a:lnTo>
                  <a:lnTo>
                    <a:pt x="2631751" y="594144"/>
                  </a:lnTo>
                  <a:close/>
                </a:path>
                <a:path w="2683509" h="610870">
                  <a:moveTo>
                    <a:pt x="70388" y="594144"/>
                  </a:moveTo>
                  <a:lnTo>
                    <a:pt x="68529" y="594144"/>
                  </a:lnTo>
                  <a:lnTo>
                    <a:pt x="67734" y="593608"/>
                  </a:lnTo>
                  <a:lnTo>
                    <a:pt x="70388" y="594144"/>
                  </a:lnTo>
                  <a:close/>
                </a:path>
                <a:path w="2683509" h="610870">
                  <a:moveTo>
                    <a:pt x="2577426" y="601294"/>
                  </a:moveTo>
                  <a:lnTo>
                    <a:pt x="2615495" y="593608"/>
                  </a:lnTo>
                  <a:lnTo>
                    <a:pt x="2614701" y="594144"/>
                  </a:lnTo>
                  <a:lnTo>
                    <a:pt x="2631751" y="594144"/>
                  </a:lnTo>
                  <a:lnTo>
                    <a:pt x="2621278" y="601205"/>
                  </a:lnTo>
                  <a:lnTo>
                    <a:pt x="2578366" y="601205"/>
                  </a:lnTo>
                  <a:lnTo>
                    <a:pt x="2577426" y="601294"/>
                  </a:lnTo>
                  <a:close/>
                </a:path>
                <a:path w="2683509" h="610870">
                  <a:moveTo>
                    <a:pt x="105816" y="601294"/>
                  </a:moveTo>
                  <a:lnTo>
                    <a:pt x="104863" y="601205"/>
                  </a:lnTo>
                  <a:lnTo>
                    <a:pt x="105375" y="601205"/>
                  </a:lnTo>
                  <a:lnTo>
                    <a:pt x="105816" y="601294"/>
                  </a:lnTo>
                  <a:close/>
                </a:path>
                <a:path w="2683509" h="610870">
                  <a:moveTo>
                    <a:pt x="2577426" y="601294"/>
                  </a:moveTo>
                  <a:lnTo>
                    <a:pt x="105816" y="601294"/>
                  </a:lnTo>
                  <a:lnTo>
                    <a:pt x="105375" y="601205"/>
                  </a:lnTo>
                  <a:lnTo>
                    <a:pt x="2577867" y="601205"/>
                  </a:lnTo>
                  <a:lnTo>
                    <a:pt x="2577426" y="601294"/>
                  </a:lnTo>
                  <a:close/>
                </a:path>
                <a:path w="2683509" h="610870">
                  <a:moveTo>
                    <a:pt x="2621146" y="601294"/>
                  </a:moveTo>
                  <a:lnTo>
                    <a:pt x="2577426" y="601294"/>
                  </a:lnTo>
                  <a:lnTo>
                    <a:pt x="2578366" y="601205"/>
                  </a:lnTo>
                  <a:lnTo>
                    <a:pt x="2621278" y="601205"/>
                  </a:lnTo>
                  <a:lnTo>
                    <a:pt x="2621146" y="6012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20104" y="4132491"/>
              <a:ext cx="2673985" cy="601345"/>
            </a:xfrm>
            <a:custGeom>
              <a:avLst/>
              <a:gdLst/>
              <a:ahLst/>
              <a:cxnLst/>
              <a:rect l="l" t="t" r="r" b="b"/>
              <a:pathLst>
                <a:path w="2673984" h="601345">
                  <a:moveTo>
                    <a:pt x="2573693" y="601192"/>
                  </a:moveTo>
                  <a:lnTo>
                    <a:pt x="100190" y="601192"/>
                  </a:lnTo>
                  <a:lnTo>
                    <a:pt x="61188" y="593318"/>
                  </a:lnTo>
                  <a:lnTo>
                    <a:pt x="29337" y="571842"/>
                  </a:lnTo>
                  <a:lnTo>
                    <a:pt x="7874" y="539991"/>
                  </a:lnTo>
                  <a:lnTo>
                    <a:pt x="0" y="500989"/>
                  </a:lnTo>
                  <a:lnTo>
                    <a:pt x="0" y="100203"/>
                  </a:lnTo>
                  <a:lnTo>
                    <a:pt x="7874" y="61188"/>
                  </a:lnTo>
                  <a:lnTo>
                    <a:pt x="29337" y="29349"/>
                  </a:lnTo>
                  <a:lnTo>
                    <a:pt x="61188" y="7874"/>
                  </a:lnTo>
                  <a:lnTo>
                    <a:pt x="100190" y="0"/>
                  </a:lnTo>
                  <a:lnTo>
                    <a:pt x="2573693" y="0"/>
                  </a:lnTo>
                  <a:lnTo>
                    <a:pt x="2612034" y="7620"/>
                  </a:lnTo>
                  <a:lnTo>
                    <a:pt x="2644546" y="29349"/>
                  </a:lnTo>
                  <a:lnTo>
                    <a:pt x="2666263" y="61849"/>
                  </a:lnTo>
                  <a:lnTo>
                    <a:pt x="2673896" y="100203"/>
                  </a:lnTo>
                  <a:lnTo>
                    <a:pt x="2673896" y="500989"/>
                  </a:lnTo>
                  <a:lnTo>
                    <a:pt x="2666022" y="539991"/>
                  </a:lnTo>
                  <a:lnTo>
                    <a:pt x="2644546" y="571842"/>
                  </a:lnTo>
                  <a:lnTo>
                    <a:pt x="2612694" y="593318"/>
                  </a:lnTo>
                  <a:lnTo>
                    <a:pt x="2573693" y="60119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15431" y="4127728"/>
              <a:ext cx="2683510" cy="610870"/>
            </a:xfrm>
            <a:custGeom>
              <a:avLst/>
              <a:gdLst/>
              <a:ahLst/>
              <a:cxnLst/>
              <a:rect l="l" t="t" r="r" b="b"/>
              <a:pathLst>
                <a:path w="2683509" h="610870">
                  <a:moveTo>
                    <a:pt x="2578366" y="610717"/>
                  </a:moveTo>
                  <a:lnTo>
                    <a:pt x="104863" y="610717"/>
                  </a:lnTo>
                  <a:lnTo>
                    <a:pt x="103924" y="610628"/>
                  </a:lnTo>
                  <a:lnTo>
                    <a:pt x="64922" y="602754"/>
                  </a:lnTo>
                  <a:lnTo>
                    <a:pt x="31356" y="580555"/>
                  </a:lnTo>
                  <a:lnTo>
                    <a:pt x="8597" y="547420"/>
                  </a:lnTo>
                  <a:lnTo>
                    <a:pt x="0" y="506691"/>
                  </a:lnTo>
                  <a:lnTo>
                    <a:pt x="0" y="104013"/>
                  </a:lnTo>
                  <a:lnTo>
                    <a:pt x="7874" y="65011"/>
                  </a:lnTo>
                  <a:lnTo>
                    <a:pt x="30060" y="31445"/>
                  </a:lnTo>
                  <a:lnTo>
                    <a:pt x="63207" y="8686"/>
                  </a:lnTo>
                  <a:lnTo>
                    <a:pt x="103924" y="88"/>
                  </a:lnTo>
                  <a:lnTo>
                    <a:pt x="104863" y="0"/>
                  </a:lnTo>
                  <a:lnTo>
                    <a:pt x="2578366" y="0"/>
                  </a:lnTo>
                  <a:lnTo>
                    <a:pt x="2617635" y="7708"/>
                  </a:lnTo>
                  <a:lnTo>
                    <a:pt x="2620862" y="9423"/>
                  </a:lnTo>
                  <a:lnTo>
                    <a:pt x="105816" y="9423"/>
                  </a:lnTo>
                  <a:lnTo>
                    <a:pt x="104863" y="9525"/>
                  </a:lnTo>
                  <a:lnTo>
                    <a:pt x="105312" y="9525"/>
                  </a:lnTo>
                  <a:lnTo>
                    <a:pt x="70325" y="16586"/>
                  </a:lnTo>
                  <a:lnTo>
                    <a:pt x="68529" y="16586"/>
                  </a:lnTo>
                  <a:lnTo>
                    <a:pt x="66801" y="17297"/>
                  </a:lnTo>
                  <a:lnTo>
                    <a:pt x="67473" y="17297"/>
                  </a:lnTo>
                  <a:lnTo>
                    <a:pt x="38581" y="36766"/>
                  </a:lnTo>
                  <a:lnTo>
                    <a:pt x="37960" y="36766"/>
                  </a:lnTo>
                  <a:lnTo>
                    <a:pt x="36677" y="38049"/>
                  </a:lnTo>
                  <a:lnTo>
                    <a:pt x="37095" y="38049"/>
                  </a:lnTo>
                  <a:lnTo>
                    <a:pt x="17640" y="66903"/>
                  </a:lnTo>
                  <a:lnTo>
                    <a:pt x="17208" y="66903"/>
                  </a:lnTo>
                  <a:lnTo>
                    <a:pt x="16484" y="68618"/>
                  </a:lnTo>
                  <a:lnTo>
                    <a:pt x="16862" y="68618"/>
                  </a:lnTo>
                  <a:lnTo>
                    <a:pt x="9524" y="104965"/>
                  </a:lnTo>
                  <a:lnTo>
                    <a:pt x="9334" y="504812"/>
                  </a:lnTo>
                  <a:lnTo>
                    <a:pt x="9423" y="505752"/>
                  </a:lnTo>
                  <a:lnTo>
                    <a:pt x="16862" y="542099"/>
                  </a:lnTo>
                  <a:lnTo>
                    <a:pt x="16484" y="542099"/>
                  </a:lnTo>
                  <a:lnTo>
                    <a:pt x="17208" y="543814"/>
                  </a:lnTo>
                  <a:lnTo>
                    <a:pt x="17640" y="543814"/>
                  </a:lnTo>
                  <a:lnTo>
                    <a:pt x="37086" y="572655"/>
                  </a:lnTo>
                  <a:lnTo>
                    <a:pt x="36677" y="572655"/>
                  </a:lnTo>
                  <a:lnTo>
                    <a:pt x="37960" y="573951"/>
                  </a:lnTo>
                  <a:lnTo>
                    <a:pt x="38598" y="573951"/>
                  </a:lnTo>
                  <a:lnTo>
                    <a:pt x="67474" y="593420"/>
                  </a:lnTo>
                  <a:lnTo>
                    <a:pt x="66801" y="593420"/>
                  </a:lnTo>
                  <a:lnTo>
                    <a:pt x="68529" y="594131"/>
                  </a:lnTo>
                  <a:lnTo>
                    <a:pt x="70325" y="594131"/>
                  </a:lnTo>
                  <a:lnTo>
                    <a:pt x="105312" y="601192"/>
                  </a:lnTo>
                  <a:lnTo>
                    <a:pt x="104863" y="601192"/>
                  </a:lnTo>
                  <a:lnTo>
                    <a:pt x="105816" y="601294"/>
                  </a:lnTo>
                  <a:lnTo>
                    <a:pt x="2621127" y="601294"/>
                  </a:lnTo>
                  <a:lnTo>
                    <a:pt x="2620035" y="602030"/>
                  </a:lnTo>
                  <a:lnTo>
                    <a:pt x="2619209" y="602475"/>
                  </a:lnTo>
                  <a:lnTo>
                    <a:pt x="2618308" y="602754"/>
                  </a:lnTo>
                  <a:lnTo>
                    <a:pt x="2579306" y="610628"/>
                  </a:lnTo>
                  <a:lnTo>
                    <a:pt x="2578366" y="610717"/>
                  </a:lnTo>
                  <a:close/>
                </a:path>
                <a:path w="2683509" h="610870">
                  <a:moveTo>
                    <a:pt x="105312" y="9525"/>
                  </a:moveTo>
                  <a:lnTo>
                    <a:pt x="104863" y="9525"/>
                  </a:lnTo>
                  <a:lnTo>
                    <a:pt x="105816" y="9423"/>
                  </a:lnTo>
                  <a:lnTo>
                    <a:pt x="105312" y="9525"/>
                  </a:lnTo>
                  <a:close/>
                </a:path>
                <a:path w="2683509" h="610870">
                  <a:moveTo>
                    <a:pt x="2577949" y="9525"/>
                  </a:moveTo>
                  <a:lnTo>
                    <a:pt x="105312" y="9525"/>
                  </a:lnTo>
                  <a:lnTo>
                    <a:pt x="105816" y="9423"/>
                  </a:lnTo>
                  <a:lnTo>
                    <a:pt x="2577439" y="9423"/>
                  </a:lnTo>
                  <a:lnTo>
                    <a:pt x="2577949" y="9525"/>
                  </a:lnTo>
                  <a:close/>
                </a:path>
                <a:path w="2683509" h="610870">
                  <a:moveTo>
                    <a:pt x="2614855" y="16871"/>
                  </a:moveTo>
                  <a:lnTo>
                    <a:pt x="2577439" y="9423"/>
                  </a:lnTo>
                  <a:lnTo>
                    <a:pt x="2578366" y="9525"/>
                  </a:lnTo>
                  <a:lnTo>
                    <a:pt x="2621014" y="9525"/>
                  </a:lnTo>
                  <a:lnTo>
                    <a:pt x="2631214" y="16344"/>
                  </a:lnTo>
                  <a:lnTo>
                    <a:pt x="2614066" y="16344"/>
                  </a:lnTo>
                  <a:lnTo>
                    <a:pt x="2614855" y="16871"/>
                  </a:lnTo>
                  <a:close/>
                </a:path>
                <a:path w="2683509" h="610870">
                  <a:moveTo>
                    <a:pt x="2621014" y="9525"/>
                  </a:moveTo>
                  <a:lnTo>
                    <a:pt x="2578366" y="9525"/>
                  </a:lnTo>
                  <a:lnTo>
                    <a:pt x="2577439" y="9423"/>
                  </a:lnTo>
                  <a:lnTo>
                    <a:pt x="2620862" y="9423"/>
                  </a:lnTo>
                  <a:lnTo>
                    <a:pt x="2621014" y="9525"/>
                  </a:lnTo>
                  <a:close/>
                </a:path>
                <a:path w="2683509" h="610870">
                  <a:moveTo>
                    <a:pt x="2615780" y="17056"/>
                  </a:moveTo>
                  <a:lnTo>
                    <a:pt x="2614855" y="16871"/>
                  </a:lnTo>
                  <a:lnTo>
                    <a:pt x="2614066" y="16344"/>
                  </a:lnTo>
                  <a:lnTo>
                    <a:pt x="2615780" y="17056"/>
                  </a:lnTo>
                  <a:close/>
                </a:path>
                <a:path w="2683509" h="610870">
                  <a:moveTo>
                    <a:pt x="2632278" y="17056"/>
                  </a:moveTo>
                  <a:lnTo>
                    <a:pt x="2615780" y="17056"/>
                  </a:lnTo>
                  <a:lnTo>
                    <a:pt x="2614066" y="16344"/>
                  </a:lnTo>
                  <a:lnTo>
                    <a:pt x="2631214" y="16344"/>
                  </a:lnTo>
                  <a:lnTo>
                    <a:pt x="2632278" y="17056"/>
                  </a:lnTo>
                  <a:close/>
                </a:path>
                <a:path w="2683509" h="610870">
                  <a:moveTo>
                    <a:pt x="66801" y="17297"/>
                  </a:moveTo>
                  <a:lnTo>
                    <a:pt x="68529" y="16586"/>
                  </a:lnTo>
                  <a:lnTo>
                    <a:pt x="67760" y="17103"/>
                  </a:lnTo>
                  <a:lnTo>
                    <a:pt x="66801" y="17297"/>
                  </a:lnTo>
                  <a:close/>
                </a:path>
                <a:path w="2683509" h="610870">
                  <a:moveTo>
                    <a:pt x="67760" y="17103"/>
                  </a:moveTo>
                  <a:lnTo>
                    <a:pt x="68529" y="16586"/>
                  </a:lnTo>
                  <a:lnTo>
                    <a:pt x="70325" y="16586"/>
                  </a:lnTo>
                  <a:lnTo>
                    <a:pt x="67760" y="17103"/>
                  </a:lnTo>
                  <a:close/>
                </a:path>
                <a:path w="2683509" h="610870">
                  <a:moveTo>
                    <a:pt x="2645771" y="37522"/>
                  </a:moveTo>
                  <a:lnTo>
                    <a:pt x="2614855" y="16871"/>
                  </a:lnTo>
                  <a:lnTo>
                    <a:pt x="2615780" y="17056"/>
                  </a:lnTo>
                  <a:lnTo>
                    <a:pt x="2632278" y="17056"/>
                  </a:lnTo>
                  <a:lnTo>
                    <a:pt x="2651877" y="30162"/>
                  </a:lnTo>
                  <a:lnTo>
                    <a:pt x="2652585" y="30734"/>
                  </a:lnTo>
                  <a:lnTo>
                    <a:pt x="2653182" y="31457"/>
                  </a:lnTo>
                  <a:lnTo>
                    <a:pt x="2656719" y="36753"/>
                  </a:lnTo>
                  <a:lnTo>
                    <a:pt x="2645257" y="36753"/>
                  </a:lnTo>
                  <a:lnTo>
                    <a:pt x="2645771" y="37522"/>
                  </a:lnTo>
                  <a:close/>
                </a:path>
                <a:path w="2683509" h="610870">
                  <a:moveTo>
                    <a:pt x="67473" y="17297"/>
                  </a:moveTo>
                  <a:lnTo>
                    <a:pt x="66801" y="17297"/>
                  </a:lnTo>
                  <a:lnTo>
                    <a:pt x="67760" y="17103"/>
                  </a:lnTo>
                  <a:lnTo>
                    <a:pt x="67473" y="17297"/>
                  </a:lnTo>
                  <a:close/>
                </a:path>
                <a:path w="2683509" h="610870">
                  <a:moveTo>
                    <a:pt x="2646578" y="38061"/>
                  </a:moveTo>
                  <a:lnTo>
                    <a:pt x="2645771" y="37522"/>
                  </a:lnTo>
                  <a:lnTo>
                    <a:pt x="2645257" y="36753"/>
                  </a:lnTo>
                  <a:lnTo>
                    <a:pt x="2646578" y="38061"/>
                  </a:lnTo>
                  <a:close/>
                </a:path>
                <a:path w="2683509" h="610870">
                  <a:moveTo>
                    <a:pt x="2657593" y="38061"/>
                  </a:moveTo>
                  <a:lnTo>
                    <a:pt x="2646565" y="38049"/>
                  </a:lnTo>
                  <a:lnTo>
                    <a:pt x="2645257" y="36753"/>
                  </a:lnTo>
                  <a:lnTo>
                    <a:pt x="2656728" y="36766"/>
                  </a:lnTo>
                  <a:lnTo>
                    <a:pt x="2657593" y="38061"/>
                  </a:lnTo>
                  <a:close/>
                </a:path>
                <a:path w="2683509" h="610870">
                  <a:moveTo>
                    <a:pt x="36677" y="38049"/>
                  </a:moveTo>
                  <a:lnTo>
                    <a:pt x="37960" y="36766"/>
                  </a:lnTo>
                  <a:lnTo>
                    <a:pt x="37443" y="37533"/>
                  </a:lnTo>
                  <a:lnTo>
                    <a:pt x="36677" y="38049"/>
                  </a:lnTo>
                  <a:close/>
                </a:path>
                <a:path w="2683509" h="610870">
                  <a:moveTo>
                    <a:pt x="37443" y="37533"/>
                  </a:moveTo>
                  <a:lnTo>
                    <a:pt x="37960" y="36766"/>
                  </a:lnTo>
                  <a:lnTo>
                    <a:pt x="38581" y="36766"/>
                  </a:lnTo>
                  <a:lnTo>
                    <a:pt x="37443" y="37533"/>
                  </a:lnTo>
                  <a:close/>
                </a:path>
                <a:path w="2683509" h="610870">
                  <a:moveTo>
                    <a:pt x="2666468" y="68508"/>
                  </a:moveTo>
                  <a:lnTo>
                    <a:pt x="2645771" y="37522"/>
                  </a:lnTo>
                  <a:lnTo>
                    <a:pt x="2646578" y="38061"/>
                  </a:lnTo>
                  <a:lnTo>
                    <a:pt x="2657593" y="38061"/>
                  </a:lnTo>
                  <a:lnTo>
                    <a:pt x="2674899" y="63969"/>
                  </a:lnTo>
                  <a:lnTo>
                    <a:pt x="2675343" y="64795"/>
                  </a:lnTo>
                  <a:lnTo>
                    <a:pt x="2675610" y="65684"/>
                  </a:lnTo>
                  <a:lnTo>
                    <a:pt x="2675979" y="67538"/>
                  </a:lnTo>
                  <a:lnTo>
                    <a:pt x="2666276" y="67538"/>
                  </a:lnTo>
                  <a:lnTo>
                    <a:pt x="2666468" y="68508"/>
                  </a:lnTo>
                  <a:close/>
                </a:path>
                <a:path w="2683509" h="610870">
                  <a:moveTo>
                    <a:pt x="37095" y="38049"/>
                  </a:moveTo>
                  <a:lnTo>
                    <a:pt x="36677" y="38049"/>
                  </a:lnTo>
                  <a:lnTo>
                    <a:pt x="37443" y="37533"/>
                  </a:lnTo>
                  <a:lnTo>
                    <a:pt x="37095" y="38049"/>
                  </a:lnTo>
                  <a:close/>
                </a:path>
                <a:path w="2683509" h="610870">
                  <a:moveTo>
                    <a:pt x="16484" y="68618"/>
                  </a:moveTo>
                  <a:lnTo>
                    <a:pt x="17208" y="66903"/>
                  </a:lnTo>
                  <a:lnTo>
                    <a:pt x="17023" y="67818"/>
                  </a:lnTo>
                  <a:lnTo>
                    <a:pt x="16484" y="68618"/>
                  </a:lnTo>
                  <a:close/>
                </a:path>
                <a:path w="2683509" h="610870">
                  <a:moveTo>
                    <a:pt x="17023" y="67818"/>
                  </a:moveTo>
                  <a:lnTo>
                    <a:pt x="17208" y="66903"/>
                  </a:lnTo>
                  <a:lnTo>
                    <a:pt x="17640" y="66903"/>
                  </a:lnTo>
                  <a:lnTo>
                    <a:pt x="17023" y="67818"/>
                  </a:lnTo>
                  <a:close/>
                </a:path>
                <a:path w="2683509" h="610870">
                  <a:moveTo>
                    <a:pt x="2666974" y="69265"/>
                  </a:moveTo>
                  <a:lnTo>
                    <a:pt x="2666468" y="68508"/>
                  </a:lnTo>
                  <a:lnTo>
                    <a:pt x="2666276" y="67538"/>
                  </a:lnTo>
                  <a:lnTo>
                    <a:pt x="2666974" y="69265"/>
                  </a:lnTo>
                  <a:close/>
                </a:path>
                <a:path w="2683509" h="610870">
                  <a:moveTo>
                    <a:pt x="2676323" y="69265"/>
                  </a:moveTo>
                  <a:lnTo>
                    <a:pt x="2666974" y="69265"/>
                  </a:lnTo>
                  <a:lnTo>
                    <a:pt x="2666276" y="67538"/>
                  </a:lnTo>
                  <a:lnTo>
                    <a:pt x="2675979" y="67538"/>
                  </a:lnTo>
                  <a:lnTo>
                    <a:pt x="2676323" y="69265"/>
                  </a:lnTo>
                  <a:close/>
                </a:path>
                <a:path w="2683509" h="610870">
                  <a:moveTo>
                    <a:pt x="16862" y="68618"/>
                  </a:moveTo>
                  <a:lnTo>
                    <a:pt x="16484" y="68618"/>
                  </a:lnTo>
                  <a:lnTo>
                    <a:pt x="17023" y="67818"/>
                  </a:lnTo>
                  <a:lnTo>
                    <a:pt x="16862" y="68618"/>
                  </a:lnTo>
                  <a:close/>
                </a:path>
                <a:path w="2683509" h="610870">
                  <a:moveTo>
                    <a:pt x="2683332" y="105892"/>
                  </a:moveTo>
                  <a:lnTo>
                    <a:pt x="2673896" y="105892"/>
                  </a:lnTo>
                  <a:lnTo>
                    <a:pt x="2673807" y="104965"/>
                  </a:lnTo>
                  <a:lnTo>
                    <a:pt x="2666468" y="68508"/>
                  </a:lnTo>
                  <a:lnTo>
                    <a:pt x="2666974" y="69265"/>
                  </a:lnTo>
                  <a:lnTo>
                    <a:pt x="2676323" y="69265"/>
                  </a:lnTo>
                  <a:lnTo>
                    <a:pt x="2683240" y="104013"/>
                  </a:lnTo>
                  <a:lnTo>
                    <a:pt x="2683332" y="105892"/>
                  </a:lnTo>
                  <a:close/>
                </a:path>
                <a:path w="2683509" h="610870">
                  <a:moveTo>
                    <a:pt x="9423" y="105464"/>
                  </a:moveTo>
                  <a:lnTo>
                    <a:pt x="9423" y="104965"/>
                  </a:lnTo>
                  <a:lnTo>
                    <a:pt x="9423" y="105464"/>
                  </a:lnTo>
                  <a:close/>
                </a:path>
                <a:path w="2683509" h="610870">
                  <a:moveTo>
                    <a:pt x="2673807" y="105445"/>
                  </a:moveTo>
                  <a:lnTo>
                    <a:pt x="2673711" y="104965"/>
                  </a:lnTo>
                  <a:lnTo>
                    <a:pt x="2673807" y="105445"/>
                  </a:lnTo>
                  <a:close/>
                </a:path>
                <a:path w="2683509" h="610870">
                  <a:moveTo>
                    <a:pt x="2683332" y="505752"/>
                  </a:moveTo>
                  <a:lnTo>
                    <a:pt x="2673807" y="505752"/>
                  </a:lnTo>
                  <a:lnTo>
                    <a:pt x="2673896" y="504812"/>
                  </a:lnTo>
                  <a:lnTo>
                    <a:pt x="2673807" y="105445"/>
                  </a:lnTo>
                  <a:lnTo>
                    <a:pt x="2673896" y="105892"/>
                  </a:lnTo>
                  <a:lnTo>
                    <a:pt x="2683332" y="105892"/>
                  </a:lnTo>
                  <a:lnTo>
                    <a:pt x="2683332" y="505752"/>
                  </a:lnTo>
                  <a:close/>
                </a:path>
                <a:path w="2683509" h="610870">
                  <a:moveTo>
                    <a:pt x="9423" y="105905"/>
                  </a:moveTo>
                  <a:lnTo>
                    <a:pt x="9423" y="105464"/>
                  </a:lnTo>
                  <a:lnTo>
                    <a:pt x="9423" y="105905"/>
                  </a:lnTo>
                  <a:close/>
                </a:path>
                <a:path w="2683509" h="610870">
                  <a:moveTo>
                    <a:pt x="9423" y="505252"/>
                  </a:moveTo>
                  <a:lnTo>
                    <a:pt x="9334" y="504812"/>
                  </a:lnTo>
                  <a:lnTo>
                    <a:pt x="9423" y="505252"/>
                  </a:lnTo>
                  <a:close/>
                </a:path>
                <a:path w="2683509" h="610870">
                  <a:moveTo>
                    <a:pt x="2673807" y="505252"/>
                  </a:moveTo>
                  <a:lnTo>
                    <a:pt x="2673807" y="504812"/>
                  </a:lnTo>
                  <a:lnTo>
                    <a:pt x="2673807" y="505252"/>
                  </a:lnTo>
                  <a:close/>
                </a:path>
                <a:path w="2683509" h="610870">
                  <a:moveTo>
                    <a:pt x="9524" y="505752"/>
                  </a:moveTo>
                  <a:lnTo>
                    <a:pt x="9423" y="505252"/>
                  </a:lnTo>
                  <a:lnTo>
                    <a:pt x="9524" y="505752"/>
                  </a:lnTo>
                  <a:close/>
                </a:path>
                <a:path w="2683509" h="610870">
                  <a:moveTo>
                    <a:pt x="2666206" y="542899"/>
                  </a:moveTo>
                  <a:lnTo>
                    <a:pt x="2673807" y="505252"/>
                  </a:lnTo>
                  <a:lnTo>
                    <a:pt x="2673807" y="505752"/>
                  </a:lnTo>
                  <a:lnTo>
                    <a:pt x="2683332" y="505752"/>
                  </a:lnTo>
                  <a:lnTo>
                    <a:pt x="2683230" y="506691"/>
                  </a:lnTo>
                  <a:lnTo>
                    <a:pt x="2676084" y="542099"/>
                  </a:lnTo>
                  <a:lnTo>
                    <a:pt x="2666745" y="542099"/>
                  </a:lnTo>
                  <a:lnTo>
                    <a:pt x="2666206" y="542899"/>
                  </a:lnTo>
                  <a:close/>
                </a:path>
                <a:path w="2683509" h="610870">
                  <a:moveTo>
                    <a:pt x="17208" y="543814"/>
                  </a:moveTo>
                  <a:lnTo>
                    <a:pt x="16484" y="542099"/>
                  </a:lnTo>
                  <a:lnTo>
                    <a:pt x="17023" y="542899"/>
                  </a:lnTo>
                  <a:lnTo>
                    <a:pt x="17208" y="543814"/>
                  </a:lnTo>
                  <a:close/>
                </a:path>
                <a:path w="2683509" h="610870">
                  <a:moveTo>
                    <a:pt x="17023" y="542899"/>
                  </a:moveTo>
                  <a:lnTo>
                    <a:pt x="16484" y="542099"/>
                  </a:lnTo>
                  <a:lnTo>
                    <a:pt x="16862" y="542099"/>
                  </a:lnTo>
                  <a:lnTo>
                    <a:pt x="17023" y="542899"/>
                  </a:lnTo>
                  <a:close/>
                </a:path>
                <a:path w="2683509" h="610870">
                  <a:moveTo>
                    <a:pt x="2666022" y="543814"/>
                  </a:moveTo>
                  <a:lnTo>
                    <a:pt x="2666206" y="542899"/>
                  </a:lnTo>
                  <a:lnTo>
                    <a:pt x="2666745" y="542099"/>
                  </a:lnTo>
                  <a:lnTo>
                    <a:pt x="2666022" y="543814"/>
                  </a:lnTo>
                  <a:close/>
                </a:path>
                <a:path w="2683509" h="610870">
                  <a:moveTo>
                    <a:pt x="2675738" y="543814"/>
                  </a:moveTo>
                  <a:lnTo>
                    <a:pt x="2666022" y="543814"/>
                  </a:lnTo>
                  <a:lnTo>
                    <a:pt x="2666745" y="542099"/>
                  </a:lnTo>
                  <a:lnTo>
                    <a:pt x="2676084" y="542099"/>
                  </a:lnTo>
                  <a:lnTo>
                    <a:pt x="2675738" y="543814"/>
                  </a:lnTo>
                  <a:close/>
                </a:path>
                <a:path w="2683509" h="610870">
                  <a:moveTo>
                    <a:pt x="17640" y="543814"/>
                  </a:moveTo>
                  <a:lnTo>
                    <a:pt x="17208" y="543814"/>
                  </a:lnTo>
                  <a:lnTo>
                    <a:pt x="17023" y="542899"/>
                  </a:lnTo>
                  <a:lnTo>
                    <a:pt x="17640" y="543814"/>
                  </a:lnTo>
                  <a:close/>
                </a:path>
                <a:path w="2683509" h="610870">
                  <a:moveTo>
                    <a:pt x="2645802" y="573161"/>
                  </a:moveTo>
                  <a:lnTo>
                    <a:pt x="2666206" y="542899"/>
                  </a:lnTo>
                  <a:lnTo>
                    <a:pt x="2666022" y="543814"/>
                  </a:lnTo>
                  <a:lnTo>
                    <a:pt x="2675738" y="543814"/>
                  </a:lnTo>
                  <a:lnTo>
                    <a:pt x="2675356" y="545706"/>
                  </a:lnTo>
                  <a:lnTo>
                    <a:pt x="2675089" y="546595"/>
                  </a:lnTo>
                  <a:lnTo>
                    <a:pt x="2674645" y="547420"/>
                  </a:lnTo>
                  <a:lnTo>
                    <a:pt x="2657630" y="572655"/>
                  </a:lnTo>
                  <a:lnTo>
                    <a:pt x="2646553" y="572655"/>
                  </a:lnTo>
                  <a:lnTo>
                    <a:pt x="2645802" y="573161"/>
                  </a:lnTo>
                  <a:close/>
                </a:path>
                <a:path w="2683509" h="610870">
                  <a:moveTo>
                    <a:pt x="37960" y="573951"/>
                  </a:moveTo>
                  <a:lnTo>
                    <a:pt x="36677" y="572655"/>
                  </a:lnTo>
                  <a:lnTo>
                    <a:pt x="37428" y="573161"/>
                  </a:lnTo>
                  <a:lnTo>
                    <a:pt x="37960" y="573951"/>
                  </a:lnTo>
                  <a:close/>
                </a:path>
                <a:path w="2683509" h="610870">
                  <a:moveTo>
                    <a:pt x="37428" y="573161"/>
                  </a:moveTo>
                  <a:lnTo>
                    <a:pt x="36677" y="572655"/>
                  </a:lnTo>
                  <a:lnTo>
                    <a:pt x="37086" y="572655"/>
                  </a:lnTo>
                  <a:lnTo>
                    <a:pt x="37428" y="573161"/>
                  </a:lnTo>
                  <a:close/>
                </a:path>
                <a:path w="2683509" h="610870">
                  <a:moveTo>
                    <a:pt x="2645270" y="573951"/>
                  </a:moveTo>
                  <a:lnTo>
                    <a:pt x="2645802" y="573161"/>
                  </a:lnTo>
                  <a:lnTo>
                    <a:pt x="2646553" y="572655"/>
                  </a:lnTo>
                  <a:lnTo>
                    <a:pt x="2645270" y="573951"/>
                  </a:lnTo>
                  <a:close/>
                </a:path>
                <a:path w="2683509" h="610870">
                  <a:moveTo>
                    <a:pt x="2656757" y="573951"/>
                  </a:moveTo>
                  <a:lnTo>
                    <a:pt x="2645270" y="573951"/>
                  </a:lnTo>
                  <a:lnTo>
                    <a:pt x="2646553" y="572655"/>
                  </a:lnTo>
                  <a:lnTo>
                    <a:pt x="2657630" y="572655"/>
                  </a:lnTo>
                  <a:lnTo>
                    <a:pt x="2656757" y="573951"/>
                  </a:lnTo>
                  <a:close/>
                </a:path>
                <a:path w="2683509" h="610870">
                  <a:moveTo>
                    <a:pt x="38598" y="573951"/>
                  </a:moveTo>
                  <a:lnTo>
                    <a:pt x="37960" y="573951"/>
                  </a:lnTo>
                  <a:lnTo>
                    <a:pt x="37428" y="573161"/>
                  </a:lnTo>
                  <a:lnTo>
                    <a:pt x="38598" y="573951"/>
                  </a:lnTo>
                  <a:close/>
                </a:path>
                <a:path w="2683509" h="610870">
                  <a:moveTo>
                    <a:pt x="2615468" y="593613"/>
                  </a:moveTo>
                  <a:lnTo>
                    <a:pt x="2645802" y="573161"/>
                  </a:lnTo>
                  <a:lnTo>
                    <a:pt x="2645270" y="573951"/>
                  </a:lnTo>
                  <a:lnTo>
                    <a:pt x="2656757" y="573951"/>
                  </a:lnTo>
                  <a:lnTo>
                    <a:pt x="2653169" y="579272"/>
                  </a:lnTo>
                  <a:lnTo>
                    <a:pt x="2652585" y="579970"/>
                  </a:lnTo>
                  <a:lnTo>
                    <a:pt x="2651887" y="580555"/>
                  </a:lnTo>
                  <a:lnTo>
                    <a:pt x="2632806" y="593420"/>
                  </a:lnTo>
                  <a:lnTo>
                    <a:pt x="2616428" y="593420"/>
                  </a:lnTo>
                  <a:lnTo>
                    <a:pt x="2615468" y="593613"/>
                  </a:lnTo>
                  <a:close/>
                </a:path>
                <a:path w="2683509" h="610870">
                  <a:moveTo>
                    <a:pt x="68529" y="594131"/>
                  </a:moveTo>
                  <a:lnTo>
                    <a:pt x="66801" y="593420"/>
                  </a:lnTo>
                  <a:lnTo>
                    <a:pt x="67761" y="593613"/>
                  </a:lnTo>
                  <a:lnTo>
                    <a:pt x="68529" y="594131"/>
                  </a:lnTo>
                  <a:close/>
                </a:path>
                <a:path w="2683509" h="610870">
                  <a:moveTo>
                    <a:pt x="67761" y="593613"/>
                  </a:moveTo>
                  <a:lnTo>
                    <a:pt x="66801" y="593420"/>
                  </a:lnTo>
                  <a:lnTo>
                    <a:pt x="67474" y="593420"/>
                  </a:lnTo>
                  <a:lnTo>
                    <a:pt x="67761" y="593613"/>
                  </a:lnTo>
                  <a:close/>
                </a:path>
                <a:path w="2683509" h="610870">
                  <a:moveTo>
                    <a:pt x="2614701" y="594131"/>
                  </a:moveTo>
                  <a:lnTo>
                    <a:pt x="2615469" y="593613"/>
                  </a:lnTo>
                  <a:lnTo>
                    <a:pt x="2616428" y="593420"/>
                  </a:lnTo>
                  <a:lnTo>
                    <a:pt x="2614701" y="594131"/>
                  </a:lnTo>
                  <a:close/>
                </a:path>
                <a:path w="2683509" h="610870">
                  <a:moveTo>
                    <a:pt x="2631751" y="594131"/>
                  </a:moveTo>
                  <a:lnTo>
                    <a:pt x="2614701" y="594131"/>
                  </a:lnTo>
                  <a:lnTo>
                    <a:pt x="2616428" y="593420"/>
                  </a:lnTo>
                  <a:lnTo>
                    <a:pt x="2632806" y="593420"/>
                  </a:lnTo>
                  <a:lnTo>
                    <a:pt x="2631751" y="594131"/>
                  </a:lnTo>
                  <a:close/>
                </a:path>
                <a:path w="2683509" h="610870">
                  <a:moveTo>
                    <a:pt x="70325" y="594131"/>
                  </a:moveTo>
                  <a:lnTo>
                    <a:pt x="68529" y="594131"/>
                  </a:lnTo>
                  <a:lnTo>
                    <a:pt x="67761" y="593613"/>
                  </a:lnTo>
                  <a:lnTo>
                    <a:pt x="70325" y="594131"/>
                  </a:lnTo>
                  <a:close/>
                </a:path>
                <a:path w="2683509" h="610870">
                  <a:moveTo>
                    <a:pt x="2577426" y="601294"/>
                  </a:moveTo>
                  <a:lnTo>
                    <a:pt x="2615468" y="593613"/>
                  </a:lnTo>
                  <a:lnTo>
                    <a:pt x="2614701" y="594131"/>
                  </a:lnTo>
                  <a:lnTo>
                    <a:pt x="2631751" y="594131"/>
                  </a:lnTo>
                  <a:lnTo>
                    <a:pt x="2621278" y="601192"/>
                  </a:lnTo>
                  <a:lnTo>
                    <a:pt x="2578366" y="601192"/>
                  </a:lnTo>
                  <a:lnTo>
                    <a:pt x="2577426" y="601294"/>
                  </a:lnTo>
                  <a:close/>
                </a:path>
                <a:path w="2683509" h="610870">
                  <a:moveTo>
                    <a:pt x="105816" y="601294"/>
                  </a:moveTo>
                  <a:lnTo>
                    <a:pt x="104863" y="601192"/>
                  </a:lnTo>
                  <a:lnTo>
                    <a:pt x="105312" y="601192"/>
                  </a:lnTo>
                  <a:lnTo>
                    <a:pt x="105816" y="601294"/>
                  </a:lnTo>
                  <a:close/>
                </a:path>
                <a:path w="2683509" h="610870">
                  <a:moveTo>
                    <a:pt x="2577426" y="601294"/>
                  </a:moveTo>
                  <a:lnTo>
                    <a:pt x="105816" y="601294"/>
                  </a:lnTo>
                  <a:lnTo>
                    <a:pt x="105312" y="601192"/>
                  </a:lnTo>
                  <a:lnTo>
                    <a:pt x="2577930" y="601192"/>
                  </a:lnTo>
                  <a:lnTo>
                    <a:pt x="2577426" y="601294"/>
                  </a:lnTo>
                  <a:close/>
                </a:path>
                <a:path w="2683509" h="610870">
                  <a:moveTo>
                    <a:pt x="2621127" y="601294"/>
                  </a:moveTo>
                  <a:lnTo>
                    <a:pt x="2577426" y="601294"/>
                  </a:lnTo>
                  <a:lnTo>
                    <a:pt x="2578366" y="601192"/>
                  </a:lnTo>
                  <a:lnTo>
                    <a:pt x="2621278" y="601192"/>
                  </a:lnTo>
                  <a:lnTo>
                    <a:pt x="2621127" y="60129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479285" y="3278454"/>
            <a:ext cx="15906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latin typeface="Calibri" panose="020F0502020204030204"/>
                <a:cs typeface="Calibri" panose="020F0502020204030204"/>
              </a:rPr>
              <a:t>Splitting</a:t>
            </a:r>
            <a:r>
              <a:rPr sz="15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5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20" dirty="0">
                <a:latin typeface="Calibri" panose="020F0502020204030204"/>
                <a:cs typeface="Calibri" panose="020F0502020204030204"/>
              </a:rPr>
              <a:t>dataset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1325" y="4279963"/>
            <a:ext cx="14922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latin typeface="Calibri" panose="020F0502020204030204"/>
                <a:cs typeface="Calibri" panose="020F0502020204030204"/>
              </a:rPr>
              <a:t>T</a:t>
            </a:r>
            <a:r>
              <a:rPr sz="1500" b="1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inin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g</a:t>
            </a:r>
            <a:r>
              <a:rPr sz="15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th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mo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l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3685" y="1955609"/>
            <a:ext cx="5855335" cy="2390140"/>
            <a:chOff x="343685" y="1955609"/>
            <a:chExt cx="5855335" cy="2390140"/>
          </a:xfrm>
        </p:grpSpPr>
        <p:sp>
          <p:nvSpPr>
            <p:cNvPr id="27" name="object 27"/>
            <p:cNvSpPr/>
            <p:nvPr/>
          </p:nvSpPr>
          <p:spPr>
            <a:xfrm>
              <a:off x="348373" y="1960321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167551" y="348005"/>
                  </a:moveTo>
                  <a:lnTo>
                    <a:pt x="123012" y="341782"/>
                  </a:lnTo>
                  <a:lnTo>
                    <a:pt x="82981" y="324243"/>
                  </a:lnTo>
                  <a:lnTo>
                    <a:pt x="49072" y="297040"/>
                  </a:lnTo>
                  <a:lnTo>
                    <a:pt x="22872" y="261823"/>
                  </a:lnTo>
                  <a:lnTo>
                    <a:pt x="5981" y="220256"/>
                  </a:lnTo>
                  <a:lnTo>
                    <a:pt x="0" y="174002"/>
                  </a:lnTo>
                  <a:lnTo>
                    <a:pt x="5981" y="127749"/>
                  </a:lnTo>
                  <a:lnTo>
                    <a:pt x="22872" y="86182"/>
                  </a:lnTo>
                  <a:lnTo>
                    <a:pt x="49072" y="50965"/>
                  </a:lnTo>
                  <a:lnTo>
                    <a:pt x="82981" y="23761"/>
                  </a:lnTo>
                  <a:lnTo>
                    <a:pt x="123012" y="6223"/>
                  </a:lnTo>
                  <a:lnTo>
                    <a:pt x="167551" y="0"/>
                  </a:lnTo>
                  <a:lnTo>
                    <a:pt x="200393" y="3378"/>
                  </a:lnTo>
                  <a:lnTo>
                    <a:pt x="260502" y="29235"/>
                  </a:lnTo>
                  <a:lnTo>
                    <a:pt x="306946" y="77469"/>
                  </a:lnTo>
                  <a:lnTo>
                    <a:pt x="331851" y="139903"/>
                  </a:lnTo>
                  <a:lnTo>
                    <a:pt x="335102" y="174002"/>
                  </a:lnTo>
                  <a:lnTo>
                    <a:pt x="329120" y="220256"/>
                  </a:lnTo>
                  <a:lnTo>
                    <a:pt x="312229" y="261823"/>
                  </a:lnTo>
                  <a:lnTo>
                    <a:pt x="286029" y="297040"/>
                  </a:lnTo>
                  <a:lnTo>
                    <a:pt x="252120" y="324243"/>
                  </a:lnTo>
                  <a:lnTo>
                    <a:pt x="212090" y="341782"/>
                  </a:lnTo>
                  <a:lnTo>
                    <a:pt x="167551" y="34800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3687" y="1955609"/>
              <a:ext cx="344805" cy="357505"/>
            </a:xfrm>
            <a:custGeom>
              <a:avLst/>
              <a:gdLst/>
              <a:ahLst/>
              <a:cxnLst/>
              <a:rect l="l" t="t" r="r" b="b"/>
              <a:pathLst>
                <a:path w="344805" h="357505">
                  <a:moveTo>
                    <a:pt x="172898" y="357428"/>
                  </a:moveTo>
                  <a:lnTo>
                    <a:pt x="171577" y="357428"/>
                  </a:lnTo>
                  <a:lnTo>
                    <a:pt x="127038" y="351218"/>
                  </a:lnTo>
                  <a:lnTo>
                    <a:pt x="85763" y="333324"/>
                  </a:lnTo>
                  <a:lnTo>
                    <a:pt x="50787" y="305460"/>
                  </a:lnTo>
                  <a:lnTo>
                    <a:pt x="23736" y="269379"/>
                  </a:lnTo>
                  <a:lnTo>
                    <a:pt x="6261" y="226758"/>
                  </a:lnTo>
                  <a:lnTo>
                    <a:pt x="0" y="179616"/>
                  </a:lnTo>
                  <a:lnTo>
                    <a:pt x="0" y="177812"/>
                  </a:lnTo>
                  <a:lnTo>
                    <a:pt x="5956" y="131851"/>
                  </a:lnTo>
                  <a:lnTo>
                    <a:pt x="23152" y="89103"/>
                  </a:lnTo>
                  <a:lnTo>
                    <a:pt x="49936" y="52831"/>
                  </a:lnTo>
                  <a:lnTo>
                    <a:pt x="84696" y="24752"/>
                  </a:lnTo>
                  <a:lnTo>
                    <a:pt x="125781" y="6565"/>
                  </a:lnTo>
                  <a:lnTo>
                    <a:pt x="171577" y="0"/>
                  </a:lnTo>
                  <a:lnTo>
                    <a:pt x="173202" y="50"/>
                  </a:lnTo>
                  <a:lnTo>
                    <a:pt x="218328" y="9372"/>
                  </a:lnTo>
                  <a:lnTo>
                    <a:pt x="171272" y="9372"/>
                  </a:lnTo>
                  <a:lnTo>
                    <a:pt x="172111" y="9545"/>
                  </a:lnTo>
                  <a:lnTo>
                    <a:pt x="130909" y="15290"/>
                  </a:lnTo>
                  <a:lnTo>
                    <a:pt x="129603" y="15290"/>
                  </a:lnTo>
                  <a:lnTo>
                    <a:pt x="128359" y="15646"/>
                  </a:lnTo>
                  <a:lnTo>
                    <a:pt x="128792" y="15646"/>
                  </a:lnTo>
                  <a:lnTo>
                    <a:pt x="91063" y="32181"/>
                  </a:lnTo>
                  <a:lnTo>
                    <a:pt x="90652" y="32181"/>
                  </a:lnTo>
                  <a:lnTo>
                    <a:pt x="89586" y="32829"/>
                  </a:lnTo>
                  <a:lnTo>
                    <a:pt x="89845" y="32829"/>
                  </a:lnTo>
                  <a:lnTo>
                    <a:pt x="57835" y="58521"/>
                  </a:lnTo>
                  <a:lnTo>
                    <a:pt x="57582" y="58521"/>
                  </a:lnTo>
                  <a:lnTo>
                    <a:pt x="56743" y="59397"/>
                  </a:lnTo>
                  <a:lnTo>
                    <a:pt x="56930" y="59397"/>
                  </a:lnTo>
                  <a:lnTo>
                    <a:pt x="32166" y="92684"/>
                  </a:lnTo>
                  <a:lnTo>
                    <a:pt x="31978" y="92684"/>
                  </a:lnTo>
                  <a:lnTo>
                    <a:pt x="31381" y="93738"/>
                  </a:lnTo>
                  <a:lnTo>
                    <a:pt x="31550" y="93738"/>
                  </a:lnTo>
                  <a:lnTo>
                    <a:pt x="15567" y="133070"/>
                  </a:lnTo>
                  <a:lnTo>
                    <a:pt x="15392" y="133070"/>
                  </a:lnTo>
                  <a:lnTo>
                    <a:pt x="15087" y="134251"/>
                  </a:lnTo>
                  <a:lnTo>
                    <a:pt x="15239" y="134251"/>
                  </a:lnTo>
                  <a:lnTo>
                    <a:pt x="9568" y="178104"/>
                  </a:lnTo>
                  <a:lnTo>
                    <a:pt x="9410" y="178104"/>
                  </a:lnTo>
                  <a:lnTo>
                    <a:pt x="9410" y="179323"/>
                  </a:lnTo>
                  <a:lnTo>
                    <a:pt x="9568" y="179323"/>
                  </a:lnTo>
                  <a:lnTo>
                    <a:pt x="15239" y="223177"/>
                  </a:lnTo>
                  <a:lnTo>
                    <a:pt x="15087" y="223177"/>
                  </a:lnTo>
                  <a:lnTo>
                    <a:pt x="15392" y="224358"/>
                  </a:lnTo>
                  <a:lnTo>
                    <a:pt x="15567" y="224358"/>
                  </a:lnTo>
                  <a:lnTo>
                    <a:pt x="31550" y="263690"/>
                  </a:lnTo>
                  <a:lnTo>
                    <a:pt x="31381" y="263690"/>
                  </a:lnTo>
                  <a:lnTo>
                    <a:pt x="31978" y="264744"/>
                  </a:lnTo>
                  <a:lnTo>
                    <a:pt x="32166" y="264744"/>
                  </a:lnTo>
                  <a:lnTo>
                    <a:pt x="56930" y="298030"/>
                  </a:lnTo>
                  <a:lnTo>
                    <a:pt x="56743" y="298030"/>
                  </a:lnTo>
                  <a:lnTo>
                    <a:pt x="57582" y="298907"/>
                  </a:lnTo>
                  <a:lnTo>
                    <a:pt x="57835" y="298907"/>
                  </a:lnTo>
                  <a:lnTo>
                    <a:pt x="89845" y="324599"/>
                  </a:lnTo>
                  <a:lnTo>
                    <a:pt x="89586" y="324599"/>
                  </a:lnTo>
                  <a:lnTo>
                    <a:pt x="90652" y="325246"/>
                  </a:lnTo>
                  <a:lnTo>
                    <a:pt x="91063" y="325246"/>
                  </a:lnTo>
                  <a:lnTo>
                    <a:pt x="128792" y="341782"/>
                  </a:lnTo>
                  <a:lnTo>
                    <a:pt x="128359" y="341782"/>
                  </a:lnTo>
                  <a:lnTo>
                    <a:pt x="129603" y="342138"/>
                  </a:lnTo>
                  <a:lnTo>
                    <a:pt x="130909" y="342138"/>
                  </a:lnTo>
                  <a:lnTo>
                    <a:pt x="172237" y="347900"/>
                  </a:lnTo>
                  <a:lnTo>
                    <a:pt x="171577" y="347992"/>
                  </a:lnTo>
                  <a:lnTo>
                    <a:pt x="225243" y="347992"/>
                  </a:lnTo>
                  <a:lnTo>
                    <a:pt x="218694" y="350862"/>
                  </a:lnTo>
                  <a:lnTo>
                    <a:pt x="217436" y="351218"/>
                  </a:lnTo>
                  <a:lnTo>
                    <a:pt x="172898" y="357428"/>
                  </a:lnTo>
                  <a:close/>
                </a:path>
                <a:path w="344805" h="357505">
                  <a:moveTo>
                    <a:pt x="172111" y="9545"/>
                  </a:moveTo>
                  <a:lnTo>
                    <a:pt x="171272" y="9372"/>
                  </a:lnTo>
                  <a:lnTo>
                    <a:pt x="172898" y="9436"/>
                  </a:lnTo>
                  <a:lnTo>
                    <a:pt x="172111" y="9545"/>
                  </a:lnTo>
                  <a:close/>
                </a:path>
                <a:path w="344805" h="357505">
                  <a:moveTo>
                    <a:pt x="234436" y="22420"/>
                  </a:moveTo>
                  <a:lnTo>
                    <a:pt x="172111" y="9545"/>
                  </a:lnTo>
                  <a:lnTo>
                    <a:pt x="172898" y="9436"/>
                  </a:lnTo>
                  <a:lnTo>
                    <a:pt x="171272" y="9372"/>
                  </a:lnTo>
                  <a:lnTo>
                    <a:pt x="218328" y="9372"/>
                  </a:lnTo>
                  <a:lnTo>
                    <a:pt x="237325" y="13296"/>
                  </a:lnTo>
                  <a:lnTo>
                    <a:pt x="238226" y="13576"/>
                  </a:lnTo>
                  <a:lnTo>
                    <a:pt x="239065" y="14046"/>
                  </a:lnTo>
                  <a:lnTo>
                    <a:pt x="250341" y="21869"/>
                  </a:lnTo>
                  <a:lnTo>
                    <a:pt x="233642" y="21869"/>
                  </a:lnTo>
                  <a:lnTo>
                    <a:pt x="234436" y="22420"/>
                  </a:lnTo>
                  <a:close/>
                </a:path>
                <a:path w="344805" h="357505">
                  <a:moveTo>
                    <a:pt x="128359" y="15646"/>
                  </a:moveTo>
                  <a:lnTo>
                    <a:pt x="129603" y="15290"/>
                  </a:lnTo>
                  <a:lnTo>
                    <a:pt x="128994" y="15557"/>
                  </a:lnTo>
                  <a:lnTo>
                    <a:pt x="128359" y="15646"/>
                  </a:lnTo>
                  <a:close/>
                </a:path>
                <a:path w="344805" h="357505">
                  <a:moveTo>
                    <a:pt x="128994" y="15557"/>
                  </a:moveTo>
                  <a:lnTo>
                    <a:pt x="129603" y="15290"/>
                  </a:lnTo>
                  <a:lnTo>
                    <a:pt x="130909" y="15290"/>
                  </a:lnTo>
                  <a:lnTo>
                    <a:pt x="128994" y="15557"/>
                  </a:lnTo>
                  <a:close/>
                </a:path>
                <a:path w="344805" h="357505">
                  <a:moveTo>
                    <a:pt x="128792" y="15646"/>
                  </a:moveTo>
                  <a:lnTo>
                    <a:pt x="128359" y="15646"/>
                  </a:lnTo>
                  <a:lnTo>
                    <a:pt x="128994" y="15557"/>
                  </a:lnTo>
                  <a:lnTo>
                    <a:pt x="128792" y="15646"/>
                  </a:lnTo>
                  <a:close/>
                </a:path>
                <a:path w="344805" h="357505">
                  <a:moveTo>
                    <a:pt x="235394" y="22618"/>
                  </a:moveTo>
                  <a:lnTo>
                    <a:pt x="234436" y="22420"/>
                  </a:lnTo>
                  <a:lnTo>
                    <a:pt x="233642" y="21869"/>
                  </a:lnTo>
                  <a:lnTo>
                    <a:pt x="235394" y="22618"/>
                  </a:lnTo>
                  <a:close/>
                </a:path>
                <a:path w="344805" h="357505">
                  <a:moveTo>
                    <a:pt x="251421" y="22618"/>
                  </a:moveTo>
                  <a:lnTo>
                    <a:pt x="235394" y="22618"/>
                  </a:lnTo>
                  <a:lnTo>
                    <a:pt x="233642" y="21869"/>
                  </a:lnTo>
                  <a:lnTo>
                    <a:pt x="250341" y="21869"/>
                  </a:lnTo>
                  <a:lnTo>
                    <a:pt x="251421" y="22618"/>
                  </a:lnTo>
                  <a:close/>
                </a:path>
                <a:path w="344805" h="357505">
                  <a:moveTo>
                    <a:pt x="287207" y="59040"/>
                  </a:moveTo>
                  <a:lnTo>
                    <a:pt x="234436" y="22420"/>
                  </a:lnTo>
                  <a:lnTo>
                    <a:pt x="235394" y="22618"/>
                  </a:lnTo>
                  <a:lnTo>
                    <a:pt x="251421" y="22618"/>
                  </a:lnTo>
                  <a:lnTo>
                    <a:pt x="293433" y="51765"/>
                  </a:lnTo>
                  <a:lnTo>
                    <a:pt x="294132" y="52374"/>
                  </a:lnTo>
                  <a:lnTo>
                    <a:pt x="294716" y="53098"/>
                  </a:lnTo>
                  <a:lnTo>
                    <a:pt x="298034" y="58254"/>
                  </a:lnTo>
                  <a:lnTo>
                    <a:pt x="286702" y="58254"/>
                  </a:lnTo>
                  <a:lnTo>
                    <a:pt x="287207" y="59040"/>
                  </a:lnTo>
                  <a:close/>
                </a:path>
                <a:path w="344805" h="357505">
                  <a:moveTo>
                    <a:pt x="89586" y="32829"/>
                  </a:moveTo>
                  <a:lnTo>
                    <a:pt x="90652" y="32181"/>
                  </a:lnTo>
                  <a:lnTo>
                    <a:pt x="90158" y="32578"/>
                  </a:lnTo>
                  <a:lnTo>
                    <a:pt x="89586" y="32829"/>
                  </a:lnTo>
                  <a:close/>
                </a:path>
                <a:path w="344805" h="357505">
                  <a:moveTo>
                    <a:pt x="90158" y="32578"/>
                  </a:moveTo>
                  <a:lnTo>
                    <a:pt x="90652" y="32181"/>
                  </a:lnTo>
                  <a:lnTo>
                    <a:pt x="91063" y="32181"/>
                  </a:lnTo>
                  <a:lnTo>
                    <a:pt x="90158" y="32578"/>
                  </a:lnTo>
                  <a:close/>
                </a:path>
                <a:path w="344805" h="357505">
                  <a:moveTo>
                    <a:pt x="89845" y="32829"/>
                  </a:moveTo>
                  <a:lnTo>
                    <a:pt x="89586" y="32829"/>
                  </a:lnTo>
                  <a:lnTo>
                    <a:pt x="90158" y="32578"/>
                  </a:lnTo>
                  <a:lnTo>
                    <a:pt x="89845" y="32829"/>
                  </a:lnTo>
                  <a:close/>
                </a:path>
                <a:path w="344805" h="357505">
                  <a:moveTo>
                    <a:pt x="287998" y="59588"/>
                  </a:moveTo>
                  <a:lnTo>
                    <a:pt x="287199" y="59026"/>
                  </a:lnTo>
                  <a:lnTo>
                    <a:pt x="286702" y="58254"/>
                  </a:lnTo>
                  <a:lnTo>
                    <a:pt x="287998" y="59588"/>
                  </a:lnTo>
                  <a:close/>
                </a:path>
                <a:path w="344805" h="357505">
                  <a:moveTo>
                    <a:pt x="298892" y="59588"/>
                  </a:moveTo>
                  <a:lnTo>
                    <a:pt x="287998" y="59588"/>
                  </a:lnTo>
                  <a:lnTo>
                    <a:pt x="286702" y="58254"/>
                  </a:lnTo>
                  <a:lnTo>
                    <a:pt x="298034" y="58254"/>
                  </a:lnTo>
                  <a:lnTo>
                    <a:pt x="298892" y="59588"/>
                  </a:lnTo>
                  <a:close/>
                </a:path>
                <a:path w="344805" h="357505">
                  <a:moveTo>
                    <a:pt x="56743" y="59397"/>
                  </a:moveTo>
                  <a:lnTo>
                    <a:pt x="57582" y="58521"/>
                  </a:lnTo>
                  <a:lnTo>
                    <a:pt x="57189" y="59040"/>
                  </a:lnTo>
                  <a:lnTo>
                    <a:pt x="56743" y="59397"/>
                  </a:lnTo>
                  <a:close/>
                </a:path>
                <a:path w="344805" h="357505">
                  <a:moveTo>
                    <a:pt x="57206" y="59026"/>
                  </a:moveTo>
                  <a:lnTo>
                    <a:pt x="57582" y="58521"/>
                  </a:lnTo>
                  <a:lnTo>
                    <a:pt x="57835" y="58521"/>
                  </a:lnTo>
                  <a:lnTo>
                    <a:pt x="57206" y="59026"/>
                  </a:lnTo>
                  <a:close/>
                </a:path>
                <a:path w="344805" h="357505">
                  <a:moveTo>
                    <a:pt x="56930" y="59397"/>
                  </a:moveTo>
                  <a:lnTo>
                    <a:pt x="56743" y="59397"/>
                  </a:lnTo>
                  <a:lnTo>
                    <a:pt x="57206" y="59026"/>
                  </a:lnTo>
                  <a:lnTo>
                    <a:pt x="56930" y="59397"/>
                  </a:lnTo>
                  <a:close/>
                </a:path>
                <a:path w="344805" h="357505">
                  <a:moveTo>
                    <a:pt x="322527" y="113933"/>
                  </a:moveTo>
                  <a:lnTo>
                    <a:pt x="287207" y="59040"/>
                  </a:lnTo>
                  <a:lnTo>
                    <a:pt x="287998" y="59588"/>
                  </a:lnTo>
                  <a:lnTo>
                    <a:pt x="298892" y="59588"/>
                  </a:lnTo>
                  <a:lnTo>
                    <a:pt x="331038" y="109550"/>
                  </a:lnTo>
                  <a:lnTo>
                    <a:pt x="331457" y="110362"/>
                  </a:lnTo>
                  <a:lnTo>
                    <a:pt x="331711" y="111226"/>
                  </a:lnTo>
                  <a:lnTo>
                    <a:pt x="332054" y="113017"/>
                  </a:lnTo>
                  <a:lnTo>
                    <a:pt x="322351" y="113017"/>
                  </a:lnTo>
                  <a:lnTo>
                    <a:pt x="322527" y="113933"/>
                  </a:lnTo>
                  <a:close/>
                </a:path>
                <a:path w="344805" h="357505">
                  <a:moveTo>
                    <a:pt x="31381" y="93738"/>
                  </a:moveTo>
                  <a:lnTo>
                    <a:pt x="31978" y="92684"/>
                  </a:lnTo>
                  <a:lnTo>
                    <a:pt x="31753" y="93239"/>
                  </a:lnTo>
                  <a:lnTo>
                    <a:pt x="31381" y="93738"/>
                  </a:lnTo>
                  <a:close/>
                </a:path>
                <a:path w="344805" h="357505">
                  <a:moveTo>
                    <a:pt x="31753" y="93239"/>
                  </a:moveTo>
                  <a:lnTo>
                    <a:pt x="31978" y="92684"/>
                  </a:lnTo>
                  <a:lnTo>
                    <a:pt x="32166" y="92684"/>
                  </a:lnTo>
                  <a:lnTo>
                    <a:pt x="31753" y="93239"/>
                  </a:lnTo>
                  <a:close/>
                </a:path>
                <a:path w="344805" h="357505">
                  <a:moveTo>
                    <a:pt x="31550" y="93738"/>
                  </a:moveTo>
                  <a:lnTo>
                    <a:pt x="31381" y="93738"/>
                  </a:lnTo>
                  <a:lnTo>
                    <a:pt x="31753" y="93239"/>
                  </a:lnTo>
                  <a:lnTo>
                    <a:pt x="31550" y="93738"/>
                  </a:lnTo>
                  <a:close/>
                </a:path>
                <a:path w="344805" h="357505">
                  <a:moveTo>
                    <a:pt x="323024" y="114706"/>
                  </a:moveTo>
                  <a:lnTo>
                    <a:pt x="322527" y="113933"/>
                  </a:lnTo>
                  <a:lnTo>
                    <a:pt x="322351" y="113017"/>
                  </a:lnTo>
                  <a:lnTo>
                    <a:pt x="323024" y="114706"/>
                  </a:lnTo>
                  <a:close/>
                </a:path>
                <a:path w="344805" h="357505">
                  <a:moveTo>
                    <a:pt x="332377" y="114706"/>
                  </a:moveTo>
                  <a:lnTo>
                    <a:pt x="323024" y="114706"/>
                  </a:lnTo>
                  <a:lnTo>
                    <a:pt x="322351" y="113017"/>
                  </a:lnTo>
                  <a:lnTo>
                    <a:pt x="332054" y="113017"/>
                  </a:lnTo>
                  <a:lnTo>
                    <a:pt x="332377" y="114706"/>
                  </a:lnTo>
                  <a:close/>
                </a:path>
                <a:path w="344805" h="357505">
                  <a:moveTo>
                    <a:pt x="334968" y="178848"/>
                  </a:moveTo>
                  <a:lnTo>
                    <a:pt x="322527" y="113933"/>
                  </a:lnTo>
                  <a:lnTo>
                    <a:pt x="323024" y="114706"/>
                  </a:lnTo>
                  <a:lnTo>
                    <a:pt x="332377" y="114706"/>
                  </a:lnTo>
                  <a:lnTo>
                    <a:pt x="344462" y="177812"/>
                  </a:lnTo>
                  <a:lnTo>
                    <a:pt x="344472" y="178104"/>
                  </a:lnTo>
                  <a:lnTo>
                    <a:pt x="335064" y="178104"/>
                  </a:lnTo>
                  <a:lnTo>
                    <a:pt x="334968" y="178848"/>
                  </a:lnTo>
                  <a:close/>
                </a:path>
                <a:path w="344805" h="357505">
                  <a:moveTo>
                    <a:pt x="15087" y="134251"/>
                  </a:moveTo>
                  <a:lnTo>
                    <a:pt x="15392" y="133070"/>
                  </a:lnTo>
                  <a:lnTo>
                    <a:pt x="15310" y="133702"/>
                  </a:lnTo>
                  <a:lnTo>
                    <a:pt x="15087" y="134251"/>
                  </a:lnTo>
                  <a:close/>
                </a:path>
                <a:path w="344805" h="357505">
                  <a:moveTo>
                    <a:pt x="15310" y="133702"/>
                  </a:moveTo>
                  <a:lnTo>
                    <a:pt x="15392" y="133070"/>
                  </a:lnTo>
                  <a:lnTo>
                    <a:pt x="15567" y="133070"/>
                  </a:lnTo>
                  <a:lnTo>
                    <a:pt x="15310" y="133702"/>
                  </a:lnTo>
                  <a:close/>
                </a:path>
                <a:path w="344805" h="357505">
                  <a:moveTo>
                    <a:pt x="15239" y="134251"/>
                  </a:moveTo>
                  <a:lnTo>
                    <a:pt x="15087" y="134251"/>
                  </a:lnTo>
                  <a:lnTo>
                    <a:pt x="15310" y="133702"/>
                  </a:lnTo>
                  <a:lnTo>
                    <a:pt x="15239" y="134251"/>
                  </a:lnTo>
                  <a:close/>
                </a:path>
                <a:path w="344805" h="357505">
                  <a:moveTo>
                    <a:pt x="9489" y="178714"/>
                  </a:moveTo>
                  <a:lnTo>
                    <a:pt x="9410" y="178104"/>
                  </a:lnTo>
                  <a:lnTo>
                    <a:pt x="9568" y="178104"/>
                  </a:lnTo>
                  <a:lnTo>
                    <a:pt x="9489" y="178714"/>
                  </a:lnTo>
                  <a:close/>
                </a:path>
                <a:path w="344805" h="357505">
                  <a:moveTo>
                    <a:pt x="344475" y="179616"/>
                  </a:moveTo>
                  <a:lnTo>
                    <a:pt x="335115" y="179616"/>
                  </a:lnTo>
                  <a:lnTo>
                    <a:pt x="335064" y="178104"/>
                  </a:lnTo>
                  <a:lnTo>
                    <a:pt x="344472" y="178104"/>
                  </a:lnTo>
                  <a:lnTo>
                    <a:pt x="344475" y="179616"/>
                  </a:lnTo>
                  <a:close/>
                </a:path>
                <a:path w="344805" h="357505">
                  <a:moveTo>
                    <a:pt x="9568" y="179323"/>
                  </a:moveTo>
                  <a:lnTo>
                    <a:pt x="9410" y="179323"/>
                  </a:lnTo>
                  <a:lnTo>
                    <a:pt x="9489" y="178714"/>
                  </a:lnTo>
                  <a:lnTo>
                    <a:pt x="9568" y="179323"/>
                  </a:lnTo>
                  <a:close/>
                </a:path>
                <a:path w="344805" h="357505">
                  <a:moveTo>
                    <a:pt x="338676" y="224358"/>
                  </a:moveTo>
                  <a:lnTo>
                    <a:pt x="329082" y="224358"/>
                  </a:lnTo>
                  <a:lnTo>
                    <a:pt x="329387" y="223177"/>
                  </a:lnTo>
                  <a:lnTo>
                    <a:pt x="329235" y="223177"/>
                  </a:lnTo>
                  <a:lnTo>
                    <a:pt x="334968" y="178848"/>
                  </a:lnTo>
                  <a:lnTo>
                    <a:pt x="335115" y="179616"/>
                  </a:lnTo>
                  <a:lnTo>
                    <a:pt x="344475" y="179616"/>
                  </a:lnTo>
                  <a:lnTo>
                    <a:pt x="338829" y="223177"/>
                  </a:lnTo>
                  <a:lnTo>
                    <a:pt x="329387" y="223177"/>
                  </a:lnTo>
                  <a:lnTo>
                    <a:pt x="329164" y="223725"/>
                  </a:lnTo>
                  <a:lnTo>
                    <a:pt x="338758" y="223725"/>
                  </a:lnTo>
                  <a:lnTo>
                    <a:pt x="338676" y="224358"/>
                  </a:lnTo>
                  <a:close/>
                </a:path>
                <a:path w="344805" h="357505">
                  <a:moveTo>
                    <a:pt x="15392" y="224358"/>
                  </a:moveTo>
                  <a:lnTo>
                    <a:pt x="15087" y="223177"/>
                  </a:lnTo>
                  <a:lnTo>
                    <a:pt x="15310" y="223725"/>
                  </a:lnTo>
                  <a:lnTo>
                    <a:pt x="15392" y="224358"/>
                  </a:lnTo>
                  <a:close/>
                </a:path>
                <a:path w="344805" h="357505">
                  <a:moveTo>
                    <a:pt x="15310" y="223725"/>
                  </a:moveTo>
                  <a:lnTo>
                    <a:pt x="15087" y="223177"/>
                  </a:lnTo>
                  <a:lnTo>
                    <a:pt x="15239" y="223177"/>
                  </a:lnTo>
                  <a:lnTo>
                    <a:pt x="15310" y="223725"/>
                  </a:lnTo>
                  <a:close/>
                </a:path>
                <a:path w="344805" h="357505">
                  <a:moveTo>
                    <a:pt x="329082" y="224358"/>
                  </a:moveTo>
                  <a:lnTo>
                    <a:pt x="329164" y="223725"/>
                  </a:lnTo>
                  <a:lnTo>
                    <a:pt x="329387" y="223177"/>
                  </a:lnTo>
                  <a:lnTo>
                    <a:pt x="329082" y="224358"/>
                  </a:lnTo>
                  <a:close/>
                </a:path>
                <a:path w="344805" h="357505">
                  <a:moveTo>
                    <a:pt x="15567" y="224358"/>
                  </a:moveTo>
                  <a:lnTo>
                    <a:pt x="15392" y="224358"/>
                  </a:lnTo>
                  <a:lnTo>
                    <a:pt x="15310" y="223725"/>
                  </a:lnTo>
                  <a:lnTo>
                    <a:pt x="15567" y="224358"/>
                  </a:lnTo>
                  <a:close/>
                </a:path>
                <a:path w="344805" h="357505">
                  <a:moveTo>
                    <a:pt x="312721" y="264189"/>
                  </a:moveTo>
                  <a:lnTo>
                    <a:pt x="329164" y="223725"/>
                  </a:lnTo>
                  <a:lnTo>
                    <a:pt x="329082" y="224358"/>
                  </a:lnTo>
                  <a:lnTo>
                    <a:pt x="338676" y="224358"/>
                  </a:lnTo>
                  <a:lnTo>
                    <a:pt x="338518" y="225577"/>
                  </a:lnTo>
                  <a:lnTo>
                    <a:pt x="338213" y="226758"/>
                  </a:lnTo>
                  <a:lnTo>
                    <a:pt x="323206" y="263690"/>
                  </a:lnTo>
                  <a:lnTo>
                    <a:pt x="313093" y="263690"/>
                  </a:lnTo>
                  <a:lnTo>
                    <a:pt x="312721" y="264189"/>
                  </a:lnTo>
                  <a:close/>
                </a:path>
                <a:path w="344805" h="357505">
                  <a:moveTo>
                    <a:pt x="31978" y="264744"/>
                  </a:moveTo>
                  <a:lnTo>
                    <a:pt x="31381" y="263690"/>
                  </a:lnTo>
                  <a:lnTo>
                    <a:pt x="31753" y="264189"/>
                  </a:lnTo>
                  <a:lnTo>
                    <a:pt x="31978" y="264744"/>
                  </a:lnTo>
                  <a:close/>
                </a:path>
                <a:path w="344805" h="357505">
                  <a:moveTo>
                    <a:pt x="31753" y="264189"/>
                  </a:moveTo>
                  <a:lnTo>
                    <a:pt x="31381" y="263690"/>
                  </a:lnTo>
                  <a:lnTo>
                    <a:pt x="31550" y="263690"/>
                  </a:lnTo>
                  <a:lnTo>
                    <a:pt x="31753" y="264189"/>
                  </a:lnTo>
                  <a:close/>
                </a:path>
                <a:path w="344805" h="357505">
                  <a:moveTo>
                    <a:pt x="312496" y="264744"/>
                  </a:moveTo>
                  <a:lnTo>
                    <a:pt x="312721" y="264189"/>
                  </a:lnTo>
                  <a:lnTo>
                    <a:pt x="313093" y="263690"/>
                  </a:lnTo>
                  <a:lnTo>
                    <a:pt x="312496" y="264744"/>
                  </a:lnTo>
                  <a:close/>
                </a:path>
                <a:path w="344805" h="357505">
                  <a:moveTo>
                    <a:pt x="322778" y="264744"/>
                  </a:moveTo>
                  <a:lnTo>
                    <a:pt x="312496" y="264744"/>
                  </a:lnTo>
                  <a:lnTo>
                    <a:pt x="313093" y="263690"/>
                  </a:lnTo>
                  <a:lnTo>
                    <a:pt x="323206" y="263690"/>
                  </a:lnTo>
                  <a:lnTo>
                    <a:pt x="322778" y="264744"/>
                  </a:lnTo>
                  <a:close/>
                </a:path>
                <a:path w="344805" h="357505">
                  <a:moveTo>
                    <a:pt x="32166" y="264744"/>
                  </a:moveTo>
                  <a:lnTo>
                    <a:pt x="31978" y="264744"/>
                  </a:lnTo>
                  <a:lnTo>
                    <a:pt x="31753" y="264189"/>
                  </a:lnTo>
                  <a:lnTo>
                    <a:pt x="32166" y="264744"/>
                  </a:lnTo>
                  <a:close/>
                </a:path>
                <a:path w="344805" h="357505">
                  <a:moveTo>
                    <a:pt x="287269" y="298401"/>
                  </a:moveTo>
                  <a:lnTo>
                    <a:pt x="312721" y="264189"/>
                  </a:lnTo>
                  <a:lnTo>
                    <a:pt x="312496" y="264744"/>
                  </a:lnTo>
                  <a:lnTo>
                    <a:pt x="322778" y="264744"/>
                  </a:lnTo>
                  <a:lnTo>
                    <a:pt x="321322" y="268325"/>
                  </a:lnTo>
                  <a:lnTo>
                    <a:pt x="320738" y="269379"/>
                  </a:lnTo>
                  <a:lnTo>
                    <a:pt x="299423" y="298030"/>
                  </a:lnTo>
                  <a:lnTo>
                    <a:pt x="287731" y="298030"/>
                  </a:lnTo>
                  <a:lnTo>
                    <a:pt x="287269" y="298401"/>
                  </a:lnTo>
                  <a:close/>
                </a:path>
                <a:path w="344805" h="357505">
                  <a:moveTo>
                    <a:pt x="57582" y="298907"/>
                  </a:moveTo>
                  <a:lnTo>
                    <a:pt x="56743" y="298030"/>
                  </a:lnTo>
                  <a:lnTo>
                    <a:pt x="57206" y="298401"/>
                  </a:lnTo>
                  <a:lnTo>
                    <a:pt x="57582" y="298907"/>
                  </a:lnTo>
                  <a:close/>
                </a:path>
                <a:path w="344805" h="357505">
                  <a:moveTo>
                    <a:pt x="57206" y="298401"/>
                  </a:moveTo>
                  <a:lnTo>
                    <a:pt x="56743" y="298030"/>
                  </a:lnTo>
                  <a:lnTo>
                    <a:pt x="56930" y="298030"/>
                  </a:lnTo>
                  <a:lnTo>
                    <a:pt x="57206" y="298401"/>
                  </a:lnTo>
                  <a:close/>
                </a:path>
                <a:path w="344805" h="357505">
                  <a:moveTo>
                    <a:pt x="286893" y="298907"/>
                  </a:moveTo>
                  <a:lnTo>
                    <a:pt x="287269" y="298401"/>
                  </a:lnTo>
                  <a:lnTo>
                    <a:pt x="287731" y="298030"/>
                  </a:lnTo>
                  <a:lnTo>
                    <a:pt x="286893" y="298907"/>
                  </a:lnTo>
                  <a:close/>
                </a:path>
                <a:path w="344805" h="357505">
                  <a:moveTo>
                    <a:pt x="298771" y="298907"/>
                  </a:moveTo>
                  <a:lnTo>
                    <a:pt x="286893" y="298907"/>
                  </a:lnTo>
                  <a:lnTo>
                    <a:pt x="287731" y="298030"/>
                  </a:lnTo>
                  <a:lnTo>
                    <a:pt x="299423" y="298030"/>
                  </a:lnTo>
                  <a:lnTo>
                    <a:pt x="298771" y="298907"/>
                  </a:lnTo>
                  <a:close/>
                </a:path>
                <a:path w="344805" h="357505">
                  <a:moveTo>
                    <a:pt x="57835" y="298907"/>
                  </a:moveTo>
                  <a:lnTo>
                    <a:pt x="57582" y="298907"/>
                  </a:lnTo>
                  <a:lnTo>
                    <a:pt x="57206" y="298401"/>
                  </a:lnTo>
                  <a:lnTo>
                    <a:pt x="57835" y="298907"/>
                  </a:lnTo>
                  <a:close/>
                </a:path>
                <a:path w="344805" h="357505">
                  <a:moveTo>
                    <a:pt x="254316" y="324850"/>
                  </a:moveTo>
                  <a:lnTo>
                    <a:pt x="287269" y="298401"/>
                  </a:lnTo>
                  <a:lnTo>
                    <a:pt x="286893" y="298907"/>
                  </a:lnTo>
                  <a:lnTo>
                    <a:pt x="298771" y="298907"/>
                  </a:lnTo>
                  <a:lnTo>
                    <a:pt x="294538" y="304596"/>
                  </a:lnTo>
                  <a:lnTo>
                    <a:pt x="293687" y="305460"/>
                  </a:lnTo>
                  <a:lnTo>
                    <a:pt x="269842" y="324599"/>
                  </a:lnTo>
                  <a:lnTo>
                    <a:pt x="254889" y="324599"/>
                  </a:lnTo>
                  <a:lnTo>
                    <a:pt x="254316" y="324850"/>
                  </a:lnTo>
                  <a:close/>
                </a:path>
                <a:path w="344805" h="357505">
                  <a:moveTo>
                    <a:pt x="90652" y="325246"/>
                  </a:moveTo>
                  <a:lnTo>
                    <a:pt x="89586" y="324599"/>
                  </a:lnTo>
                  <a:lnTo>
                    <a:pt x="90158" y="324850"/>
                  </a:lnTo>
                  <a:lnTo>
                    <a:pt x="90652" y="325246"/>
                  </a:lnTo>
                  <a:close/>
                </a:path>
                <a:path w="344805" h="357505">
                  <a:moveTo>
                    <a:pt x="90158" y="324850"/>
                  </a:moveTo>
                  <a:lnTo>
                    <a:pt x="89586" y="324599"/>
                  </a:lnTo>
                  <a:lnTo>
                    <a:pt x="89845" y="324599"/>
                  </a:lnTo>
                  <a:lnTo>
                    <a:pt x="90158" y="324850"/>
                  </a:lnTo>
                  <a:close/>
                </a:path>
                <a:path w="344805" h="357505">
                  <a:moveTo>
                    <a:pt x="253822" y="325246"/>
                  </a:moveTo>
                  <a:lnTo>
                    <a:pt x="254316" y="324850"/>
                  </a:lnTo>
                  <a:lnTo>
                    <a:pt x="254889" y="324599"/>
                  </a:lnTo>
                  <a:lnTo>
                    <a:pt x="253822" y="325246"/>
                  </a:lnTo>
                  <a:close/>
                </a:path>
                <a:path w="344805" h="357505">
                  <a:moveTo>
                    <a:pt x="269035" y="325246"/>
                  </a:moveTo>
                  <a:lnTo>
                    <a:pt x="253822" y="325246"/>
                  </a:lnTo>
                  <a:lnTo>
                    <a:pt x="254889" y="324599"/>
                  </a:lnTo>
                  <a:lnTo>
                    <a:pt x="269842" y="324599"/>
                  </a:lnTo>
                  <a:lnTo>
                    <a:pt x="269035" y="325246"/>
                  </a:lnTo>
                  <a:close/>
                </a:path>
                <a:path w="344805" h="357505">
                  <a:moveTo>
                    <a:pt x="91063" y="325246"/>
                  </a:moveTo>
                  <a:lnTo>
                    <a:pt x="90652" y="325246"/>
                  </a:lnTo>
                  <a:lnTo>
                    <a:pt x="90158" y="324850"/>
                  </a:lnTo>
                  <a:lnTo>
                    <a:pt x="91063" y="325246"/>
                  </a:lnTo>
                  <a:close/>
                </a:path>
                <a:path w="344805" h="357505">
                  <a:moveTo>
                    <a:pt x="215480" y="341870"/>
                  </a:moveTo>
                  <a:lnTo>
                    <a:pt x="254316" y="324850"/>
                  </a:lnTo>
                  <a:lnTo>
                    <a:pt x="253822" y="325246"/>
                  </a:lnTo>
                  <a:lnTo>
                    <a:pt x="269035" y="325246"/>
                  </a:lnTo>
                  <a:lnTo>
                    <a:pt x="259778" y="332676"/>
                  </a:lnTo>
                  <a:lnTo>
                    <a:pt x="258711" y="333324"/>
                  </a:lnTo>
                  <a:lnTo>
                    <a:pt x="239413" y="341782"/>
                  </a:lnTo>
                  <a:lnTo>
                    <a:pt x="216116" y="341782"/>
                  </a:lnTo>
                  <a:lnTo>
                    <a:pt x="215480" y="341870"/>
                  </a:lnTo>
                  <a:close/>
                </a:path>
                <a:path w="344805" h="357505">
                  <a:moveTo>
                    <a:pt x="129603" y="342138"/>
                  </a:moveTo>
                  <a:lnTo>
                    <a:pt x="128359" y="341782"/>
                  </a:lnTo>
                  <a:lnTo>
                    <a:pt x="128994" y="341870"/>
                  </a:lnTo>
                  <a:lnTo>
                    <a:pt x="129603" y="342138"/>
                  </a:lnTo>
                  <a:close/>
                </a:path>
                <a:path w="344805" h="357505">
                  <a:moveTo>
                    <a:pt x="128994" y="341870"/>
                  </a:moveTo>
                  <a:lnTo>
                    <a:pt x="128359" y="341782"/>
                  </a:lnTo>
                  <a:lnTo>
                    <a:pt x="128792" y="341782"/>
                  </a:lnTo>
                  <a:lnTo>
                    <a:pt x="128994" y="341870"/>
                  </a:lnTo>
                  <a:close/>
                </a:path>
                <a:path w="344805" h="357505">
                  <a:moveTo>
                    <a:pt x="214871" y="342138"/>
                  </a:moveTo>
                  <a:lnTo>
                    <a:pt x="215480" y="341870"/>
                  </a:lnTo>
                  <a:lnTo>
                    <a:pt x="216116" y="341782"/>
                  </a:lnTo>
                  <a:lnTo>
                    <a:pt x="214871" y="342138"/>
                  </a:lnTo>
                  <a:close/>
                </a:path>
                <a:path w="344805" h="357505">
                  <a:moveTo>
                    <a:pt x="238601" y="342138"/>
                  </a:moveTo>
                  <a:lnTo>
                    <a:pt x="214871" y="342138"/>
                  </a:lnTo>
                  <a:lnTo>
                    <a:pt x="216116" y="341782"/>
                  </a:lnTo>
                  <a:lnTo>
                    <a:pt x="239413" y="341782"/>
                  </a:lnTo>
                  <a:lnTo>
                    <a:pt x="238601" y="342138"/>
                  </a:lnTo>
                  <a:close/>
                </a:path>
                <a:path w="344805" h="357505">
                  <a:moveTo>
                    <a:pt x="130909" y="342138"/>
                  </a:moveTo>
                  <a:lnTo>
                    <a:pt x="129603" y="342138"/>
                  </a:lnTo>
                  <a:lnTo>
                    <a:pt x="128994" y="341870"/>
                  </a:lnTo>
                  <a:lnTo>
                    <a:pt x="130909" y="342138"/>
                  </a:lnTo>
                  <a:close/>
                </a:path>
                <a:path w="344805" h="357505">
                  <a:moveTo>
                    <a:pt x="225243" y="347992"/>
                  </a:moveTo>
                  <a:lnTo>
                    <a:pt x="172898" y="347992"/>
                  </a:lnTo>
                  <a:lnTo>
                    <a:pt x="172237" y="347900"/>
                  </a:lnTo>
                  <a:lnTo>
                    <a:pt x="215480" y="341870"/>
                  </a:lnTo>
                  <a:lnTo>
                    <a:pt x="214871" y="342138"/>
                  </a:lnTo>
                  <a:lnTo>
                    <a:pt x="238601" y="342138"/>
                  </a:lnTo>
                  <a:lnTo>
                    <a:pt x="225243" y="347992"/>
                  </a:lnTo>
                  <a:close/>
                </a:path>
                <a:path w="344805" h="357505">
                  <a:moveTo>
                    <a:pt x="172898" y="347992"/>
                  </a:moveTo>
                  <a:lnTo>
                    <a:pt x="171577" y="347992"/>
                  </a:lnTo>
                  <a:lnTo>
                    <a:pt x="172237" y="347900"/>
                  </a:lnTo>
                  <a:lnTo>
                    <a:pt x="172898" y="34799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8373" y="2976397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167551" y="348005"/>
                  </a:moveTo>
                  <a:lnTo>
                    <a:pt x="123012" y="341782"/>
                  </a:lnTo>
                  <a:lnTo>
                    <a:pt x="82981" y="324243"/>
                  </a:lnTo>
                  <a:lnTo>
                    <a:pt x="49072" y="297040"/>
                  </a:lnTo>
                  <a:lnTo>
                    <a:pt x="22872" y="261823"/>
                  </a:lnTo>
                  <a:lnTo>
                    <a:pt x="5981" y="220256"/>
                  </a:lnTo>
                  <a:lnTo>
                    <a:pt x="0" y="174002"/>
                  </a:lnTo>
                  <a:lnTo>
                    <a:pt x="5981" y="127749"/>
                  </a:lnTo>
                  <a:lnTo>
                    <a:pt x="22872" y="86182"/>
                  </a:lnTo>
                  <a:lnTo>
                    <a:pt x="49072" y="50965"/>
                  </a:lnTo>
                  <a:lnTo>
                    <a:pt x="82981" y="23761"/>
                  </a:lnTo>
                  <a:lnTo>
                    <a:pt x="123012" y="6210"/>
                  </a:lnTo>
                  <a:lnTo>
                    <a:pt x="167551" y="0"/>
                  </a:lnTo>
                  <a:lnTo>
                    <a:pt x="200393" y="3378"/>
                  </a:lnTo>
                  <a:lnTo>
                    <a:pt x="260502" y="29235"/>
                  </a:lnTo>
                  <a:lnTo>
                    <a:pt x="306946" y="77469"/>
                  </a:lnTo>
                  <a:lnTo>
                    <a:pt x="331851" y="139903"/>
                  </a:lnTo>
                  <a:lnTo>
                    <a:pt x="335102" y="174002"/>
                  </a:lnTo>
                  <a:lnTo>
                    <a:pt x="329120" y="220256"/>
                  </a:lnTo>
                  <a:lnTo>
                    <a:pt x="312229" y="261823"/>
                  </a:lnTo>
                  <a:lnTo>
                    <a:pt x="286029" y="297040"/>
                  </a:lnTo>
                  <a:lnTo>
                    <a:pt x="252120" y="324243"/>
                  </a:lnTo>
                  <a:lnTo>
                    <a:pt x="212090" y="341782"/>
                  </a:lnTo>
                  <a:lnTo>
                    <a:pt x="167551" y="34800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3685" y="2971685"/>
              <a:ext cx="344805" cy="357505"/>
            </a:xfrm>
            <a:custGeom>
              <a:avLst/>
              <a:gdLst/>
              <a:ahLst/>
              <a:cxnLst/>
              <a:rect l="l" t="t" r="r" b="b"/>
              <a:pathLst>
                <a:path w="344805" h="357504">
                  <a:moveTo>
                    <a:pt x="172899" y="357428"/>
                  </a:moveTo>
                  <a:lnTo>
                    <a:pt x="171578" y="357428"/>
                  </a:lnTo>
                  <a:lnTo>
                    <a:pt x="127039" y="351218"/>
                  </a:lnTo>
                  <a:lnTo>
                    <a:pt x="85764" y="333324"/>
                  </a:lnTo>
                  <a:lnTo>
                    <a:pt x="50789" y="305460"/>
                  </a:lnTo>
                  <a:lnTo>
                    <a:pt x="23738" y="269379"/>
                  </a:lnTo>
                  <a:lnTo>
                    <a:pt x="6262" y="226758"/>
                  </a:lnTo>
                  <a:lnTo>
                    <a:pt x="0" y="179603"/>
                  </a:lnTo>
                  <a:lnTo>
                    <a:pt x="1" y="177812"/>
                  </a:lnTo>
                  <a:lnTo>
                    <a:pt x="5958" y="131851"/>
                  </a:lnTo>
                  <a:lnTo>
                    <a:pt x="23153" y="89103"/>
                  </a:lnTo>
                  <a:lnTo>
                    <a:pt x="49938" y="52831"/>
                  </a:lnTo>
                  <a:lnTo>
                    <a:pt x="84698" y="24752"/>
                  </a:lnTo>
                  <a:lnTo>
                    <a:pt x="125782" y="6565"/>
                  </a:lnTo>
                  <a:lnTo>
                    <a:pt x="171578" y="0"/>
                  </a:lnTo>
                  <a:lnTo>
                    <a:pt x="173204" y="50"/>
                  </a:lnTo>
                  <a:lnTo>
                    <a:pt x="218329" y="9372"/>
                  </a:lnTo>
                  <a:lnTo>
                    <a:pt x="171274" y="9372"/>
                  </a:lnTo>
                  <a:lnTo>
                    <a:pt x="172076" y="9538"/>
                  </a:lnTo>
                  <a:lnTo>
                    <a:pt x="130905" y="15290"/>
                  </a:lnTo>
                  <a:lnTo>
                    <a:pt x="129605" y="15290"/>
                  </a:lnTo>
                  <a:lnTo>
                    <a:pt x="128360" y="15646"/>
                  </a:lnTo>
                  <a:lnTo>
                    <a:pt x="128794" y="15646"/>
                  </a:lnTo>
                  <a:lnTo>
                    <a:pt x="91065" y="32181"/>
                  </a:lnTo>
                  <a:lnTo>
                    <a:pt x="90654" y="32181"/>
                  </a:lnTo>
                  <a:lnTo>
                    <a:pt x="89587" y="32829"/>
                  </a:lnTo>
                  <a:lnTo>
                    <a:pt x="89847" y="32829"/>
                  </a:lnTo>
                  <a:lnTo>
                    <a:pt x="57821" y="58521"/>
                  </a:lnTo>
                  <a:lnTo>
                    <a:pt x="57583" y="58521"/>
                  </a:lnTo>
                  <a:lnTo>
                    <a:pt x="56745" y="59385"/>
                  </a:lnTo>
                  <a:lnTo>
                    <a:pt x="56941" y="59385"/>
                  </a:lnTo>
                  <a:lnTo>
                    <a:pt x="32167" y="92684"/>
                  </a:lnTo>
                  <a:lnTo>
                    <a:pt x="31980" y="92684"/>
                  </a:lnTo>
                  <a:lnTo>
                    <a:pt x="31383" y="93738"/>
                  </a:lnTo>
                  <a:lnTo>
                    <a:pt x="31552" y="93738"/>
                  </a:lnTo>
                  <a:lnTo>
                    <a:pt x="15569" y="133070"/>
                  </a:lnTo>
                  <a:lnTo>
                    <a:pt x="15394" y="133070"/>
                  </a:lnTo>
                  <a:lnTo>
                    <a:pt x="15089" y="134251"/>
                  </a:lnTo>
                  <a:lnTo>
                    <a:pt x="15241" y="134251"/>
                  </a:lnTo>
                  <a:lnTo>
                    <a:pt x="9570" y="178104"/>
                  </a:lnTo>
                  <a:lnTo>
                    <a:pt x="9412" y="178104"/>
                  </a:lnTo>
                  <a:lnTo>
                    <a:pt x="9412" y="179323"/>
                  </a:lnTo>
                  <a:lnTo>
                    <a:pt x="9570" y="179323"/>
                  </a:lnTo>
                  <a:lnTo>
                    <a:pt x="15241" y="223177"/>
                  </a:lnTo>
                  <a:lnTo>
                    <a:pt x="15089" y="223177"/>
                  </a:lnTo>
                  <a:lnTo>
                    <a:pt x="15394" y="224358"/>
                  </a:lnTo>
                  <a:lnTo>
                    <a:pt x="15569" y="224358"/>
                  </a:lnTo>
                  <a:lnTo>
                    <a:pt x="31552" y="263690"/>
                  </a:lnTo>
                  <a:lnTo>
                    <a:pt x="31383" y="263690"/>
                  </a:lnTo>
                  <a:lnTo>
                    <a:pt x="31980" y="264744"/>
                  </a:lnTo>
                  <a:lnTo>
                    <a:pt x="32167" y="264744"/>
                  </a:lnTo>
                  <a:lnTo>
                    <a:pt x="56931" y="298030"/>
                  </a:lnTo>
                  <a:lnTo>
                    <a:pt x="56745" y="298030"/>
                  </a:lnTo>
                  <a:lnTo>
                    <a:pt x="57583" y="298907"/>
                  </a:lnTo>
                  <a:lnTo>
                    <a:pt x="57837" y="298907"/>
                  </a:lnTo>
                  <a:lnTo>
                    <a:pt x="89847" y="324599"/>
                  </a:lnTo>
                  <a:lnTo>
                    <a:pt x="89587" y="324599"/>
                  </a:lnTo>
                  <a:lnTo>
                    <a:pt x="90654" y="325246"/>
                  </a:lnTo>
                  <a:lnTo>
                    <a:pt x="91065" y="325246"/>
                  </a:lnTo>
                  <a:lnTo>
                    <a:pt x="128794" y="341782"/>
                  </a:lnTo>
                  <a:lnTo>
                    <a:pt x="128360" y="341782"/>
                  </a:lnTo>
                  <a:lnTo>
                    <a:pt x="129605" y="342137"/>
                  </a:lnTo>
                  <a:lnTo>
                    <a:pt x="130911" y="342137"/>
                  </a:lnTo>
                  <a:lnTo>
                    <a:pt x="172239" y="347900"/>
                  </a:lnTo>
                  <a:lnTo>
                    <a:pt x="171578" y="347992"/>
                  </a:lnTo>
                  <a:lnTo>
                    <a:pt x="225244" y="347992"/>
                  </a:lnTo>
                  <a:lnTo>
                    <a:pt x="218695" y="350862"/>
                  </a:lnTo>
                  <a:lnTo>
                    <a:pt x="217438" y="351218"/>
                  </a:lnTo>
                  <a:lnTo>
                    <a:pt x="172899" y="357428"/>
                  </a:lnTo>
                  <a:close/>
                </a:path>
                <a:path w="344805" h="357504">
                  <a:moveTo>
                    <a:pt x="172076" y="9538"/>
                  </a:moveTo>
                  <a:lnTo>
                    <a:pt x="171274" y="9372"/>
                  </a:lnTo>
                  <a:lnTo>
                    <a:pt x="172899" y="9423"/>
                  </a:lnTo>
                  <a:lnTo>
                    <a:pt x="172076" y="9538"/>
                  </a:lnTo>
                  <a:close/>
                </a:path>
                <a:path w="344805" h="357504">
                  <a:moveTo>
                    <a:pt x="234438" y="22420"/>
                  </a:moveTo>
                  <a:lnTo>
                    <a:pt x="172076" y="9538"/>
                  </a:lnTo>
                  <a:lnTo>
                    <a:pt x="172899" y="9423"/>
                  </a:lnTo>
                  <a:lnTo>
                    <a:pt x="171274" y="9372"/>
                  </a:lnTo>
                  <a:lnTo>
                    <a:pt x="218329" y="9372"/>
                  </a:lnTo>
                  <a:lnTo>
                    <a:pt x="237326" y="13296"/>
                  </a:lnTo>
                  <a:lnTo>
                    <a:pt x="238228" y="13576"/>
                  </a:lnTo>
                  <a:lnTo>
                    <a:pt x="239066" y="14046"/>
                  </a:lnTo>
                  <a:lnTo>
                    <a:pt x="250343" y="21869"/>
                  </a:lnTo>
                  <a:lnTo>
                    <a:pt x="233643" y="21869"/>
                  </a:lnTo>
                  <a:lnTo>
                    <a:pt x="234438" y="22420"/>
                  </a:lnTo>
                  <a:close/>
                </a:path>
                <a:path w="344805" h="357504">
                  <a:moveTo>
                    <a:pt x="128360" y="15646"/>
                  </a:moveTo>
                  <a:lnTo>
                    <a:pt x="129605" y="15290"/>
                  </a:lnTo>
                  <a:lnTo>
                    <a:pt x="128996" y="15557"/>
                  </a:lnTo>
                  <a:lnTo>
                    <a:pt x="128360" y="15646"/>
                  </a:lnTo>
                  <a:close/>
                </a:path>
                <a:path w="344805" h="357504">
                  <a:moveTo>
                    <a:pt x="128996" y="15557"/>
                  </a:moveTo>
                  <a:lnTo>
                    <a:pt x="129605" y="15290"/>
                  </a:lnTo>
                  <a:lnTo>
                    <a:pt x="130905" y="15290"/>
                  </a:lnTo>
                  <a:lnTo>
                    <a:pt x="128996" y="15557"/>
                  </a:lnTo>
                  <a:close/>
                </a:path>
                <a:path w="344805" h="357504">
                  <a:moveTo>
                    <a:pt x="128794" y="15646"/>
                  </a:moveTo>
                  <a:lnTo>
                    <a:pt x="128360" y="15646"/>
                  </a:lnTo>
                  <a:lnTo>
                    <a:pt x="128996" y="15557"/>
                  </a:lnTo>
                  <a:lnTo>
                    <a:pt x="128794" y="15646"/>
                  </a:lnTo>
                  <a:close/>
                </a:path>
                <a:path w="344805" h="357504">
                  <a:moveTo>
                    <a:pt x="235396" y="22618"/>
                  </a:moveTo>
                  <a:lnTo>
                    <a:pt x="234438" y="22420"/>
                  </a:lnTo>
                  <a:lnTo>
                    <a:pt x="233643" y="21869"/>
                  </a:lnTo>
                  <a:lnTo>
                    <a:pt x="235396" y="22618"/>
                  </a:lnTo>
                  <a:close/>
                </a:path>
                <a:path w="344805" h="357504">
                  <a:moveTo>
                    <a:pt x="251423" y="22618"/>
                  </a:moveTo>
                  <a:lnTo>
                    <a:pt x="235396" y="22618"/>
                  </a:lnTo>
                  <a:lnTo>
                    <a:pt x="233643" y="21869"/>
                  </a:lnTo>
                  <a:lnTo>
                    <a:pt x="250343" y="21869"/>
                  </a:lnTo>
                  <a:lnTo>
                    <a:pt x="251423" y="22618"/>
                  </a:lnTo>
                  <a:close/>
                </a:path>
                <a:path w="344805" h="357504">
                  <a:moveTo>
                    <a:pt x="287209" y="59040"/>
                  </a:moveTo>
                  <a:lnTo>
                    <a:pt x="234438" y="22420"/>
                  </a:lnTo>
                  <a:lnTo>
                    <a:pt x="235396" y="22618"/>
                  </a:lnTo>
                  <a:lnTo>
                    <a:pt x="251423" y="22618"/>
                  </a:lnTo>
                  <a:lnTo>
                    <a:pt x="293435" y="51765"/>
                  </a:lnTo>
                  <a:lnTo>
                    <a:pt x="294133" y="52374"/>
                  </a:lnTo>
                  <a:lnTo>
                    <a:pt x="294718" y="53098"/>
                  </a:lnTo>
                  <a:lnTo>
                    <a:pt x="298035" y="58254"/>
                  </a:lnTo>
                  <a:lnTo>
                    <a:pt x="286704" y="58254"/>
                  </a:lnTo>
                  <a:lnTo>
                    <a:pt x="287209" y="59040"/>
                  </a:lnTo>
                  <a:close/>
                </a:path>
                <a:path w="344805" h="357504">
                  <a:moveTo>
                    <a:pt x="89587" y="32829"/>
                  </a:moveTo>
                  <a:lnTo>
                    <a:pt x="90654" y="32181"/>
                  </a:lnTo>
                  <a:lnTo>
                    <a:pt x="90159" y="32578"/>
                  </a:lnTo>
                  <a:lnTo>
                    <a:pt x="89587" y="32829"/>
                  </a:lnTo>
                  <a:close/>
                </a:path>
                <a:path w="344805" h="357504">
                  <a:moveTo>
                    <a:pt x="90159" y="32578"/>
                  </a:moveTo>
                  <a:lnTo>
                    <a:pt x="90654" y="32181"/>
                  </a:lnTo>
                  <a:lnTo>
                    <a:pt x="91065" y="32181"/>
                  </a:lnTo>
                  <a:lnTo>
                    <a:pt x="90159" y="32578"/>
                  </a:lnTo>
                  <a:close/>
                </a:path>
                <a:path w="344805" h="357504">
                  <a:moveTo>
                    <a:pt x="89847" y="32829"/>
                  </a:moveTo>
                  <a:lnTo>
                    <a:pt x="89587" y="32829"/>
                  </a:lnTo>
                  <a:lnTo>
                    <a:pt x="90159" y="32578"/>
                  </a:lnTo>
                  <a:lnTo>
                    <a:pt x="89847" y="32829"/>
                  </a:lnTo>
                  <a:close/>
                </a:path>
                <a:path w="344805" h="357504">
                  <a:moveTo>
                    <a:pt x="287999" y="59588"/>
                  </a:moveTo>
                  <a:lnTo>
                    <a:pt x="287209" y="59040"/>
                  </a:lnTo>
                  <a:lnTo>
                    <a:pt x="286704" y="58254"/>
                  </a:lnTo>
                  <a:lnTo>
                    <a:pt x="287999" y="59588"/>
                  </a:lnTo>
                  <a:close/>
                </a:path>
                <a:path w="344805" h="357504">
                  <a:moveTo>
                    <a:pt x="298893" y="59588"/>
                  </a:moveTo>
                  <a:lnTo>
                    <a:pt x="287999" y="59588"/>
                  </a:lnTo>
                  <a:lnTo>
                    <a:pt x="286704" y="58254"/>
                  </a:lnTo>
                  <a:lnTo>
                    <a:pt x="298035" y="58254"/>
                  </a:lnTo>
                  <a:lnTo>
                    <a:pt x="298893" y="59588"/>
                  </a:lnTo>
                  <a:close/>
                </a:path>
                <a:path w="344805" h="357504">
                  <a:moveTo>
                    <a:pt x="56745" y="59385"/>
                  </a:moveTo>
                  <a:lnTo>
                    <a:pt x="57583" y="58521"/>
                  </a:lnTo>
                  <a:lnTo>
                    <a:pt x="57230" y="58995"/>
                  </a:lnTo>
                  <a:lnTo>
                    <a:pt x="56745" y="59385"/>
                  </a:lnTo>
                  <a:close/>
                </a:path>
                <a:path w="344805" h="357504">
                  <a:moveTo>
                    <a:pt x="57230" y="58995"/>
                  </a:moveTo>
                  <a:lnTo>
                    <a:pt x="57583" y="58521"/>
                  </a:lnTo>
                  <a:lnTo>
                    <a:pt x="57821" y="58521"/>
                  </a:lnTo>
                  <a:lnTo>
                    <a:pt x="57230" y="58995"/>
                  </a:lnTo>
                  <a:close/>
                </a:path>
                <a:path w="344805" h="357504">
                  <a:moveTo>
                    <a:pt x="56941" y="59385"/>
                  </a:moveTo>
                  <a:lnTo>
                    <a:pt x="56745" y="59385"/>
                  </a:lnTo>
                  <a:lnTo>
                    <a:pt x="57230" y="58995"/>
                  </a:lnTo>
                  <a:lnTo>
                    <a:pt x="56941" y="59385"/>
                  </a:lnTo>
                  <a:close/>
                </a:path>
                <a:path w="344805" h="357504">
                  <a:moveTo>
                    <a:pt x="322528" y="113933"/>
                  </a:moveTo>
                  <a:lnTo>
                    <a:pt x="287209" y="59040"/>
                  </a:lnTo>
                  <a:lnTo>
                    <a:pt x="287999" y="59588"/>
                  </a:lnTo>
                  <a:lnTo>
                    <a:pt x="298893" y="59588"/>
                  </a:lnTo>
                  <a:lnTo>
                    <a:pt x="331040" y="109550"/>
                  </a:lnTo>
                  <a:lnTo>
                    <a:pt x="331459" y="110362"/>
                  </a:lnTo>
                  <a:lnTo>
                    <a:pt x="331713" y="111226"/>
                  </a:lnTo>
                  <a:lnTo>
                    <a:pt x="332056" y="113017"/>
                  </a:lnTo>
                  <a:lnTo>
                    <a:pt x="322353" y="113017"/>
                  </a:lnTo>
                  <a:lnTo>
                    <a:pt x="322528" y="113933"/>
                  </a:lnTo>
                  <a:close/>
                </a:path>
                <a:path w="344805" h="357504">
                  <a:moveTo>
                    <a:pt x="31383" y="93738"/>
                  </a:moveTo>
                  <a:lnTo>
                    <a:pt x="31980" y="92684"/>
                  </a:lnTo>
                  <a:lnTo>
                    <a:pt x="31755" y="93239"/>
                  </a:lnTo>
                  <a:lnTo>
                    <a:pt x="31383" y="93738"/>
                  </a:lnTo>
                  <a:close/>
                </a:path>
                <a:path w="344805" h="357504">
                  <a:moveTo>
                    <a:pt x="31755" y="93239"/>
                  </a:moveTo>
                  <a:lnTo>
                    <a:pt x="31980" y="92684"/>
                  </a:lnTo>
                  <a:lnTo>
                    <a:pt x="32167" y="92684"/>
                  </a:lnTo>
                  <a:lnTo>
                    <a:pt x="31755" y="93239"/>
                  </a:lnTo>
                  <a:close/>
                </a:path>
                <a:path w="344805" h="357504">
                  <a:moveTo>
                    <a:pt x="31552" y="93738"/>
                  </a:moveTo>
                  <a:lnTo>
                    <a:pt x="31383" y="93738"/>
                  </a:lnTo>
                  <a:lnTo>
                    <a:pt x="31755" y="93239"/>
                  </a:lnTo>
                  <a:lnTo>
                    <a:pt x="31552" y="93738"/>
                  </a:lnTo>
                  <a:close/>
                </a:path>
                <a:path w="344805" h="357504">
                  <a:moveTo>
                    <a:pt x="323026" y="114706"/>
                  </a:moveTo>
                  <a:lnTo>
                    <a:pt x="322528" y="113933"/>
                  </a:lnTo>
                  <a:lnTo>
                    <a:pt x="322353" y="113017"/>
                  </a:lnTo>
                  <a:lnTo>
                    <a:pt x="323026" y="114706"/>
                  </a:lnTo>
                  <a:close/>
                </a:path>
                <a:path w="344805" h="357504">
                  <a:moveTo>
                    <a:pt x="332379" y="114706"/>
                  </a:moveTo>
                  <a:lnTo>
                    <a:pt x="323026" y="114706"/>
                  </a:lnTo>
                  <a:lnTo>
                    <a:pt x="322353" y="113017"/>
                  </a:lnTo>
                  <a:lnTo>
                    <a:pt x="332056" y="113017"/>
                  </a:lnTo>
                  <a:lnTo>
                    <a:pt x="332379" y="114706"/>
                  </a:lnTo>
                  <a:close/>
                </a:path>
                <a:path w="344805" h="357504">
                  <a:moveTo>
                    <a:pt x="334970" y="178841"/>
                  </a:moveTo>
                  <a:lnTo>
                    <a:pt x="322528" y="113933"/>
                  </a:lnTo>
                  <a:lnTo>
                    <a:pt x="323026" y="114706"/>
                  </a:lnTo>
                  <a:lnTo>
                    <a:pt x="332379" y="114706"/>
                  </a:lnTo>
                  <a:lnTo>
                    <a:pt x="344463" y="177812"/>
                  </a:lnTo>
                  <a:lnTo>
                    <a:pt x="344473" y="178104"/>
                  </a:lnTo>
                  <a:lnTo>
                    <a:pt x="335065" y="178104"/>
                  </a:lnTo>
                  <a:lnTo>
                    <a:pt x="334970" y="178841"/>
                  </a:lnTo>
                  <a:close/>
                </a:path>
                <a:path w="344805" h="357504">
                  <a:moveTo>
                    <a:pt x="15089" y="134251"/>
                  </a:moveTo>
                  <a:lnTo>
                    <a:pt x="15394" y="133070"/>
                  </a:lnTo>
                  <a:lnTo>
                    <a:pt x="15312" y="133702"/>
                  </a:lnTo>
                  <a:lnTo>
                    <a:pt x="15089" y="134251"/>
                  </a:lnTo>
                  <a:close/>
                </a:path>
                <a:path w="344805" h="357504">
                  <a:moveTo>
                    <a:pt x="15312" y="133702"/>
                  </a:moveTo>
                  <a:lnTo>
                    <a:pt x="15394" y="133070"/>
                  </a:lnTo>
                  <a:lnTo>
                    <a:pt x="15569" y="133070"/>
                  </a:lnTo>
                  <a:lnTo>
                    <a:pt x="15312" y="133702"/>
                  </a:lnTo>
                  <a:close/>
                </a:path>
                <a:path w="344805" h="357504">
                  <a:moveTo>
                    <a:pt x="15241" y="134251"/>
                  </a:moveTo>
                  <a:lnTo>
                    <a:pt x="15089" y="134251"/>
                  </a:lnTo>
                  <a:lnTo>
                    <a:pt x="15312" y="133702"/>
                  </a:lnTo>
                  <a:lnTo>
                    <a:pt x="15241" y="134251"/>
                  </a:lnTo>
                  <a:close/>
                </a:path>
                <a:path w="344805" h="357504">
                  <a:moveTo>
                    <a:pt x="9491" y="178714"/>
                  </a:moveTo>
                  <a:lnTo>
                    <a:pt x="9412" y="178104"/>
                  </a:lnTo>
                  <a:lnTo>
                    <a:pt x="9570" y="178104"/>
                  </a:lnTo>
                  <a:lnTo>
                    <a:pt x="9491" y="178714"/>
                  </a:lnTo>
                  <a:close/>
                </a:path>
                <a:path w="344805" h="357504">
                  <a:moveTo>
                    <a:pt x="344478" y="179603"/>
                  </a:moveTo>
                  <a:lnTo>
                    <a:pt x="335116" y="179603"/>
                  </a:lnTo>
                  <a:lnTo>
                    <a:pt x="335065" y="178104"/>
                  </a:lnTo>
                  <a:lnTo>
                    <a:pt x="344473" y="178104"/>
                  </a:lnTo>
                  <a:lnTo>
                    <a:pt x="344478" y="179603"/>
                  </a:lnTo>
                  <a:close/>
                </a:path>
                <a:path w="344805" h="357504">
                  <a:moveTo>
                    <a:pt x="9570" y="179323"/>
                  </a:moveTo>
                  <a:lnTo>
                    <a:pt x="9412" y="179323"/>
                  </a:lnTo>
                  <a:lnTo>
                    <a:pt x="9491" y="178714"/>
                  </a:lnTo>
                  <a:lnTo>
                    <a:pt x="9570" y="179323"/>
                  </a:lnTo>
                  <a:close/>
                </a:path>
                <a:path w="344805" h="357504">
                  <a:moveTo>
                    <a:pt x="338678" y="224358"/>
                  </a:moveTo>
                  <a:lnTo>
                    <a:pt x="329084" y="224358"/>
                  </a:lnTo>
                  <a:lnTo>
                    <a:pt x="329389" y="223177"/>
                  </a:lnTo>
                  <a:lnTo>
                    <a:pt x="329237" y="223177"/>
                  </a:lnTo>
                  <a:lnTo>
                    <a:pt x="334970" y="178841"/>
                  </a:lnTo>
                  <a:lnTo>
                    <a:pt x="335116" y="179603"/>
                  </a:lnTo>
                  <a:lnTo>
                    <a:pt x="344478" y="179603"/>
                  </a:lnTo>
                  <a:lnTo>
                    <a:pt x="338831" y="223177"/>
                  </a:lnTo>
                  <a:lnTo>
                    <a:pt x="329389" y="223177"/>
                  </a:lnTo>
                  <a:lnTo>
                    <a:pt x="329166" y="223725"/>
                  </a:lnTo>
                  <a:lnTo>
                    <a:pt x="338760" y="223725"/>
                  </a:lnTo>
                  <a:lnTo>
                    <a:pt x="338678" y="224358"/>
                  </a:lnTo>
                  <a:close/>
                </a:path>
                <a:path w="344805" h="357504">
                  <a:moveTo>
                    <a:pt x="15394" y="224358"/>
                  </a:moveTo>
                  <a:lnTo>
                    <a:pt x="15089" y="223177"/>
                  </a:lnTo>
                  <a:lnTo>
                    <a:pt x="15312" y="223725"/>
                  </a:lnTo>
                  <a:lnTo>
                    <a:pt x="15394" y="224358"/>
                  </a:lnTo>
                  <a:close/>
                </a:path>
                <a:path w="344805" h="357504">
                  <a:moveTo>
                    <a:pt x="15312" y="223725"/>
                  </a:moveTo>
                  <a:lnTo>
                    <a:pt x="15089" y="223177"/>
                  </a:lnTo>
                  <a:lnTo>
                    <a:pt x="15241" y="223177"/>
                  </a:lnTo>
                  <a:lnTo>
                    <a:pt x="15312" y="223725"/>
                  </a:lnTo>
                  <a:close/>
                </a:path>
                <a:path w="344805" h="357504">
                  <a:moveTo>
                    <a:pt x="329084" y="224358"/>
                  </a:moveTo>
                  <a:lnTo>
                    <a:pt x="329166" y="223725"/>
                  </a:lnTo>
                  <a:lnTo>
                    <a:pt x="329389" y="223177"/>
                  </a:lnTo>
                  <a:lnTo>
                    <a:pt x="329084" y="224358"/>
                  </a:lnTo>
                  <a:close/>
                </a:path>
                <a:path w="344805" h="357504">
                  <a:moveTo>
                    <a:pt x="15569" y="224358"/>
                  </a:moveTo>
                  <a:lnTo>
                    <a:pt x="15394" y="224358"/>
                  </a:lnTo>
                  <a:lnTo>
                    <a:pt x="15312" y="223725"/>
                  </a:lnTo>
                  <a:lnTo>
                    <a:pt x="15569" y="224358"/>
                  </a:lnTo>
                  <a:close/>
                </a:path>
                <a:path w="344805" h="357504">
                  <a:moveTo>
                    <a:pt x="312723" y="264189"/>
                  </a:moveTo>
                  <a:lnTo>
                    <a:pt x="329166" y="223725"/>
                  </a:lnTo>
                  <a:lnTo>
                    <a:pt x="329084" y="224358"/>
                  </a:lnTo>
                  <a:lnTo>
                    <a:pt x="338678" y="224358"/>
                  </a:lnTo>
                  <a:lnTo>
                    <a:pt x="338520" y="225577"/>
                  </a:lnTo>
                  <a:lnTo>
                    <a:pt x="338215" y="226758"/>
                  </a:lnTo>
                  <a:lnTo>
                    <a:pt x="323208" y="263690"/>
                  </a:lnTo>
                  <a:lnTo>
                    <a:pt x="313094" y="263690"/>
                  </a:lnTo>
                  <a:lnTo>
                    <a:pt x="312723" y="264189"/>
                  </a:lnTo>
                  <a:close/>
                </a:path>
                <a:path w="344805" h="357504">
                  <a:moveTo>
                    <a:pt x="31980" y="264744"/>
                  </a:moveTo>
                  <a:lnTo>
                    <a:pt x="31383" y="263690"/>
                  </a:lnTo>
                  <a:lnTo>
                    <a:pt x="31755" y="264189"/>
                  </a:lnTo>
                  <a:lnTo>
                    <a:pt x="31980" y="264744"/>
                  </a:lnTo>
                  <a:close/>
                </a:path>
                <a:path w="344805" h="357504">
                  <a:moveTo>
                    <a:pt x="31755" y="264189"/>
                  </a:moveTo>
                  <a:lnTo>
                    <a:pt x="31383" y="263690"/>
                  </a:lnTo>
                  <a:lnTo>
                    <a:pt x="31552" y="263690"/>
                  </a:lnTo>
                  <a:lnTo>
                    <a:pt x="31755" y="264189"/>
                  </a:lnTo>
                  <a:close/>
                </a:path>
                <a:path w="344805" h="357504">
                  <a:moveTo>
                    <a:pt x="312498" y="264744"/>
                  </a:moveTo>
                  <a:lnTo>
                    <a:pt x="312723" y="264189"/>
                  </a:lnTo>
                  <a:lnTo>
                    <a:pt x="313094" y="263690"/>
                  </a:lnTo>
                  <a:lnTo>
                    <a:pt x="312498" y="264744"/>
                  </a:lnTo>
                  <a:close/>
                </a:path>
                <a:path w="344805" h="357504">
                  <a:moveTo>
                    <a:pt x="322779" y="264744"/>
                  </a:moveTo>
                  <a:lnTo>
                    <a:pt x="312498" y="264744"/>
                  </a:lnTo>
                  <a:lnTo>
                    <a:pt x="313094" y="263690"/>
                  </a:lnTo>
                  <a:lnTo>
                    <a:pt x="323208" y="263690"/>
                  </a:lnTo>
                  <a:lnTo>
                    <a:pt x="322779" y="264744"/>
                  </a:lnTo>
                  <a:close/>
                </a:path>
                <a:path w="344805" h="357504">
                  <a:moveTo>
                    <a:pt x="32167" y="264744"/>
                  </a:moveTo>
                  <a:lnTo>
                    <a:pt x="31980" y="264744"/>
                  </a:lnTo>
                  <a:lnTo>
                    <a:pt x="31755" y="264189"/>
                  </a:lnTo>
                  <a:lnTo>
                    <a:pt x="32167" y="264744"/>
                  </a:lnTo>
                  <a:close/>
                </a:path>
                <a:path w="344805" h="357504">
                  <a:moveTo>
                    <a:pt x="287270" y="298401"/>
                  </a:moveTo>
                  <a:lnTo>
                    <a:pt x="312723" y="264189"/>
                  </a:lnTo>
                  <a:lnTo>
                    <a:pt x="312498" y="264744"/>
                  </a:lnTo>
                  <a:lnTo>
                    <a:pt x="322779" y="264744"/>
                  </a:lnTo>
                  <a:lnTo>
                    <a:pt x="321324" y="268325"/>
                  </a:lnTo>
                  <a:lnTo>
                    <a:pt x="320740" y="269379"/>
                  </a:lnTo>
                  <a:lnTo>
                    <a:pt x="299425" y="298030"/>
                  </a:lnTo>
                  <a:lnTo>
                    <a:pt x="287733" y="298030"/>
                  </a:lnTo>
                  <a:lnTo>
                    <a:pt x="287270" y="298401"/>
                  </a:lnTo>
                  <a:close/>
                </a:path>
                <a:path w="344805" h="357504">
                  <a:moveTo>
                    <a:pt x="57583" y="298907"/>
                  </a:moveTo>
                  <a:lnTo>
                    <a:pt x="56745" y="298030"/>
                  </a:lnTo>
                  <a:lnTo>
                    <a:pt x="57207" y="298401"/>
                  </a:lnTo>
                  <a:lnTo>
                    <a:pt x="57583" y="298907"/>
                  </a:lnTo>
                  <a:close/>
                </a:path>
                <a:path w="344805" h="357504">
                  <a:moveTo>
                    <a:pt x="57207" y="298401"/>
                  </a:moveTo>
                  <a:lnTo>
                    <a:pt x="56745" y="298030"/>
                  </a:lnTo>
                  <a:lnTo>
                    <a:pt x="56931" y="298030"/>
                  </a:lnTo>
                  <a:lnTo>
                    <a:pt x="57207" y="298401"/>
                  </a:lnTo>
                  <a:close/>
                </a:path>
                <a:path w="344805" h="357504">
                  <a:moveTo>
                    <a:pt x="286894" y="298907"/>
                  </a:moveTo>
                  <a:lnTo>
                    <a:pt x="287270" y="298401"/>
                  </a:lnTo>
                  <a:lnTo>
                    <a:pt x="287733" y="298030"/>
                  </a:lnTo>
                  <a:lnTo>
                    <a:pt x="286894" y="298907"/>
                  </a:lnTo>
                  <a:close/>
                </a:path>
                <a:path w="344805" h="357504">
                  <a:moveTo>
                    <a:pt x="298773" y="298907"/>
                  </a:moveTo>
                  <a:lnTo>
                    <a:pt x="286894" y="298907"/>
                  </a:lnTo>
                  <a:lnTo>
                    <a:pt x="287733" y="298030"/>
                  </a:lnTo>
                  <a:lnTo>
                    <a:pt x="299425" y="298030"/>
                  </a:lnTo>
                  <a:lnTo>
                    <a:pt x="298773" y="298907"/>
                  </a:lnTo>
                  <a:close/>
                </a:path>
                <a:path w="344805" h="357504">
                  <a:moveTo>
                    <a:pt x="57837" y="298907"/>
                  </a:moveTo>
                  <a:lnTo>
                    <a:pt x="57583" y="298907"/>
                  </a:lnTo>
                  <a:lnTo>
                    <a:pt x="57207" y="298401"/>
                  </a:lnTo>
                  <a:lnTo>
                    <a:pt x="57837" y="298907"/>
                  </a:lnTo>
                  <a:close/>
                </a:path>
                <a:path w="344805" h="357504">
                  <a:moveTo>
                    <a:pt x="254318" y="324850"/>
                  </a:moveTo>
                  <a:lnTo>
                    <a:pt x="287270" y="298401"/>
                  </a:lnTo>
                  <a:lnTo>
                    <a:pt x="286894" y="298907"/>
                  </a:lnTo>
                  <a:lnTo>
                    <a:pt x="298773" y="298907"/>
                  </a:lnTo>
                  <a:lnTo>
                    <a:pt x="294540" y="304596"/>
                  </a:lnTo>
                  <a:lnTo>
                    <a:pt x="293689" y="305460"/>
                  </a:lnTo>
                  <a:lnTo>
                    <a:pt x="269843" y="324599"/>
                  </a:lnTo>
                  <a:lnTo>
                    <a:pt x="254890" y="324599"/>
                  </a:lnTo>
                  <a:lnTo>
                    <a:pt x="254318" y="324850"/>
                  </a:lnTo>
                  <a:close/>
                </a:path>
                <a:path w="344805" h="357504">
                  <a:moveTo>
                    <a:pt x="90654" y="325246"/>
                  </a:moveTo>
                  <a:lnTo>
                    <a:pt x="89587" y="324599"/>
                  </a:lnTo>
                  <a:lnTo>
                    <a:pt x="90160" y="324850"/>
                  </a:lnTo>
                  <a:lnTo>
                    <a:pt x="90654" y="325246"/>
                  </a:lnTo>
                  <a:close/>
                </a:path>
                <a:path w="344805" h="357504">
                  <a:moveTo>
                    <a:pt x="90160" y="324850"/>
                  </a:moveTo>
                  <a:lnTo>
                    <a:pt x="89587" y="324599"/>
                  </a:lnTo>
                  <a:lnTo>
                    <a:pt x="89847" y="324599"/>
                  </a:lnTo>
                  <a:lnTo>
                    <a:pt x="90160" y="324850"/>
                  </a:lnTo>
                  <a:close/>
                </a:path>
                <a:path w="344805" h="357504">
                  <a:moveTo>
                    <a:pt x="253824" y="325246"/>
                  </a:moveTo>
                  <a:lnTo>
                    <a:pt x="254318" y="324850"/>
                  </a:lnTo>
                  <a:lnTo>
                    <a:pt x="254890" y="324599"/>
                  </a:lnTo>
                  <a:lnTo>
                    <a:pt x="253824" y="325246"/>
                  </a:lnTo>
                  <a:close/>
                </a:path>
                <a:path w="344805" h="357504">
                  <a:moveTo>
                    <a:pt x="269036" y="325246"/>
                  </a:moveTo>
                  <a:lnTo>
                    <a:pt x="253824" y="325246"/>
                  </a:lnTo>
                  <a:lnTo>
                    <a:pt x="254890" y="324599"/>
                  </a:lnTo>
                  <a:lnTo>
                    <a:pt x="269843" y="324599"/>
                  </a:lnTo>
                  <a:lnTo>
                    <a:pt x="269036" y="325246"/>
                  </a:lnTo>
                  <a:close/>
                </a:path>
                <a:path w="344805" h="357504">
                  <a:moveTo>
                    <a:pt x="91065" y="325246"/>
                  </a:moveTo>
                  <a:lnTo>
                    <a:pt x="90654" y="325246"/>
                  </a:lnTo>
                  <a:lnTo>
                    <a:pt x="90160" y="324850"/>
                  </a:lnTo>
                  <a:lnTo>
                    <a:pt x="91065" y="325246"/>
                  </a:lnTo>
                  <a:close/>
                </a:path>
                <a:path w="344805" h="357504">
                  <a:moveTo>
                    <a:pt x="215482" y="341870"/>
                  </a:moveTo>
                  <a:lnTo>
                    <a:pt x="254318" y="324850"/>
                  </a:lnTo>
                  <a:lnTo>
                    <a:pt x="253824" y="325246"/>
                  </a:lnTo>
                  <a:lnTo>
                    <a:pt x="269036" y="325246"/>
                  </a:lnTo>
                  <a:lnTo>
                    <a:pt x="259780" y="332676"/>
                  </a:lnTo>
                  <a:lnTo>
                    <a:pt x="258713" y="333324"/>
                  </a:lnTo>
                  <a:lnTo>
                    <a:pt x="239414" y="341782"/>
                  </a:lnTo>
                  <a:lnTo>
                    <a:pt x="216117" y="341782"/>
                  </a:lnTo>
                  <a:lnTo>
                    <a:pt x="215482" y="341870"/>
                  </a:lnTo>
                  <a:close/>
                </a:path>
                <a:path w="344805" h="357504">
                  <a:moveTo>
                    <a:pt x="129605" y="342137"/>
                  </a:moveTo>
                  <a:lnTo>
                    <a:pt x="128360" y="341782"/>
                  </a:lnTo>
                  <a:lnTo>
                    <a:pt x="128996" y="341870"/>
                  </a:lnTo>
                  <a:lnTo>
                    <a:pt x="129605" y="342137"/>
                  </a:lnTo>
                  <a:close/>
                </a:path>
                <a:path w="344805" h="357504">
                  <a:moveTo>
                    <a:pt x="128996" y="341870"/>
                  </a:moveTo>
                  <a:lnTo>
                    <a:pt x="128360" y="341782"/>
                  </a:lnTo>
                  <a:lnTo>
                    <a:pt x="128794" y="341782"/>
                  </a:lnTo>
                  <a:lnTo>
                    <a:pt x="128996" y="341870"/>
                  </a:lnTo>
                  <a:close/>
                </a:path>
                <a:path w="344805" h="357504">
                  <a:moveTo>
                    <a:pt x="214873" y="342137"/>
                  </a:moveTo>
                  <a:lnTo>
                    <a:pt x="215482" y="341870"/>
                  </a:lnTo>
                  <a:lnTo>
                    <a:pt x="216117" y="341782"/>
                  </a:lnTo>
                  <a:lnTo>
                    <a:pt x="214873" y="342137"/>
                  </a:lnTo>
                  <a:close/>
                </a:path>
                <a:path w="344805" h="357504">
                  <a:moveTo>
                    <a:pt x="238603" y="342137"/>
                  </a:moveTo>
                  <a:lnTo>
                    <a:pt x="214873" y="342137"/>
                  </a:lnTo>
                  <a:lnTo>
                    <a:pt x="216117" y="341782"/>
                  </a:lnTo>
                  <a:lnTo>
                    <a:pt x="239414" y="341782"/>
                  </a:lnTo>
                  <a:lnTo>
                    <a:pt x="238603" y="342137"/>
                  </a:lnTo>
                  <a:close/>
                </a:path>
                <a:path w="344805" h="357504">
                  <a:moveTo>
                    <a:pt x="130911" y="342137"/>
                  </a:moveTo>
                  <a:lnTo>
                    <a:pt x="129605" y="342137"/>
                  </a:lnTo>
                  <a:lnTo>
                    <a:pt x="128996" y="341870"/>
                  </a:lnTo>
                  <a:lnTo>
                    <a:pt x="130911" y="342137"/>
                  </a:lnTo>
                  <a:close/>
                </a:path>
                <a:path w="344805" h="357504">
                  <a:moveTo>
                    <a:pt x="225244" y="347992"/>
                  </a:moveTo>
                  <a:lnTo>
                    <a:pt x="172899" y="347992"/>
                  </a:lnTo>
                  <a:lnTo>
                    <a:pt x="172239" y="347900"/>
                  </a:lnTo>
                  <a:lnTo>
                    <a:pt x="215482" y="341870"/>
                  </a:lnTo>
                  <a:lnTo>
                    <a:pt x="214873" y="342137"/>
                  </a:lnTo>
                  <a:lnTo>
                    <a:pt x="238603" y="342137"/>
                  </a:lnTo>
                  <a:lnTo>
                    <a:pt x="225244" y="347992"/>
                  </a:lnTo>
                  <a:close/>
                </a:path>
                <a:path w="344805" h="357504">
                  <a:moveTo>
                    <a:pt x="172899" y="347992"/>
                  </a:moveTo>
                  <a:lnTo>
                    <a:pt x="171578" y="347992"/>
                  </a:lnTo>
                  <a:lnTo>
                    <a:pt x="172239" y="347900"/>
                  </a:lnTo>
                  <a:lnTo>
                    <a:pt x="172899" y="34799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8373" y="3992498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80" h="348614">
                  <a:moveTo>
                    <a:pt x="167551" y="348005"/>
                  </a:moveTo>
                  <a:lnTo>
                    <a:pt x="123012" y="341782"/>
                  </a:lnTo>
                  <a:lnTo>
                    <a:pt x="82981" y="324243"/>
                  </a:lnTo>
                  <a:lnTo>
                    <a:pt x="49072" y="297040"/>
                  </a:lnTo>
                  <a:lnTo>
                    <a:pt x="22872" y="261823"/>
                  </a:lnTo>
                  <a:lnTo>
                    <a:pt x="5981" y="220256"/>
                  </a:lnTo>
                  <a:lnTo>
                    <a:pt x="0" y="174002"/>
                  </a:lnTo>
                  <a:lnTo>
                    <a:pt x="5981" y="127749"/>
                  </a:lnTo>
                  <a:lnTo>
                    <a:pt x="22872" y="86182"/>
                  </a:lnTo>
                  <a:lnTo>
                    <a:pt x="49072" y="50965"/>
                  </a:lnTo>
                  <a:lnTo>
                    <a:pt x="82981" y="23761"/>
                  </a:lnTo>
                  <a:lnTo>
                    <a:pt x="123012" y="6210"/>
                  </a:lnTo>
                  <a:lnTo>
                    <a:pt x="167551" y="0"/>
                  </a:lnTo>
                  <a:lnTo>
                    <a:pt x="200393" y="3378"/>
                  </a:lnTo>
                  <a:lnTo>
                    <a:pt x="260502" y="29235"/>
                  </a:lnTo>
                  <a:lnTo>
                    <a:pt x="306946" y="77470"/>
                  </a:lnTo>
                  <a:lnTo>
                    <a:pt x="331851" y="139890"/>
                  </a:lnTo>
                  <a:lnTo>
                    <a:pt x="335102" y="174002"/>
                  </a:lnTo>
                  <a:lnTo>
                    <a:pt x="329120" y="220256"/>
                  </a:lnTo>
                  <a:lnTo>
                    <a:pt x="312229" y="261823"/>
                  </a:lnTo>
                  <a:lnTo>
                    <a:pt x="286029" y="297040"/>
                  </a:lnTo>
                  <a:lnTo>
                    <a:pt x="252120" y="324243"/>
                  </a:lnTo>
                  <a:lnTo>
                    <a:pt x="212090" y="341782"/>
                  </a:lnTo>
                  <a:lnTo>
                    <a:pt x="167551" y="34800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43685" y="3987787"/>
              <a:ext cx="344805" cy="357505"/>
            </a:xfrm>
            <a:custGeom>
              <a:avLst/>
              <a:gdLst/>
              <a:ahLst/>
              <a:cxnLst/>
              <a:rect l="l" t="t" r="r" b="b"/>
              <a:pathLst>
                <a:path w="344805" h="357504">
                  <a:moveTo>
                    <a:pt x="172899" y="357428"/>
                  </a:moveTo>
                  <a:lnTo>
                    <a:pt x="171578" y="357428"/>
                  </a:lnTo>
                  <a:lnTo>
                    <a:pt x="127039" y="351218"/>
                  </a:lnTo>
                  <a:lnTo>
                    <a:pt x="85764" y="333311"/>
                  </a:lnTo>
                  <a:lnTo>
                    <a:pt x="50789" y="305460"/>
                  </a:lnTo>
                  <a:lnTo>
                    <a:pt x="23738" y="269379"/>
                  </a:lnTo>
                  <a:lnTo>
                    <a:pt x="6262" y="226758"/>
                  </a:lnTo>
                  <a:lnTo>
                    <a:pt x="0" y="179603"/>
                  </a:lnTo>
                  <a:lnTo>
                    <a:pt x="1" y="177812"/>
                  </a:lnTo>
                  <a:lnTo>
                    <a:pt x="5958" y="131838"/>
                  </a:lnTo>
                  <a:lnTo>
                    <a:pt x="23153" y="89103"/>
                  </a:lnTo>
                  <a:lnTo>
                    <a:pt x="49938" y="52831"/>
                  </a:lnTo>
                  <a:lnTo>
                    <a:pt x="84698" y="24752"/>
                  </a:lnTo>
                  <a:lnTo>
                    <a:pt x="125782" y="6565"/>
                  </a:lnTo>
                  <a:lnTo>
                    <a:pt x="171578" y="0"/>
                  </a:lnTo>
                  <a:lnTo>
                    <a:pt x="173204" y="50"/>
                  </a:lnTo>
                  <a:lnTo>
                    <a:pt x="218329" y="9372"/>
                  </a:lnTo>
                  <a:lnTo>
                    <a:pt x="171274" y="9372"/>
                  </a:lnTo>
                  <a:lnTo>
                    <a:pt x="172076" y="9538"/>
                  </a:lnTo>
                  <a:lnTo>
                    <a:pt x="130905" y="15290"/>
                  </a:lnTo>
                  <a:lnTo>
                    <a:pt x="129605" y="15290"/>
                  </a:lnTo>
                  <a:lnTo>
                    <a:pt x="128360" y="15646"/>
                  </a:lnTo>
                  <a:lnTo>
                    <a:pt x="128794" y="15646"/>
                  </a:lnTo>
                  <a:lnTo>
                    <a:pt x="91065" y="32181"/>
                  </a:lnTo>
                  <a:lnTo>
                    <a:pt x="90654" y="32181"/>
                  </a:lnTo>
                  <a:lnTo>
                    <a:pt x="89587" y="32829"/>
                  </a:lnTo>
                  <a:lnTo>
                    <a:pt x="89847" y="32829"/>
                  </a:lnTo>
                  <a:lnTo>
                    <a:pt x="57821" y="58521"/>
                  </a:lnTo>
                  <a:lnTo>
                    <a:pt x="57583" y="58521"/>
                  </a:lnTo>
                  <a:lnTo>
                    <a:pt x="56745" y="59385"/>
                  </a:lnTo>
                  <a:lnTo>
                    <a:pt x="56940" y="59385"/>
                  </a:lnTo>
                  <a:lnTo>
                    <a:pt x="32158" y="92684"/>
                  </a:lnTo>
                  <a:lnTo>
                    <a:pt x="31980" y="92684"/>
                  </a:lnTo>
                  <a:lnTo>
                    <a:pt x="31383" y="93725"/>
                  </a:lnTo>
                  <a:lnTo>
                    <a:pt x="31557" y="93725"/>
                  </a:lnTo>
                  <a:lnTo>
                    <a:pt x="15569" y="133070"/>
                  </a:lnTo>
                  <a:lnTo>
                    <a:pt x="15394" y="133070"/>
                  </a:lnTo>
                  <a:lnTo>
                    <a:pt x="15089" y="134251"/>
                  </a:lnTo>
                  <a:lnTo>
                    <a:pt x="15241" y="134251"/>
                  </a:lnTo>
                  <a:lnTo>
                    <a:pt x="9570" y="178104"/>
                  </a:lnTo>
                  <a:lnTo>
                    <a:pt x="9412" y="178104"/>
                  </a:lnTo>
                  <a:lnTo>
                    <a:pt x="9412" y="179324"/>
                  </a:lnTo>
                  <a:lnTo>
                    <a:pt x="9570" y="179324"/>
                  </a:lnTo>
                  <a:lnTo>
                    <a:pt x="15241" y="223177"/>
                  </a:lnTo>
                  <a:lnTo>
                    <a:pt x="15089" y="223177"/>
                  </a:lnTo>
                  <a:lnTo>
                    <a:pt x="15394" y="224358"/>
                  </a:lnTo>
                  <a:lnTo>
                    <a:pt x="15569" y="224358"/>
                  </a:lnTo>
                  <a:lnTo>
                    <a:pt x="31552" y="263690"/>
                  </a:lnTo>
                  <a:lnTo>
                    <a:pt x="31383" y="263690"/>
                  </a:lnTo>
                  <a:lnTo>
                    <a:pt x="31980" y="264744"/>
                  </a:lnTo>
                  <a:lnTo>
                    <a:pt x="32167" y="264744"/>
                  </a:lnTo>
                  <a:lnTo>
                    <a:pt x="56931" y="298030"/>
                  </a:lnTo>
                  <a:lnTo>
                    <a:pt x="56745" y="298030"/>
                  </a:lnTo>
                  <a:lnTo>
                    <a:pt x="57583" y="298907"/>
                  </a:lnTo>
                  <a:lnTo>
                    <a:pt x="57837" y="298907"/>
                  </a:lnTo>
                  <a:lnTo>
                    <a:pt x="89847" y="324599"/>
                  </a:lnTo>
                  <a:lnTo>
                    <a:pt x="89587" y="324599"/>
                  </a:lnTo>
                  <a:lnTo>
                    <a:pt x="90654" y="325246"/>
                  </a:lnTo>
                  <a:lnTo>
                    <a:pt x="91065" y="325246"/>
                  </a:lnTo>
                  <a:lnTo>
                    <a:pt x="128794" y="341782"/>
                  </a:lnTo>
                  <a:lnTo>
                    <a:pt x="128360" y="341782"/>
                  </a:lnTo>
                  <a:lnTo>
                    <a:pt x="129605" y="342138"/>
                  </a:lnTo>
                  <a:lnTo>
                    <a:pt x="130911" y="342138"/>
                  </a:lnTo>
                  <a:lnTo>
                    <a:pt x="172239" y="347900"/>
                  </a:lnTo>
                  <a:lnTo>
                    <a:pt x="171578" y="347992"/>
                  </a:lnTo>
                  <a:lnTo>
                    <a:pt x="225240" y="347992"/>
                  </a:lnTo>
                  <a:lnTo>
                    <a:pt x="218695" y="350862"/>
                  </a:lnTo>
                  <a:lnTo>
                    <a:pt x="217438" y="351218"/>
                  </a:lnTo>
                  <a:lnTo>
                    <a:pt x="172899" y="357428"/>
                  </a:lnTo>
                  <a:close/>
                </a:path>
                <a:path w="344805" h="357504">
                  <a:moveTo>
                    <a:pt x="172076" y="9538"/>
                  </a:moveTo>
                  <a:lnTo>
                    <a:pt x="171274" y="9372"/>
                  </a:lnTo>
                  <a:lnTo>
                    <a:pt x="172899" y="9423"/>
                  </a:lnTo>
                  <a:lnTo>
                    <a:pt x="172076" y="9538"/>
                  </a:lnTo>
                  <a:close/>
                </a:path>
                <a:path w="344805" h="357504">
                  <a:moveTo>
                    <a:pt x="234438" y="22420"/>
                  </a:moveTo>
                  <a:lnTo>
                    <a:pt x="172076" y="9538"/>
                  </a:lnTo>
                  <a:lnTo>
                    <a:pt x="172899" y="9423"/>
                  </a:lnTo>
                  <a:lnTo>
                    <a:pt x="171274" y="9372"/>
                  </a:lnTo>
                  <a:lnTo>
                    <a:pt x="218329" y="9372"/>
                  </a:lnTo>
                  <a:lnTo>
                    <a:pt x="237326" y="13296"/>
                  </a:lnTo>
                  <a:lnTo>
                    <a:pt x="238228" y="13576"/>
                  </a:lnTo>
                  <a:lnTo>
                    <a:pt x="239066" y="14046"/>
                  </a:lnTo>
                  <a:lnTo>
                    <a:pt x="250343" y="21869"/>
                  </a:lnTo>
                  <a:lnTo>
                    <a:pt x="233643" y="21869"/>
                  </a:lnTo>
                  <a:lnTo>
                    <a:pt x="234438" y="22420"/>
                  </a:lnTo>
                  <a:close/>
                </a:path>
                <a:path w="344805" h="357504">
                  <a:moveTo>
                    <a:pt x="128360" y="15646"/>
                  </a:moveTo>
                  <a:lnTo>
                    <a:pt x="129605" y="15290"/>
                  </a:lnTo>
                  <a:lnTo>
                    <a:pt x="128996" y="15557"/>
                  </a:lnTo>
                  <a:lnTo>
                    <a:pt x="128360" y="15646"/>
                  </a:lnTo>
                  <a:close/>
                </a:path>
                <a:path w="344805" h="357504">
                  <a:moveTo>
                    <a:pt x="128996" y="15557"/>
                  </a:moveTo>
                  <a:lnTo>
                    <a:pt x="129605" y="15290"/>
                  </a:lnTo>
                  <a:lnTo>
                    <a:pt x="130905" y="15290"/>
                  </a:lnTo>
                  <a:lnTo>
                    <a:pt x="128996" y="15557"/>
                  </a:lnTo>
                  <a:close/>
                </a:path>
                <a:path w="344805" h="357504">
                  <a:moveTo>
                    <a:pt x="128794" y="15646"/>
                  </a:moveTo>
                  <a:lnTo>
                    <a:pt x="128360" y="15646"/>
                  </a:lnTo>
                  <a:lnTo>
                    <a:pt x="128996" y="15557"/>
                  </a:lnTo>
                  <a:lnTo>
                    <a:pt x="128794" y="15646"/>
                  </a:lnTo>
                  <a:close/>
                </a:path>
                <a:path w="344805" h="357504">
                  <a:moveTo>
                    <a:pt x="235396" y="22618"/>
                  </a:moveTo>
                  <a:lnTo>
                    <a:pt x="234438" y="22420"/>
                  </a:lnTo>
                  <a:lnTo>
                    <a:pt x="233643" y="21869"/>
                  </a:lnTo>
                  <a:lnTo>
                    <a:pt x="235396" y="22618"/>
                  </a:lnTo>
                  <a:close/>
                </a:path>
                <a:path w="344805" h="357504">
                  <a:moveTo>
                    <a:pt x="251423" y="22618"/>
                  </a:moveTo>
                  <a:lnTo>
                    <a:pt x="235396" y="22618"/>
                  </a:lnTo>
                  <a:lnTo>
                    <a:pt x="233643" y="21869"/>
                  </a:lnTo>
                  <a:lnTo>
                    <a:pt x="250343" y="21869"/>
                  </a:lnTo>
                  <a:lnTo>
                    <a:pt x="251423" y="22618"/>
                  </a:lnTo>
                  <a:close/>
                </a:path>
                <a:path w="344805" h="357504">
                  <a:moveTo>
                    <a:pt x="287209" y="59040"/>
                  </a:moveTo>
                  <a:lnTo>
                    <a:pt x="234438" y="22420"/>
                  </a:lnTo>
                  <a:lnTo>
                    <a:pt x="235396" y="22618"/>
                  </a:lnTo>
                  <a:lnTo>
                    <a:pt x="251423" y="22618"/>
                  </a:lnTo>
                  <a:lnTo>
                    <a:pt x="293435" y="51765"/>
                  </a:lnTo>
                  <a:lnTo>
                    <a:pt x="294133" y="52362"/>
                  </a:lnTo>
                  <a:lnTo>
                    <a:pt x="294718" y="53098"/>
                  </a:lnTo>
                  <a:lnTo>
                    <a:pt x="298035" y="58254"/>
                  </a:lnTo>
                  <a:lnTo>
                    <a:pt x="286704" y="58254"/>
                  </a:lnTo>
                  <a:lnTo>
                    <a:pt x="287209" y="59040"/>
                  </a:lnTo>
                  <a:close/>
                </a:path>
                <a:path w="344805" h="357504">
                  <a:moveTo>
                    <a:pt x="89587" y="32829"/>
                  </a:moveTo>
                  <a:lnTo>
                    <a:pt x="90654" y="32181"/>
                  </a:lnTo>
                  <a:lnTo>
                    <a:pt x="90159" y="32578"/>
                  </a:lnTo>
                  <a:lnTo>
                    <a:pt x="89587" y="32829"/>
                  </a:lnTo>
                  <a:close/>
                </a:path>
                <a:path w="344805" h="357504">
                  <a:moveTo>
                    <a:pt x="90159" y="32578"/>
                  </a:moveTo>
                  <a:lnTo>
                    <a:pt x="90654" y="32181"/>
                  </a:lnTo>
                  <a:lnTo>
                    <a:pt x="91065" y="32181"/>
                  </a:lnTo>
                  <a:lnTo>
                    <a:pt x="90159" y="32578"/>
                  </a:lnTo>
                  <a:close/>
                </a:path>
                <a:path w="344805" h="357504">
                  <a:moveTo>
                    <a:pt x="89847" y="32829"/>
                  </a:moveTo>
                  <a:lnTo>
                    <a:pt x="89587" y="32829"/>
                  </a:lnTo>
                  <a:lnTo>
                    <a:pt x="90159" y="32578"/>
                  </a:lnTo>
                  <a:lnTo>
                    <a:pt x="89847" y="32829"/>
                  </a:lnTo>
                  <a:close/>
                </a:path>
                <a:path w="344805" h="357504">
                  <a:moveTo>
                    <a:pt x="287999" y="59588"/>
                  </a:moveTo>
                  <a:lnTo>
                    <a:pt x="287209" y="59040"/>
                  </a:lnTo>
                  <a:lnTo>
                    <a:pt x="286704" y="58254"/>
                  </a:lnTo>
                  <a:lnTo>
                    <a:pt x="287999" y="59588"/>
                  </a:lnTo>
                  <a:close/>
                </a:path>
                <a:path w="344805" h="357504">
                  <a:moveTo>
                    <a:pt x="298893" y="59588"/>
                  </a:moveTo>
                  <a:lnTo>
                    <a:pt x="287999" y="59588"/>
                  </a:lnTo>
                  <a:lnTo>
                    <a:pt x="286704" y="58254"/>
                  </a:lnTo>
                  <a:lnTo>
                    <a:pt x="298035" y="58254"/>
                  </a:lnTo>
                  <a:lnTo>
                    <a:pt x="298893" y="59588"/>
                  </a:lnTo>
                  <a:close/>
                </a:path>
                <a:path w="344805" h="357504">
                  <a:moveTo>
                    <a:pt x="56745" y="59385"/>
                  </a:moveTo>
                  <a:lnTo>
                    <a:pt x="57583" y="58521"/>
                  </a:lnTo>
                  <a:lnTo>
                    <a:pt x="57230" y="58995"/>
                  </a:lnTo>
                  <a:lnTo>
                    <a:pt x="56745" y="59385"/>
                  </a:lnTo>
                  <a:close/>
                </a:path>
                <a:path w="344805" h="357504">
                  <a:moveTo>
                    <a:pt x="57230" y="58995"/>
                  </a:moveTo>
                  <a:lnTo>
                    <a:pt x="57583" y="58521"/>
                  </a:lnTo>
                  <a:lnTo>
                    <a:pt x="57821" y="58521"/>
                  </a:lnTo>
                  <a:lnTo>
                    <a:pt x="57230" y="58995"/>
                  </a:lnTo>
                  <a:close/>
                </a:path>
                <a:path w="344805" h="357504">
                  <a:moveTo>
                    <a:pt x="56940" y="59385"/>
                  </a:moveTo>
                  <a:lnTo>
                    <a:pt x="56745" y="59385"/>
                  </a:lnTo>
                  <a:lnTo>
                    <a:pt x="57230" y="58995"/>
                  </a:lnTo>
                  <a:lnTo>
                    <a:pt x="56940" y="59385"/>
                  </a:lnTo>
                  <a:close/>
                </a:path>
                <a:path w="344805" h="357504">
                  <a:moveTo>
                    <a:pt x="322528" y="113933"/>
                  </a:moveTo>
                  <a:lnTo>
                    <a:pt x="287209" y="59040"/>
                  </a:lnTo>
                  <a:lnTo>
                    <a:pt x="287999" y="59588"/>
                  </a:lnTo>
                  <a:lnTo>
                    <a:pt x="298893" y="59588"/>
                  </a:lnTo>
                  <a:lnTo>
                    <a:pt x="331040" y="109550"/>
                  </a:lnTo>
                  <a:lnTo>
                    <a:pt x="331459" y="110350"/>
                  </a:lnTo>
                  <a:lnTo>
                    <a:pt x="331713" y="111226"/>
                  </a:lnTo>
                  <a:lnTo>
                    <a:pt x="332056" y="113017"/>
                  </a:lnTo>
                  <a:lnTo>
                    <a:pt x="322353" y="113017"/>
                  </a:lnTo>
                  <a:lnTo>
                    <a:pt x="322528" y="113933"/>
                  </a:lnTo>
                  <a:close/>
                </a:path>
                <a:path w="344805" h="357504">
                  <a:moveTo>
                    <a:pt x="31383" y="93725"/>
                  </a:moveTo>
                  <a:lnTo>
                    <a:pt x="31980" y="92684"/>
                  </a:lnTo>
                  <a:lnTo>
                    <a:pt x="31766" y="93211"/>
                  </a:lnTo>
                  <a:lnTo>
                    <a:pt x="31383" y="93725"/>
                  </a:lnTo>
                  <a:close/>
                </a:path>
                <a:path w="344805" h="357504">
                  <a:moveTo>
                    <a:pt x="31766" y="93211"/>
                  </a:moveTo>
                  <a:lnTo>
                    <a:pt x="31980" y="92684"/>
                  </a:lnTo>
                  <a:lnTo>
                    <a:pt x="32158" y="92684"/>
                  </a:lnTo>
                  <a:lnTo>
                    <a:pt x="31766" y="93211"/>
                  </a:lnTo>
                  <a:close/>
                </a:path>
                <a:path w="344805" h="357504">
                  <a:moveTo>
                    <a:pt x="31557" y="93725"/>
                  </a:moveTo>
                  <a:lnTo>
                    <a:pt x="31383" y="93725"/>
                  </a:lnTo>
                  <a:lnTo>
                    <a:pt x="31766" y="93211"/>
                  </a:lnTo>
                  <a:lnTo>
                    <a:pt x="31557" y="93725"/>
                  </a:lnTo>
                  <a:close/>
                </a:path>
                <a:path w="344805" h="357504">
                  <a:moveTo>
                    <a:pt x="323026" y="114706"/>
                  </a:moveTo>
                  <a:lnTo>
                    <a:pt x="322528" y="113933"/>
                  </a:lnTo>
                  <a:lnTo>
                    <a:pt x="322353" y="113017"/>
                  </a:lnTo>
                  <a:lnTo>
                    <a:pt x="323026" y="114706"/>
                  </a:lnTo>
                  <a:close/>
                </a:path>
                <a:path w="344805" h="357504">
                  <a:moveTo>
                    <a:pt x="332379" y="114706"/>
                  </a:moveTo>
                  <a:lnTo>
                    <a:pt x="323026" y="114706"/>
                  </a:lnTo>
                  <a:lnTo>
                    <a:pt x="322353" y="113017"/>
                  </a:lnTo>
                  <a:lnTo>
                    <a:pt x="332056" y="113017"/>
                  </a:lnTo>
                  <a:lnTo>
                    <a:pt x="332379" y="114706"/>
                  </a:lnTo>
                  <a:close/>
                </a:path>
                <a:path w="344805" h="357504">
                  <a:moveTo>
                    <a:pt x="334970" y="178841"/>
                  </a:moveTo>
                  <a:lnTo>
                    <a:pt x="322528" y="113933"/>
                  </a:lnTo>
                  <a:lnTo>
                    <a:pt x="323026" y="114706"/>
                  </a:lnTo>
                  <a:lnTo>
                    <a:pt x="332379" y="114706"/>
                  </a:lnTo>
                  <a:lnTo>
                    <a:pt x="344463" y="177812"/>
                  </a:lnTo>
                  <a:lnTo>
                    <a:pt x="344473" y="178104"/>
                  </a:lnTo>
                  <a:lnTo>
                    <a:pt x="335065" y="178104"/>
                  </a:lnTo>
                  <a:lnTo>
                    <a:pt x="334970" y="178841"/>
                  </a:lnTo>
                  <a:close/>
                </a:path>
                <a:path w="344805" h="357504">
                  <a:moveTo>
                    <a:pt x="15089" y="134251"/>
                  </a:moveTo>
                  <a:lnTo>
                    <a:pt x="15394" y="133070"/>
                  </a:lnTo>
                  <a:lnTo>
                    <a:pt x="15312" y="133702"/>
                  </a:lnTo>
                  <a:lnTo>
                    <a:pt x="15089" y="134251"/>
                  </a:lnTo>
                  <a:close/>
                </a:path>
                <a:path w="344805" h="357504">
                  <a:moveTo>
                    <a:pt x="15312" y="133702"/>
                  </a:moveTo>
                  <a:lnTo>
                    <a:pt x="15394" y="133070"/>
                  </a:lnTo>
                  <a:lnTo>
                    <a:pt x="15569" y="133070"/>
                  </a:lnTo>
                  <a:lnTo>
                    <a:pt x="15312" y="133702"/>
                  </a:lnTo>
                  <a:close/>
                </a:path>
                <a:path w="344805" h="357504">
                  <a:moveTo>
                    <a:pt x="15241" y="134251"/>
                  </a:moveTo>
                  <a:lnTo>
                    <a:pt x="15089" y="134251"/>
                  </a:lnTo>
                  <a:lnTo>
                    <a:pt x="15312" y="133702"/>
                  </a:lnTo>
                  <a:lnTo>
                    <a:pt x="15241" y="134251"/>
                  </a:lnTo>
                  <a:close/>
                </a:path>
                <a:path w="344805" h="357504">
                  <a:moveTo>
                    <a:pt x="9491" y="178714"/>
                  </a:moveTo>
                  <a:lnTo>
                    <a:pt x="9412" y="178104"/>
                  </a:lnTo>
                  <a:lnTo>
                    <a:pt x="9570" y="178104"/>
                  </a:lnTo>
                  <a:lnTo>
                    <a:pt x="9491" y="178714"/>
                  </a:lnTo>
                  <a:close/>
                </a:path>
                <a:path w="344805" h="357504">
                  <a:moveTo>
                    <a:pt x="344478" y="179603"/>
                  </a:moveTo>
                  <a:lnTo>
                    <a:pt x="335116" y="179603"/>
                  </a:lnTo>
                  <a:lnTo>
                    <a:pt x="335065" y="178104"/>
                  </a:lnTo>
                  <a:lnTo>
                    <a:pt x="344473" y="178104"/>
                  </a:lnTo>
                  <a:lnTo>
                    <a:pt x="344478" y="179603"/>
                  </a:lnTo>
                  <a:close/>
                </a:path>
                <a:path w="344805" h="357504">
                  <a:moveTo>
                    <a:pt x="9570" y="179324"/>
                  </a:moveTo>
                  <a:lnTo>
                    <a:pt x="9412" y="179324"/>
                  </a:lnTo>
                  <a:lnTo>
                    <a:pt x="9491" y="178714"/>
                  </a:lnTo>
                  <a:lnTo>
                    <a:pt x="9570" y="179324"/>
                  </a:lnTo>
                  <a:close/>
                </a:path>
                <a:path w="344805" h="357504">
                  <a:moveTo>
                    <a:pt x="338678" y="224358"/>
                  </a:moveTo>
                  <a:lnTo>
                    <a:pt x="329084" y="224358"/>
                  </a:lnTo>
                  <a:lnTo>
                    <a:pt x="329389" y="223177"/>
                  </a:lnTo>
                  <a:lnTo>
                    <a:pt x="329237" y="223177"/>
                  </a:lnTo>
                  <a:lnTo>
                    <a:pt x="334970" y="178841"/>
                  </a:lnTo>
                  <a:lnTo>
                    <a:pt x="335116" y="179603"/>
                  </a:lnTo>
                  <a:lnTo>
                    <a:pt x="344478" y="179603"/>
                  </a:lnTo>
                  <a:lnTo>
                    <a:pt x="338831" y="223177"/>
                  </a:lnTo>
                  <a:lnTo>
                    <a:pt x="329389" y="223177"/>
                  </a:lnTo>
                  <a:lnTo>
                    <a:pt x="329166" y="223725"/>
                  </a:lnTo>
                  <a:lnTo>
                    <a:pt x="338760" y="223725"/>
                  </a:lnTo>
                  <a:lnTo>
                    <a:pt x="338678" y="224358"/>
                  </a:lnTo>
                  <a:close/>
                </a:path>
                <a:path w="344805" h="357504">
                  <a:moveTo>
                    <a:pt x="15394" y="224358"/>
                  </a:moveTo>
                  <a:lnTo>
                    <a:pt x="15089" y="223177"/>
                  </a:lnTo>
                  <a:lnTo>
                    <a:pt x="15312" y="223725"/>
                  </a:lnTo>
                  <a:lnTo>
                    <a:pt x="15394" y="224358"/>
                  </a:lnTo>
                  <a:close/>
                </a:path>
                <a:path w="344805" h="357504">
                  <a:moveTo>
                    <a:pt x="15312" y="223725"/>
                  </a:moveTo>
                  <a:lnTo>
                    <a:pt x="15089" y="223177"/>
                  </a:lnTo>
                  <a:lnTo>
                    <a:pt x="15241" y="223177"/>
                  </a:lnTo>
                  <a:lnTo>
                    <a:pt x="15312" y="223725"/>
                  </a:lnTo>
                  <a:close/>
                </a:path>
                <a:path w="344805" h="357504">
                  <a:moveTo>
                    <a:pt x="329084" y="224358"/>
                  </a:moveTo>
                  <a:lnTo>
                    <a:pt x="329166" y="223725"/>
                  </a:lnTo>
                  <a:lnTo>
                    <a:pt x="329389" y="223177"/>
                  </a:lnTo>
                  <a:lnTo>
                    <a:pt x="329084" y="224358"/>
                  </a:lnTo>
                  <a:close/>
                </a:path>
                <a:path w="344805" h="357504">
                  <a:moveTo>
                    <a:pt x="15569" y="224358"/>
                  </a:moveTo>
                  <a:lnTo>
                    <a:pt x="15394" y="224358"/>
                  </a:lnTo>
                  <a:lnTo>
                    <a:pt x="15312" y="223725"/>
                  </a:lnTo>
                  <a:lnTo>
                    <a:pt x="15569" y="224358"/>
                  </a:lnTo>
                  <a:close/>
                </a:path>
                <a:path w="344805" h="357504">
                  <a:moveTo>
                    <a:pt x="312723" y="264189"/>
                  </a:moveTo>
                  <a:lnTo>
                    <a:pt x="329166" y="223725"/>
                  </a:lnTo>
                  <a:lnTo>
                    <a:pt x="329084" y="224358"/>
                  </a:lnTo>
                  <a:lnTo>
                    <a:pt x="338678" y="224358"/>
                  </a:lnTo>
                  <a:lnTo>
                    <a:pt x="338520" y="225577"/>
                  </a:lnTo>
                  <a:lnTo>
                    <a:pt x="338215" y="226758"/>
                  </a:lnTo>
                  <a:lnTo>
                    <a:pt x="323208" y="263690"/>
                  </a:lnTo>
                  <a:lnTo>
                    <a:pt x="313094" y="263690"/>
                  </a:lnTo>
                  <a:lnTo>
                    <a:pt x="312723" y="264189"/>
                  </a:lnTo>
                  <a:close/>
                </a:path>
                <a:path w="344805" h="357504">
                  <a:moveTo>
                    <a:pt x="31980" y="264744"/>
                  </a:moveTo>
                  <a:lnTo>
                    <a:pt x="31383" y="263690"/>
                  </a:lnTo>
                  <a:lnTo>
                    <a:pt x="31755" y="264189"/>
                  </a:lnTo>
                  <a:lnTo>
                    <a:pt x="31980" y="264744"/>
                  </a:lnTo>
                  <a:close/>
                </a:path>
                <a:path w="344805" h="357504">
                  <a:moveTo>
                    <a:pt x="31755" y="264189"/>
                  </a:moveTo>
                  <a:lnTo>
                    <a:pt x="31383" y="263690"/>
                  </a:lnTo>
                  <a:lnTo>
                    <a:pt x="31552" y="263690"/>
                  </a:lnTo>
                  <a:lnTo>
                    <a:pt x="31755" y="264189"/>
                  </a:lnTo>
                  <a:close/>
                </a:path>
                <a:path w="344805" h="357504">
                  <a:moveTo>
                    <a:pt x="312498" y="264744"/>
                  </a:moveTo>
                  <a:lnTo>
                    <a:pt x="312723" y="264189"/>
                  </a:lnTo>
                  <a:lnTo>
                    <a:pt x="313094" y="263690"/>
                  </a:lnTo>
                  <a:lnTo>
                    <a:pt x="312498" y="264744"/>
                  </a:lnTo>
                  <a:close/>
                </a:path>
                <a:path w="344805" h="357504">
                  <a:moveTo>
                    <a:pt x="322779" y="264744"/>
                  </a:moveTo>
                  <a:lnTo>
                    <a:pt x="312498" y="264744"/>
                  </a:lnTo>
                  <a:lnTo>
                    <a:pt x="313094" y="263690"/>
                  </a:lnTo>
                  <a:lnTo>
                    <a:pt x="323208" y="263690"/>
                  </a:lnTo>
                  <a:lnTo>
                    <a:pt x="322779" y="264744"/>
                  </a:lnTo>
                  <a:close/>
                </a:path>
                <a:path w="344805" h="357504">
                  <a:moveTo>
                    <a:pt x="32167" y="264744"/>
                  </a:moveTo>
                  <a:lnTo>
                    <a:pt x="31980" y="264744"/>
                  </a:lnTo>
                  <a:lnTo>
                    <a:pt x="31755" y="264189"/>
                  </a:lnTo>
                  <a:lnTo>
                    <a:pt x="32167" y="264744"/>
                  </a:lnTo>
                  <a:close/>
                </a:path>
                <a:path w="344805" h="357504">
                  <a:moveTo>
                    <a:pt x="287270" y="298401"/>
                  </a:moveTo>
                  <a:lnTo>
                    <a:pt x="312723" y="264189"/>
                  </a:lnTo>
                  <a:lnTo>
                    <a:pt x="312498" y="264744"/>
                  </a:lnTo>
                  <a:lnTo>
                    <a:pt x="322779" y="264744"/>
                  </a:lnTo>
                  <a:lnTo>
                    <a:pt x="321324" y="268325"/>
                  </a:lnTo>
                  <a:lnTo>
                    <a:pt x="320740" y="269379"/>
                  </a:lnTo>
                  <a:lnTo>
                    <a:pt x="299425" y="298030"/>
                  </a:lnTo>
                  <a:lnTo>
                    <a:pt x="287733" y="298030"/>
                  </a:lnTo>
                  <a:lnTo>
                    <a:pt x="287270" y="298401"/>
                  </a:lnTo>
                  <a:close/>
                </a:path>
                <a:path w="344805" h="357504">
                  <a:moveTo>
                    <a:pt x="57583" y="298907"/>
                  </a:moveTo>
                  <a:lnTo>
                    <a:pt x="56745" y="298030"/>
                  </a:lnTo>
                  <a:lnTo>
                    <a:pt x="57207" y="298401"/>
                  </a:lnTo>
                  <a:lnTo>
                    <a:pt x="57583" y="298907"/>
                  </a:lnTo>
                  <a:close/>
                </a:path>
                <a:path w="344805" h="357504">
                  <a:moveTo>
                    <a:pt x="57207" y="298401"/>
                  </a:moveTo>
                  <a:lnTo>
                    <a:pt x="56745" y="298030"/>
                  </a:lnTo>
                  <a:lnTo>
                    <a:pt x="56931" y="298030"/>
                  </a:lnTo>
                  <a:lnTo>
                    <a:pt x="57207" y="298401"/>
                  </a:lnTo>
                  <a:close/>
                </a:path>
                <a:path w="344805" h="357504">
                  <a:moveTo>
                    <a:pt x="286894" y="298907"/>
                  </a:moveTo>
                  <a:lnTo>
                    <a:pt x="287270" y="298401"/>
                  </a:lnTo>
                  <a:lnTo>
                    <a:pt x="287733" y="298030"/>
                  </a:lnTo>
                  <a:lnTo>
                    <a:pt x="286894" y="298907"/>
                  </a:lnTo>
                  <a:close/>
                </a:path>
                <a:path w="344805" h="357504">
                  <a:moveTo>
                    <a:pt x="298773" y="298907"/>
                  </a:moveTo>
                  <a:lnTo>
                    <a:pt x="286894" y="298907"/>
                  </a:lnTo>
                  <a:lnTo>
                    <a:pt x="287733" y="298030"/>
                  </a:lnTo>
                  <a:lnTo>
                    <a:pt x="299425" y="298030"/>
                  </a:lnTo>
                  <a:lnTo>
                    <a:pt x="298773" y="298907"/>
                  </a:lnTo>
                  <a:close/>
                </a:path>
                <a:path w="344805" h="357504">
                  <a:moveTo>
                    <a:pt x="57837" y="298907"/>
                  </a:moveTo>
                  <a:lnTo>
                    <a:pt x="57583" y="298907"/>
                  </a:lnTo>
                  <a:lnTo>
                    <a:pt x="57207" y="298401"/>
                  </a:lnTo>
                  <a:lnTo>
                    <a:pt x="57837" y="298907"/>
                  </a:lnTo>
                  <a:close/>
                </a:path>
                <a:path w="344805" h="357504">
                  <a:moveTo>
                    <a:pt x="254318" y="324850"/>
                  </a:moveTo>
                  <a:lnTo>
                    <a:pt x="287270" y="298401"/>
                  </a:lnTo>
                  <a:lnTo>
                    <a:pt x="286894" y="298907"/>
                  </a:lnTo>
                  <a:lnTo>
                    <a:pt x="298773" y="298907"/>
                  </a:lnTo>
                  <a:lnTo>
                    <a:pt x="294540" y="304596"/>
                  </a:lnTo>
                  <a:lnTo>
                    <a:pt x="293689" y="305460"/>
                  </a:lnTo>
                  <a:lnTo>
                    <a:pt x="269832" y="324599"/>
                  </a:lnTo>
                  <a:lnTo>
                    <a:pt x="254890" y="324599"/>
                  </a:lnTo>
                  <a:lnTo>
                    <a:pt x="254318" y="324850"/>
                  </a:lnTo>
                  <a:close/>
                </a:path>
                <a:path w="344805" h="357504">
                  <a:moveTo>
                    <a:pt x="90654" y="325246"/>
                  </a:moveTo>
                  <a:lnTo>
                    <a:pt x="89587" y="324599"/>
                  </a:lnTo>
                  <a:lnTo>
                    <a:pt x="90160" y="324850"/>
                  </a:lnTo>
                  <a:lnTo>
                    <a:pt x="90654" y="325246"/>
                  </a:lnTo>
                  <a:close/>
                </a:path>
                <a:path w="344805" h="357504">
                  <a:moveTo>
                    <a:pt x="90160" y="324850"/>
                  </a:moveTo>
                  <a:lnTo>
                    <a:pt x="89587" y="324599"/>
                  </a:lnTo>
                  <a:lnTo>
                    <a:pt x="89847" y="324599"/>
                  </a:lnTo>
                  <a:lnTo>
                    <a:pt x="90160" y="324850"/>
                  </a:lnTo>
                  <a:close/>
                </a:path>
                <a:path w="344805" h="357504">
                  <a:moveTo>
                    <a:pt x="253824" y="325246"/>
                  </a:moveTo>
                  <a:lnTo>
                    <a:pt x="254318" y="324850"/>
                  </a:lnTo>
                  <a:lnTo>
                    <a:pt x="254890" y="324599"/>
                  </a:lnTo>
                  <a:lnTo>
                    <a:pt x="253824" y="325246"/>
                  </a:lnTo>
                  <a:close/>
                </a:path>
                <a:path w="344805" h="357504">
                  <a:moveTo>
                    <a:pt x="269025" y="325246"/>
                  </a:moveTo>
                  <a:lnTo>
                    <a:pt x="253824" y="325246"/>
                  </a:lnTo>
                  <a:lnTo>
                    <a:pt x="254890" y="324599"/>
                  </a:lnTo>
                  <a:lnTo>
                    <a:pt x="269832" y="324599"/>
                  </a:lnTo>
                  <a:lnTo>
                    <a:pt x="269025" y="325246"/>
                  </a:lnTo>
                  <a:close/>
                </a:path>
                <a:path w="344805" h="357504">
                  <a:moveTo>
                    <a:pt x="91065" y="325246"/>
                  </a:moveTo>
                  <a:lnTo>
                    <a:pt x="90654" y="325246"/>
                  </a:lnTo>
                  <a:lnTo>
                    <a:pt x="90160" y="324850"/>
                  </a:lnTo>
                  <a:lnTo>
                    <a:pt x="91065" y="325246"/>
                  </a:lnTo>
                  <a:close/>
                </a:path>
                <a:path w="344805" h="357504">
                  <a:moveTo>
                    <a:pt x="215482" y="341870"/>
                  </a:moveTo>
                  <a:lnTo>
                    <a:pt x="254318" y="324850"/>
                  </a:lnTo>
                  <a:lnTo>
                    <a:pt x="253824" y="325246"/>
                  </a:lnTo>
                  <a:lnTo>
                    <a:pt x="269025" y="325246"/>
                  </a:lnTo>
                  <a:lnTo>
                    <a:pt x="259780" y="332663"/>
                  </a:lnTo>
                  <a:lnTo>
                    <a:pt x="258713" y="333311"/>
                  </a:lnTo>
                  <a:lnTo>
                    <a:pt x="239399" y="341782"/>
                  </a:lnTo>
                  <a:lnTo>
                    <a:pt x="216117" y="341782"/>
                  </a:lnTo>
                  <a:lnTo>
                    <a:pt x="215482" y="341870"/>
                  </a:lnTo>
                  <a:close/>
                </a:path>
                <a:path w="344805" h="357504">
                  <a:moveTo>
                    <a:pt x="129605" y="342138"/>
                  </a:moveTo>
                  <a:lnTo>
                    <a:pt x="128360" y="341782"/>
                  </a:lnTo>
                  <a:lnTo>
                    <a:pt x="128996" y="341870"/>
                  </a:lnTo>
                  <a:lnTo>
                    <a:pt x="129605" y="342138"/>
                  </a:lnTo>
                  <a:close/>
                </a:path>
                <a:path w="344805" h="357504">
                  <a:moveTo>
                    <a:pt x="128996" y="341870"/>
                  </a:moveTo>
                  <a:lnTo>
                    <a:pt x="128360" y="341782"/>
                  </a:lnTo>
                  <a:lnTo>
                    <a:pt x="128794" y="341782"/>
                  </a:lnTo>
                  <a:lnTo>
                    <a:pt x="128996" y="341870"/>
                  </a:lnTo>
                  <a:close/>
                </a:path>
                <a:path w="344805" h="357504">
                  <a:moveTo>
                    <a:pt x="214873" y="342138"/>
                  </a:moveTo>
                  <a:lnTo>
                    <a:pt x="215482" y="341870"/>
                  </a:lnTo>
                  <a:lnTo>
                    <a:pt x="216117" y="341782"/>
                  </a:lnTo>
                  <a:lnTo>
                    <a:pt x="214873" y="342138"/>
                  </a:lnTo>
                  <a:close/>
                </a:path>
                <a:path w="344805" h="357504">
                  <a:moveTo>
                    <a:pt x="238588" y="342138"/>
                  </a:moveTo>
                  <a:lnTo>
                    <a:pt x="214873" y="342138"/>
                  </a:lnTo>
                  <a:lnTo>
                    <a:pt x="216117" y="341782"/>
                  </a:lnTo>
                  <a:lnTo>
                    <a:pt x="239399" y="341782"/>
                  </a:lnTo>
                  <a:lnTo>
                    <a:pt x="238588" y="342138"/>
                  </a:lnTo>
                  <a:close/>
                </a:path>
                <a:path w="344805" h="357504">
                  <a:moveTo>
                    <a:pt x="130911" y="342138"/>
                  </a:moveTo>
                  <a:lnTo>
                    <a:pt x="129605" y="342138"/>
                  </a:lnTo>
                  <a:lnTo>
                    <a:pt x="128996" y="341870"/>
                  </a:lnTo>
                  <a:lnTo>
                    <a:pt x="130911" y="342138"/>
                  </a:lnTo>
                  <a:close/>
                </a:path>
                <a:path w="344805" h="357504">
                  <a:moveTo>
                    <a:pt x="225240" y="347992"/>
                  </a:moveTo>
                  <a:lnTo>
                    <a:pt x="172899" y="347992"/>
                  </a:lnTo>
                  <a:lnTo>
                    <a:pt x="172239" y="347900"/>
                  </a:lnTo>
                  <a:lnTo>
                    <a:pt x="215482" y="341870"/>
                  </a:lnTo>
                  <a:lnTo>
                    <a:pt x="214873" y="342138"/>
                  </a:lnTo>
                  <a:lnTo>
                    <a:pt x="238588" y="342138"/>
                  </a:lnTo>
                  <a:lnTo>
                    <a:pt x="225240" y="347992"/>
                  </a:lnTo>
                  <a:close/>
                </a:path>
                <a:path w="344805" h="357504">
                  <a:moveTo>
                    <a:pt x="172899" y="347992"/>
                  </a:moveTo>
                  <a:lnTo>
                    <a:pt x="171578" y="347992"/>
                  </a:lnTo>
                  <a:lnTo>
                    <a:pt x="172239" y="347900"/>
                  </a:lnTo>
                  <a:lnTo>
                    <a:pt x="172899" y="34799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858827" y="1960321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167551" y="348005"/>
                  </a:moveTo>
                  <a:lnTo>
                    <a:pt x="122999" y="341782"/>
                  </a:lnTo>
                  <a:lnTo>
                    <a:pt x="82981" y="324243"/>
                  </a:lnTo>
                  <a:lnTo>
                    <a:pt x="49072" y="297040"/>
                  </a:lnTo>
                  <a:lnTo>
                    <a:pt x="22872" y="261823"/>
                  </a:lnTo>
                  <a:lnTo>
                    <a:pt x="5981" y="220256"/>
                  </a:lnTo>
                  <a:lnTo>
                    <a:pt x="0" y="174002"/>
                  </a:lnTo>
                  <a:lnTo>
                    <a:pt x="5981" y="127749"/>
                  </a:lnTo>
                  <a:lnTo>
                    <a:pt x="22872" y="86182"/>
                  </a:lnTo>
                  <a:lnTo>
                    <a:pt x="49072" y="50965"/>
                  </a:lnTo>
                  <a:lnTo>
                    <a:pt x="82981" y="23761"/>
                  </a:lnTo>
                  <a:lnTo>
                    <a:pt x="122999" y="6223"/>
                  </a:lnTo>
                  <a:lnTo>
                    <a:pt x="167551" y="0"/>
                  </a:lnTo>
                  <a:lnTo>
                    <a:pt x="200393" y="3378"/>
                  </a:lnTo>
                  <a:lnTo>
                    <a:pt x="260502" y="29235"/>
                  </a:lnTo>
                  <a:lnTo>
                    <a:pt x="306946" y="77469"/>
                  </a:lnTo>
                  <a:lnTo>
                    <a:pt x="331850" y="139903"/>
                  </a:lnTo>
                  <a:lnTo>
                    <a:pt x="335102" y="174002"/>
                  </a:lnTo>
                  <a:lnTo>
                    <a:pt x="329107" y="220256"/>
                  </a:lnTo>
                  <a:lnTo>
                    <a:pt x="312216" y="261823"/>
                  </a:lnTo>
                  <a:lnTo>
                    <a:pt x="286029" y="297040"/>
                  </a:lnTo>
                  <a:lnTo>
                    <a:pt x="252107" y="324243"/>
                  </a:lnTo>
                  <a:lnTo>
                    <a:pt x="212089" y="341782"/>
                  </a:lnTo>
                  <a:lnTo>
                    <a:pt x="167551" y="34800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854141" y="1955609"/>
              <a:ext cx="344805" cy="357505"/>
            </a:xfrm>
            <a:custGeom>
              <a:avLst/>
              <a:gdLst/>
              <a:ahLst/>
              <a:cxnLst/>
              <a:rect l="l" t="t" r="r" b="b"/>
              <a:pathLst>
                <a:path w="344804" h="357505">
                  <a:moveTo>
                    <a:pt x="172885" y="357428"/>
                  </a:moveTo>
                  <a:lnTo>
                    <a:pt x="171577" y="357428"/>
                  </a:lnTo>
                  <a:lnTo>
                    <a:pt x="127038" y="351218"/>
                  </a:lnTo>
                  <a:lnTo>
                    <a:pt x="85750" y="333324"/>
                  </a:lnTo>
                  <a:lnTo>
                    <a:pt x="50774" y="305460"/>
                  </a:lnTo>
                  <a:lnTo>
                    <a:pt x="23736" y="269379"/>
                  </a:lnTo>
                  <a:lnTo>
                    <a:pt x="6261" y="226758"/>
                  </a:lnTo>
                  <a:lnTo>
                    <a:pt x="0" y="179616"/>
                  </a:lnTo>
                  <a:lnTo>
                    <a:pt x="0" y="177812"/>
                  </a:lnTo>
                  <a:lnTo>
                    <a:pt x="5943" y="131851"/>
                  </a:lnTo>
                  <a:lnTo>
                    <a:pt x="23152" y="89103"/>
                  </a:lnTo>
                  <a:lnTo>
                    <a:pt x="49936" y="52831"/>
                  </a:lnTo>
                  <a:lnTo>
                    <a:pt x="84683" y="24752"/>
                  </a:lnTo>
                  <a:lnTo>
                    <a:pt x="125781" y="6565"/>
                  </a:lnTo>
                  <a:lnTo>
                    <a:pt x="171577" y="0"/>
                  </a:lnTo>
                  <a:lnTo>
                    <a:pt x="173202" y="50"/>
                  </a:lnTo>
                  <a:lnTo>
                    <a:pt x="218319" y="9372"/>
                  </a:lnTo>
                  <a:lnTo>
                    <a:pt x="171272" y="9372"/>
                  </a:lnTo>
                  <a:lnTo>
                    <a:pt x="172106" y="9544"/>
                  </a:lnTo>
                  <a:lnTo>
                    <a:pt x="130896" y="15290"/>
                  </a:lnTo>
                  <a:lnTo>
                    <a:pt x="129603" y="15290"/>
                  </a:lnTo>
                  <a:lnTo>
                    <a:pt x="128346" y="15646"/>
                  </a:lnTo>
                  <a:lnTo>
                    <a:pt x="128792" y="15646"/>
                  </a:lnTo>
                  <a:lnTo>
                    <a:pt x="91051" y="32181"/>
                  </a:lnTo>
                  <a:lnTo>
                    <a:pt x="90652" y="32181"/>
                  </a:lnTo>
                  <a:lnTo>
                    <a:pt x="89573" y="32829"/>
                  </a:lnTo>
                  <a:lnTo>
                    <a:pt x="89845" y="32829"/>
                  </a:lnTo>
                  <a:lnTo>
                    <a:pt x="57835" y="58521"/>
                  </a:lnTo>
                  <a:lnTo>
                    <a:pt x="57582" y="58521"/>
                  </a:lnTo>
                  <a:lnTo>
                    <a:pt x="56743" y="59397"/>
                  </a:lnTo>
                  <a:lnTo>
                    <a:pt x="56930" y="59397"/>
                  </a:lnTo>
                  <a:lnTo>
                    <a:pt x="32166" y="92684"/>
                  </a:lnTo>
                  <a:lnTo>
                    <a:pt x="31966" y="92684"/>
                  </a:lnTo>
                  <a:lnTo>
                    <a:pt x="31382" y="93738"/>
                  </a:lnTo>
                  <a:lnTo>
                    <a:pt x="31537" y="93738"/>
                  </a:lnTo>
                  <a:lnTo>
                    <a:pt x="15555" y="133070"/>
                  </a:lnTo>
                  <a:lnTo>
                    <a:pt x="15392" y="133070"/>
                  </a:lnTo>
                  <a:lnTo>
                    <a:pt x="15075" y="134251"/>
                  </a:lnTo>
                  <a:lnTo>
                    <a:pt x="15239" y="134251"/>
                  </a:lnTo>
                  <a:lnTo>
                    <a:pt x="9568" y="178104"/>
                  </a:lnTo>
                  <a:lnTo>
                    <a:pt x="9411" y="178104"/>
                  </a:lnTo>
                  <a:lnTo>
                    <a:pt x="9411" y="179323"/>
                  </a:lnTo>
                  <a:lnTo>
                    <a:pt x="9568" y="179323"/>
                  </a:lnTo>
                  <a:lnTo>
                    <a:pt x="15239" y="223177"/>
                  </a:lnTo>
                  <a:lnTo>
                    <a:pt x="15075" y="223177"/>
                  </a:lnTo>
                  <a:lnTo>
                    <a:pt x="15392" y="224358"/>
                  </a:lnTo>
                  <a:lnTo>
                    <a:pt x="15555" y="224358"/>
                  </a:lnTo>
                  <a:lnTo>
                    <a:pt x="31537" y="263690"/>
                  </a:lnTo>
                  <a:lnTo>
                    <a:pt x="31382" y="263690"/>
                  </a:lnTo>
                  <a:lnTo>
                    <a:pt x="31966" y="264744"/>
                  </a:lnTo>
                  <a:lnTo>
                    <a:pt x="32166" y="264744"/>
                  </a:lnTo>
                  <a:lnTo>
                    <a:pt x="56930" y="298030"/>
                  </a:lnTo>
                  <a:lnTo>
                    <a:pt x="56743" y="298030"/>
                  </a:lnTo>
                  <a:lnTo>
                    <a:pt x="57582" y="298907"/>
                  </a:lnTo>
                  <a:lnTo>
                    <a:pt x="57835" y="298907"/>
                  </a:lnTo>
                  <a:lnTo>
                    <a:pt x="89845" y="324599"/>
                  </a:lnTo>
                  <a:lnTo>
                    <a:pt x="89573" y="324599"/>
                  </a:lnTo>
                  <a:lnTo>
                    <a:pt x="90652" y="325246"/>
                  </a:lnTo>
                  <a:lnTo>
                    <a:pt x="91051" y="325246"/>
                  </a:lnTo>
                  <a:lnTo>
                    <a:pt x="128792" y="341782"/>
                  </a:lnTo>
                  <a:lnTo>
                    <a:pt x="128346" y="341782"/>
                  </a:lnTo>
                  <a:lnTo>
                    <a:pt x="129603" y="342138"/>
                  </a:lnTo>
                  <a:lnTo>
                    <a:pt x="130896" y="342138"/>
                  </a:lnTo>
                  <a:lnTo>
                    <a:pt x="172231" y="347901"/>
                  </a:lnTo>
                  <a:lnTo>
                    <a:pt x="171577" y="347992"/>
                  </a:lnTo>
                  <a:lnTo>
                    <a:pt x="225232" y="347992"/>
                  </a:lnTo>
                  <a:lnTo>
                    <a:pt x="218681" y="350862"/>
                  </a:lnTo>
                  <a:lnTo>
                    <a:pt x="217437" y="351218"/>
                  </a:lnTo>
                  <a:lnTo>
                    <a:pt x="172885" y="357428"/>
                  </a:lnTo>
                  <a:close/>
                </a:path>
                <a:path w="344804" h="357505">
                  <a:moveTo>
                    <a:pt x="172106" y="9544"/>
                  </a:moveTo>
                  <a:lnTo>
                    <a:pt x="171272" y="9372"/>
                  </a:lnTo>
                  <a:lnTo>
                    <a:pt x="172885" y="9436"/>
                  </a:lnTo>
                  <a:lnTo>
                    <a:pt x="172106" y="9544"/>
                  </a:lnTo>
                  <a:close/>
                </a:path>
                <a:path w="344804" h="357505">
                  <a:moveTo>
                    <a:pt x="234436" y="22420"/>
                  </a:moveTo>
                  <a:lnTo>
                    <a:pt x="172106" y="9544"/>
                  </a:lnTo>
                  <a:lnTo>
                    <a:pt x="172885" y="9436"/>
                  </a:lnTo>
                  <a:lnTo>
                    <a:pt x="171272" y="9372"/>
                  </a:lnTo>
                  <a:lnTo>
                    <a:pt x="218319" y="9372"/>
                  </a:lnTo>
                  <a:lnTo>
                    <a:pt x="237312" y="13296"/>
                  </a:lnTo>
                  <a:lnTo>
                    <a:pt x="238226" y="13576"/>
                  </a:lnTo>
                  <a:lnTo>
                    <a:pt x="239065" y="14046"/>
                  </a:lnTo>
                  <a:lnTo>
                    <a:pt x="250338" y="21869"/>
                  </a:lnTo>
                  <a:lnTo>
                    <a:pt x="233642" y="21869"/>
                  </a:lnTo>
                  <a:lnTo>
                    <a:pt x="234436" y="22420"/>
                  </a:lnTo>
                  <a:close/>
                </a:path>
                <a:path w="344804" h="357505">
                  <a:moveTo>
                    <a:pt x="128346" y="15646"/>
                  </a:moveTo>
                  <a:lnTo>
                    <a:pt x="129603" y="15290"/>
                  </a:lnTo>
                  <a:lnTo>
                    <a:pt x="129000" y="15555"/>
                  </a:lnTo>
                  <a:lnTo>
                    <a:pt x="128346" y="15646"/>
                  </a:lnTo>
                  <a:close/>
                </a:path>
                <a:path w="344804" h="357505">
                  <a:moveTo>
                    <a:pt x="129000" y="15555"/>
                  </a:moveTo>
                  <a:lnTo>
                    <a:pt x="129603" y="15290"/>
                  </a:lnTo>
                  <a:lnTo>
                    <a:pt x="130896" y="15290"/>
                  </a:lnTo>
                  <a:lnTo>
                    <a:pt x="129000" y="15555"/>
                  </a:lnTo>
                  <a:close/>
                </a:path>
                <a:path w="344804" h="357505">
                  <a:moveTo>
                    <a:pt x="128792" y="15646"/>
                  </a:moveTo>
                  <a:lnTo>
                    <a:pt x="128346" y="15646"/>
                  </a:lnTo>
                  <a:lnTo>
                    <a:pt x="129000" y="15555"/>
                  </a:lnTo>
                  <a:lnTo>
                    <a:pt x="128792" y="15646"/>
                  </a:lnTo>
                  <a:close/>
                </a:path>
                <a:path w="344804" h="357505">
                  <a:moveTo>
                    <a:pt x="235394" y="22618"/>
                  </a:moveTo>
                  <a:lnTo>
                    <a:pt x="234436" y="22420"/>
                  </a:lnTo>
                  <a:lnTo>
                    <a:pt x="233642" y="21869"/>
                  </a:lnTo>
                  <a:lnTo>
                    <a:pt x="235394" y="22618"/>
                  </a:lnTo>
                  <a:close/>
                </a:path>
                <a:path w="344804" h="357505">
                  <a:moveTo>
                    <a:pt x="251418" y="22618"/>
                  </a:moveTo>
                  <a:lnTo>
                    <a:pt x="235394" y="22618"/>
                  </a:lnTo>
                  <a:lnTo>
                    <a:pt x="233642" y="21869"/>
                  </a:lnTo>
                  <a:lnTo>
                    <a:pt x="250338" y="21869"/>
                  </a:lnTo>
                  <a:lnTo>
                    <a:pt x="251418" y="22618"/>
                  </a:lnTo>
                  <a:close/>
                </a:path>
                <a:path w="344804" h="357505">
                  <a:moveTo>
                    <a:pt x="287208" y="59040"/>
                  </a:moveTo>
                  <a:lnTo>
                    <a:pt x="234436" y="22420"/>
                  </a:lnTo>
                  <a:lnTo>
                    <a:pt x="235394" y="22618"/>
                  </a:lnTo>
                  <a:lnTo>
                    <a:pt x="251418" y="22618"/>
                  </a:lnTo>
                  <a:lnTo>
                    <a:pt x="293421" y="51765"/>
                  </a:lnTo>
                  <a:lnTo>
                    <a:pt x="294132" y="52374"/>
                  </a:lnTo>
                  <a:lnTo>
                    <a:pt x="294716" y="53098"/>
                  </a:lnTo>
                  <a:lnTo>
                    <a:pt x="298034" y="58254"/>
                  </a:lnTo>
                  <a:lnTo>
                    <a:pt x="286702" y="58254"/>
                  </a:lnTo>
                  <a:lnTo>
                    <a:pt x="287208" y="59040"/>
                  </a:lnTo>
                  <a:close/>
                </a:path>
                <a:path w="344804" h="357505">
                  <a:moveTo>
                    <a:pt x="89573" y="32829"/>
                  </a:moveTo>
                  <a:lnTo>
                    <a:pt x="90652" y="32181"/>
                  </a:lnTo>
                  <a:lnTo>
                    <a:pt x="90173" y="32566"/>
                  </a:lnTo>
                  <a:lnTo>
                    <a:pt x="89573" y="32829"/>
                  </a:lnTo>
                  <a:close/>
                </a:path>
                <a:path w="344804" h="357505">
                  <a:moveTo>
                    <a:pt x="90173" y="32566"/>
                  </a:moveTo>
                  <a:lnTo>
                    <a:pt x="90652" y="32181"/>
                  </a:lnTo>
                  <a:lnTo>
                    <a:pt x="91051" y="32181"/>
                  </a:lnTo>
                  <a:lnTo>
                    <a:pt x="90173" y="32566"/>
                  </a:lnTo>
                  <a:close/>
                </a:path>
                <a:path w="344804" h="357505">
                  <a:moveTo>
                    <a:pt x="89845" y="32829"/>
                  </a:moveTo>
                  <a:lnTo>
                    <a:pt x="89573" y="32829"/>
                  </a:lnTo>
                  <a:lnTo>
                    <a:pt x="90173" y="32566"/>
                  </a:lnTo>
                  <a:lnTo>
                    <a:pt x="89845" y="32829"/>
                  </a:lnTo>
                  <a:close/>
                </a:path>
                <a:path w="344804" h="357505">
                  <a:moveTo>
                    <a:pt x="287998" y="59588"/>
                  </a:moveTo>
                  <a:lnTo>
                    <a:pt x="287199" y="59026"/>
                  </a:lnTo>
                  <a:lnTo>
                    <a:pt x="286702" y="58254"/>
                  </a:lnTo>
                  <a:lnTo>
                    <a:pt x="287998" y="59588"/>
                  </a:lnTo>
                  <a:close/>
                </a:path>
                <a:path w="344804" h="357505">
                  <a:moveTo>
                    <a:pt x="298892" y="59588"/>
                  </a:moveTo>
                  <a:lnTo>
                    <a:pt x="287998" y="59588"/>
                  </a:lnTo>
                  <a:lnTo>
                    <a:pt x="286702" y="58254"/>
                  </a:lnTo>
                  <a:lnTo>
                    <a:pt x="298034" y="58254"/>
                  </a:lnTo>
                  <a:lnTo>
                    <a:pt x="298892" y="59588"/>
                  </a:lnTo>
                  <a:close/>
                </a:path>
                <a:path w="344804" h="357505">
                  <a:moveTo>
                    <a:pt x="56743" y="59397"/>
                  </a:moveTo>
                  <a:lnTo>
                    <a:pt x="57582" y="58521"/>
                  </a:lnTo>
                  <a:lnTo>
                    <a:pt x="57189" y="59040"/>
                  </a:lnTo>
                  <a:lnTo>
                    <a:pt x="56743" y="59397"/>
                  </a:lnTo>
                  <a:close/>
                </a:path>
                <a:path w="344804" h="357505">
                  <a:moveTo>
                    <a:pt x="57206" y="59026"/>
                  </a:moveTo>
                  <a:lnTo>
                    <a:pt x="57582" y="58521"/>
                  </a:lnTo>
                  <a:lnTo>
                    <a:pt x="57835" y="58521"/>
                  </a:lnTo>
                  <a:lnTo>
                    <a:pt x="57206" y="59026"/>
                  </a:lnTo>
                  <a:close/>
                </a:path>
                <a:path w="344804" h="357505">
                  <a:moveTo>
                    <a:pt x="56930" y="59397"/>
                  </a:moveTo>
                  <a:lnTo>
                    <a:pt x="56743" y="59397"/>
                  </a:lnTo>
                  <a:lnTo>
                    <a:pt x="57206" y="59026"/>
                  </a:lnTo>
                  <a:lnTo>
                    <a:pt x="56930" y="59397"/>
                  </a:lnTo>
                  <a:close/>
                </a:path>
                <a:path w="344804" h="357505">
                  <a:moveTo>
                    <a:pt x="322526" y="113932"/>
                  </a:moveTo>
                  <a:lnTo>
                    <a:pt x="287208" y="59040"/>
                  </a:lnTo>
                  <a:lnTo>
                    <a:pt x="287998" y="59588"/>
                  </a:lnTo>
                  <a:lnTo>
                    <a:pt x="298892" y="59588"/>
                  </a:lnTo>
                  <a:lnTo>
                    <a:pt x="331038" y="109550"/>
                  </a:lnTo>
                  <a:lnTo>
                    <a:pt x="331457" y="110362"/>
                  </a:lnTo>
                  <a:lnTo>
                    <a:pt x="331711" y="111226"/>
                  </a:lnTo>
                  <a:lnTo>
                    <a:pt x="332054" y="113017"/>
                  </a:lnTo>
                  <a:lnTo>
                    <a:pt x="322351" y="113017"/>
                  </a:lnTo>
                  <a:lnTo>
                    <a:pt x="322526" y="113932"/>
                  </a:lnTo>
                  <a:close/>
                </a:path>
                <a:path w="344804" h="357505">
                  <a:moveTo>
                    <a:pt x="31382" y="93738"/>
                  </a:moveTo>
                  <a:lnTo>
                    <a:pt x="31966" y="92684"/>
                  </a:lnTo>
                  <a:lnTo>
                    <a:pt x="31725" y="93277"/>
                  </a:lnTo>
                  <a:lnTo>
                    <a:pt x="31382" y="93738"/>
                  </a:lnTo>
                  <a:close/>
                </a:path>
                <a:path w="344804" h="357505">
                  <a:moveTo>
                    <a:pt x="31725" y="93277"/>
                  </a:moveTo>
                  <a:lnTo>
                    <a:pt x="31966" y="92684"/>
                  </a:lnTo>
                  <a:lnTo>
                    <a:pt x="32166" y="92684"/>
                  </a:lnTo>
                  <a:lnTo>
                    <a:pt x="31725" y="93277"/>
                  </a:lnTo>
                  <a:close/>
                </a:path>
                <a:path w="344804" h="357505">
                  <a:moveTo>
                    <a:pt x="31537" y="93738"/>
                  </a:moveTo>
                  <a:lnTo>
                    <a:pt x="31382" y="93738"/>
                  </a:lnTo>
                  <a:lnTo>
                    <a:pt x="31725" y="93277"/>
                  </a:lnTo>
                  <a:lnTo>
                    <a:pt x="31537" y="93738"/>
                  </a:lnTo>
                  <a:close/>
                </a:path>
                <a:path w="344804" h="357505">
                  <a:moveTo>
                    <a:pt x="323024" y="114706"/>
                  </a:moveTo>
                  <a:lnTo>
                    <a:pt x="322526" y="113932"/>
                  </a:lnTo>
                  <a:lnTo>
                    <a:pt x="322351" y="113017"/>
                  </a:lnTo>
                  <a:lnTo>
                    <a:pt x="323024" y="114706"/>
                  </a:lnTo>
                  <a:close/>
                </a:path>
                <a:path w="344804" h="357505">
                  <a:moveTo>
                    <a:pt x="332377" y="114706"/>
                  </a:moveTo>
                  <a:lnTo>
                    <a:pt x="323024" y="114706"/>
                  </a:lnTo>
                  <a:lnTo>
                    <a:pt x="322351" y="113017"/>
                  </a:lnTo>
                  <a:lnTo>
                    <a:pt x="332054" y="113017"/>
                  </a:lnTo>
                  <a:lnTo>
                    <a:pt x="332377" y="114706"/>
                  </a:lnTo>
                  <a:close/>
                </a:path>
                <a:path w="344804" h="357505">
                  <a:moveTo>
                    <a:pt x="334963" y="178887"/>
                  </a:moveTo>
                  <a:lnTo>
                    <a:pt x="322526" y="113932"/>
                  </a:lnTo>
                  <a:lnTo>
                    <a:pt x="323024" y="114706"/>
                  </a:lnTo>
                  <a:lnTo>
                    <a:pt x="332377" y="114706"/>
                  </a:lnTo>
                  <a:lnTo>
                    <a:pt x="344462" y="177812"/>
                  </a:lnTo>
                  <a:lnTo>
                    <a:pt x="344469" y="178104"/>
                  </a:lnTo>
                  <a:lnTo>
                    <a:pt x="335064" y="178104"/>
                  </a:lnTo>
                  <a:lnTo>
                    <a:pt x="334963" y="178887"/>
                  </a:lnTo>
                  <a:close/>
                </a:path>
                <a:path w="344804" h="357505">
                  <a:moveTo>
                    <a:pt x="15075" y="134251"/>
                  </a:moveTo>
                  <a:lnTo>
                    <a:pt x="15392" y="133070"/>
                  </a:lnTo>
                  <a:lnTo>
                    <a:pt x="15316" y="133656"/>
                  </a:lnTo>
                  <a:lnTo>
                    <a:pt x="15075" y="134251"/>
                  </a:lnTo>
                  <a:close/>
                </a:path>
                <a:path w="344804" h="357505">
                  <a:moveTo>
                    <a:pt x="15316" y="133656"/>
                  </a:moveTo>
                  <a:lnTo>
                    <a:pt x="15392" y="133070"/>
                  </a:lnTo>
                  <a:lnTo>
                    <a:pt x="15555" y="133070"/>
                  </a:lnTo>
                  <a:lnTo>
                    <a:pt x="15316" y="133656"/>
                  </a:lnTo>
                  <a:close/>
                </a:path>
                <a:path w="344804" h="357505">
                  <a:moveTo>
                    <a:pt x="15239" y="134251"/>
                  </a:moveTo>
                  <a:lnTo>
                    <a:pt x="15075" y="134251"/>
                  </a:lnTo>
                  <a:lnTo>
                    <a:pt x="15316" y="133656"/>
                  </a:lnTo>
                  <a:lnTo>
                    <a:pt x="15239" y="134251"/>
                  </a:lnTo>
                  <a:close/>
                </a:path>
                <a:path w="344804" h="357505">
                  <a:moveTo>
                    <a:pt x="9489" y="178714"/>
                  </a:moveTo>
                  <a:lnTo>
                    <a:pt x="9411" y="178104"/>
                  </a:lnTo>
                  <a:lnTo>
                    <a:pt x="9568" y="178104"/>
                  </a:lnTo>
                  <a:lnTo>
                    <a:pt x="9489" y="178714"/>
                  </a:lnTo>
                  <a:close/>
                </a:path>
                <a:path w="344804" h="357505">
                  <a:moveTo>
                    <a:pt x="344462" y="179616"/>
                  </a:moveTo>
                  <a:lnTo>
                    <a:pt x="335102" y="179616"/>
                  </a:lnTo>
                  <a:lnTo>
                    <a:pt x="335064" y="178104"/>
                  </a:lnTo>
                  <a:lnTo>
                    <a:pt x="344469" y="178104"/>
                  </a:lnTo>
                  <a:lnTo>
                    <a:pt x="344462" y="179616"/>
                  </a:lnTo>
                  <a:close/>
                </a:path>
                <a:path w="344804" h="357505">
                  <a:moveTo>
                    <a:pt x="9568" y="179323"/>
                  </a:moveTo>
                  <a:lnTo>
                    <a:pt x="9411" y="179323"/>
                  </a:lnTo>
                  <a:lnTo>
                    <a:pt x="9489" y="178714"/>
                  </a:lnTo>
                  <a:lnTo>
                    <a:pt x="9568" y="179323"/>
                  </a:lnTo>
                  <a:close/>
                </a:path>
                <a:path w="344804" h="357505">
                  <a:moveTo>
                    <a:pt x="338676" y="224358"/>
                  </a:moveTo>
                  <a:lnTo>
                    <a:pt x="329070" y="224358"/>
                  </a:lnTo>
                  <a:lnTo>
                    <a:pt x="329387" y="223177"/>
                  </a:lnTo>
                  <a:lnTo>
                    <a:pt x="329223" y="223177"/>
                  </a:lnTo>
                  <a:lnTo>
                    <a:pt x="334963" y="178887"/>
                  </a:lnTo>
                  <a:lnTo>
                    <a:pt x="335102" y="179616"/>
                  </a:lnTo>
                  <a:lnTo>
                    <a:pt x="344462" y="179616"/>
                  </a:lnTo>
                  <a:lnTo>
                    <a:pt x="338829" y="223177"/>
                  </a:lnTo>
                  <a:lnTo>
                    <a:pt x="329387" y="223177"/>
                  </a:lnTo>
                  <a:lnTo>
                    <a:pt x="329146" y="223771"/>
                  </a:lnTo>
                  <a:lnTo>
                    <a:pt x="338752" y="223771"/>
                  </a:lnTo>
                  <a:lnTo>
                    <a:pt x="338676" y="224358"/>
                  </a:lnTo>
                  <a:close/>
                </a:path>
                <a:path w="344804" h="357505">
                  <a:moveTo>
                    <a:pt x="15392" y="224358"/>
                  </a:moveTo>
                  <a:lnTo>
                    <a:pt x="15075" y="223177"/>
                  </a:lnTo>
                  <a:lnTo>
                    <a:pt x="15316" y="223771"/>
                  </a:lnTo>
                  <a:lnTo>
                    <a:pt x="15392" y="224358"/>
                  </a:lnTo>
                  <a:close/>
                </a:path>
                <a:path w="344804" h="357505">
                  <a:moveTo>
                    <a:pt x="15316" y="223771"/>
                  </a:moveTo>
                  <a:lnTo>
                    <a:pt x="15075" y="223177"/>
                  </a:lnTo>
                  <a:lnTo>
                    <a:pt x="15239" y="223177"/>
                  </a:lnTo>
                  <a:lnTo>
                    <a:pt x="15316" y="223771"/>
                  </a:lnTo>
                  <a:close/>
                </a:path>
                <a:path w="344804" h="357505">
                  <a:moveTo>
                    <a:pt x="329070" y="224358"/>
                  </a:moveTo>
                  <a:lnTo>
                    <a:pt x="329146" y="223771"/>
                  </a:lnTo>
                  <a:lnTo>
                    <a:pt x="329387" y="223177"/>
                  </a:lnTo>
                  <a:lnTo>
                    <a:pt x="329070" y="224358"/>
                  </a:lnTo>
                  <a:close/>
                </a:path>
                <a:path w="344804" h="357505">
                  <a:moveTo>
                    <a:pt x="312721" y="264189"/>
                  </a:moveTo>
                  <a:lnTo>
                    <a:pt x="329146" y="223771"/>
                  </a:lnTo>
                  <a:lnTo>
                    <a:pt x="329070" y="224358"/>
                  </a:lnTo>
                  <a:lnTo>
                    <a:pt x="338676" y="224358"/>
                  </a:lnTo>
                  <a:lnTo>
                    <a:pt x="338518" y="225577"/>
                  </a:lnTo>
                  <a:lnTo>
                    <a:pt x="338214" y="226758"/>
                  </a:lnTo>
                  <a:lnTo>
                    <a:pt x="323206" y="263690"/>
                  </a:lnTo>
                  <a:lnTo>
                    <a:pt x="313093" y="263690"/>
                  </a:lnTo>
                  <a:lnTo>
                    <a:pt x="312721" y="264189"/>
                  </a:lnTo>
                  <a:close/>
                </a:path>
                <a:path w="344804" h="357505">
                  <a:moveTo>
                    <a:pt x="15555" y="224358"/>
                  </a:moveTo>
                  <a:lnTo>
                    <a:pt x="15392" y="224358"/>
                  </a:lnTo>
                  <a:lnTo>
                    <a:pt x="15316" y="223771"/>
                  </a:lnTo>
                  <a:lnTo>
                    <a:pt x="15555" y="224358"/>
                  </a:lnTo>
                  <a:close/>
                </a:path>
                <a:path w="344804" h="357505">
                  <a:moveTo>
                    <a:pt x="31966" y="264744"/>
                  </a:moveTo>
                  <a:lnTo>
                    <a:pt x="31382" y="263690"/>
                  </a:lnTo>
                  <a:lnTo>
                    <a:pt x="31740" y="264189"/>
                  </a:lnTo>
                  <a:lnTo>
                    <a:pt x="31966" y="264744"/>
                  </a:lnTo>
                  <a:close/>
                </a:path>
                <a:path w="344804" h="357505">
                  <a:moveTo>
                    <a:pt x="31725" y="264151"/>
                  </a:moveTo>
                  <a:lnTo>
                    <a:pt x="31382" y="263690"/>
                  </a:lnTo>
                  <a:lnTo>
                    <a:pt x="31537" y="263690"/>
                  </a:lnTo>
                  <a:lnTo>
                    <a:pt x="31725" y="264151"/>
                  </a:lnTo>
                  <a:close/>
                </a:path>
                <a:path w="344804" h="357505">
                  <a:moveTo>
                    <a:pt x="312496" y="264744"/>
                  </a:moveTo>
                  <a:lnTo>
                    <a:pt x="312749" y="264151"/>
                  </a:lnTo>
                  <a:lnTo>
                    <a:pt x="313093" y="263690"/>
                  </a:lnTo>
                  <a:lnTo>
                    <a:pt x="312496" y="264744"/>
                  </a:lnTo>
                  <a:close/>
                </a:path>
                <a:path w="344804" h="357505">
                  <a:moveTo>
                    <a:pt x="322778" y="264744"/>
                  </a:moveTo>
                  <a:lnTo>
                    <a:pt x="312496" y="264744"/>
                  </a:lnTo>
                  <a:lnTo>
                    <a:pt x="313093" y="263690"/>
                  </a:lnTo>
                  <a:lnTo>
                    <a:pt x="323206" y="263690"/>
                  </a:lnTo>
                  <a:lnTo>
                    <a:pt x="322778" y="264744"/>
                  </a:lnTo>
                  <a:close/>
                </a:path>
                <a:path w="344804" h="357505">
                  <a:moveTo>
                    <a:pt x="32166" y="264744"/>
                  </a:moveTo>
                  <a:lnTo>
                    <a:pt x="31966" y="264744"/>
                  </a:lnTo>
                  <a:lnTo>
                    <a:pt x="31725" y="264151"/>
                  </a:lnTo>
                  <a:lnTo>
                    <a:pt x="32166" y="264744"/>
                  </a:lnTo>
                  <a:close/>
                </a:path>
                <a:path w="344804" h="357505">
                  <a:moveTo>
                    <a:pt x="287269" y="298401"/>
                  </a:moveTo>
                  <a:lnTo>
                    <a:pt x="312721" y="264189"/>
                  </a:lnTo>
                  <a:lnTo>
                    <a:pt x="312496" y="264744"/>
                  </a:lnTo>
                  <a:lnTo>
                    <a:pt x="322778" y="264744"/>
                  </a:lnTo>
                  <a:lnTo>
                    <a:pt x="321323" y="268325"/>
                  </a:lnTo>
                  <a:lnTo>
                    <a:pt x="320726" y="269379"/>
                  </a:lnTo>
                  <a:lnTo>
                    <a:pt x="299410" y="298030"/>
                  </a:lnTo>
                  <a:lnTo>
                    <a:pt x="287731" y="298030"/>
                  </a:lnTo>
                  <a:lnTo>
                    <a:pt x="287269" y="298401"/>
                  </a:lnTo>
                  <a:close/>
                </a:path>
                <a:path w="344804" h="357505">
                  <a:moveTo>
                    <a:pt x="57582" y="298907"/>
                  </a:moveTo>
                  <a:lnTo>
                    <a:pt x="56743" y="298030"/>
                  </a:lnTo>
                  <a:lnTo>
                    <a:pt x="57206" y="298401"/>
                  </a:lnTo>
                  <a:lnTo>
                    <a:pt x="57582" y="298907"/>
                  </a:lnTo>
                  <a:close/>
                </a:path>
                <a:path w="344804" h="357505">
                  <a:moveTo>
                    <a:pt x="57206" y="298401"/>
                  </a:moveTo>
                  <a:lnTo>
                    <a:pt x="56743" y="298030"/>
                  </a:lnTo>
                  <a:lnTo>
                    <a:pt x="56930" y="298030"/>
                  </a:lnTo>
                  <a:lnTo>
                    <a:pt x="57206" y="298401"/>
                  </a:lnTo>
                  <a:close/>
                </a:path>
                <a:path w="344804" h="357505">
                  <a:moveTo>
                    <a:pt x="286893" y="298907"/>
                  </a:moveTo>
                  <a:lnTo>
                    <a:pt x="287269" y="298401"/>
                  </a:lnTo>
                  <a:lnTo>
                    <a:pt x="287731" y="298030"/>
                  </a:lnTo>
                  <a:lnTo>
                    <a:pt x="286893" y="298907"/>
                  </a:lnTo>
                  <a:close/>
                </a:path>
                <a:path w="344804" h="357505">
                  <a:moveTo>
                    <a:pt x="298758" y="298907"/>
                  </a:moveTo>
                  <a:lnTo>
                    <a:pt x="286893" y="298907"/>
                  </a:lnTo>
                  <a:lnTo>
                    <a:pt x="287731" y="298030"/>
                  </a:lnTo>
                  <a:lnTo>
                    <a:pt x="299410" y="298030"/>
                  </a:lnTo>
                  <a:lnTo>
                    <a:pt x="298758" y="298907"/>
                  </a:lnTo>
                  <a:close/>
                </a:path>
                <a:path w="344804" h="357505">
                  <a:moveTo>
                    <a:pt x="57835" y="298907"/>
                  </a:moveTo>
                  <a:lnTo>
                    <a:pt x="57582" y="298907"/>
                  </a:lnTo>
                  <a:lnTo>
                    <a:pt x="57206" y="298401"/>
                  </a:lnTo>
                  <a:lnTo>
                    <a:pt x="57835" y="298907"/>
                  </a:lnTo>
                  <a:close/>
                </a:path>
                <a:path w="344804" h="357505">
                  <a:moveTo>
                    <a:pt x="254317" y="324849"/>
                  </a:moveTo>
                  <a:lnTo>
                    <a:pt x="287269" y="298401"/>
                  </a:lnTo>
                  <a:lnTo>
                    <a:pt x="286893" y="298907"/>
                  </a:lnTo>
                  <a:lnTo>
                    <a:pt x="298758" y="298907"/>
                  </a:lnTo>
                  <a:lnTo>
                    <a:pt x="294526" y="304596"/>
                  </a:lnTo>
                  <a:lnTo>
                    <a:pt x="293687" y="305460"/>
                  </a:lnTo>
                  <a:lnTo>
                    <a:pt x="269842" y="324599"/>
                  </a:lnTo>
                  <a:lnTo>
                    <a:pt x="254889" y="324599"/>
                  </a:lnTo>
                  <a:lnTo>
                    <a:pt x="254317" y="324849"/>
                  </a:lnTo>
                  <a:close/>
                </a:path>
                <a:path w="344804" h="357505">
                  <a:moveTo>
                    <a:pt x="90652" y="325246"/>
                  </a:moveTo>
                  <a:lnTo>
                    <a:pt x="89573" y="324599"/>
                  </a:lnTo>
                  <a:lnTo>
                    <a:pt x="90173" y="324862"/>
                  </a:lnTo>
                  <a:lnTo>
                    <a:pt x="90652" y="325246"/>
                  </a:lnTo>
                  <a:close/>
                </a:path>
                <a:path w="344804" h="357505">
                  <a:moveTo>
                    <a:pt x="90173" y="324862"/>
                  </a:moveTo>
                  <a:lnTo>
                    <a:pt x="89573" y="324599"/>
                  </a:lnTo>
                  <a:lnTo>
                    <a:pt x="89845" y="324599"/>
                  </a:lnTo>
                  <a:lnTo>
                    <a:pt x="90173" y="324862"/>
                  </a:lnTo>
                  <a:close/>
                </a:path>
                <a:path w="344804" h="357505">
                  <a:moveTo>
                    <a:pt x="253822" y="325246"/>
                  </a:moveTo>
                  <a:lnTo>
                    <a:pt x="254317" y="324849"/>
                  </a:lnTo>
                  <a:lnTo>
                    <a:pt x="254889" y="324599"/>
                  </a:lnTo>
                  <a:lnTo>
                    <a:pt x="253822" y="325246"/>
                  </a:lnTo>
                  <a:close/>
                </a:path>
                <a:path w="344804" h="357505">
                  <a:moveTo>
                    <a:pt x="269035" y="325246"/>
                  </a:moveTo>
                  <a:lnTo>
                    <a:pt x="253822" y="325246"/>
                  </a:lnTo>
                  <a:lnTo>
                    <a:pt x="254889" y="324599"/>
                  </a:lnTo>
                  <a:lnTo>
                    <a:pt x="269842" y="324599"/>
                  </a:lnTo>
                  <a:lnTo>
                    <a:pt x="269035" y="325246"/>
                  </a:lnTo>
                  <a:close/>
                </a:path>
                <a:path w="344804" h="357505">
                  <a:moveTo>
                    <a:pt x="215462" y="341873"/>
                  </a:moveTo>
                  <a:lnTo>
                    <a:pt x="254317" y="324849"/>
                  </a:lnTo>
                  <a:lnTo>
                    <a:pt x="253822" y="325246"/>
                  </a:lnTo>
                  <a:lnTo>
                    <a:pt x="269035" y="325246"/>
                  </a:lnTo>
                  <a:lnTo>
                    <a:pt x="259778" y="332676"/>
                  </a:lnTo>
                  <a:lnTo>
                    <a:pt x="258712" y="333324"/>
                  </a:lnTo>
                  <a:lnTo>
                    <a:pt x="239406" y="341782"/>
                  </a:lnTo>
                  <a:lnTo>
                    <a:pt x="216116" y="341782"/>
                  </a:lnTo>
                  <a:lnTo>
                    <a:pt x="215462" y="341873"/>
                  </a:lnTo>
                  <a:close/>
                </a:path>
                <a:path w="344804" h="357505">
                  <a:moveTo>
                    <a:pt x="91051" y="325246"/>
                  </a:moveTo>
                  <a:lnTo>
                    <a:pt x="90652" y="325246"/>
                  </a:lnTo>
                  <a:lnTo>
                    <a:pt x="90173" y="324862"/>
                  </a:lnTo>
                  <a:lnTo>
                    <a:pt x="91051" y="325246"/>
                  </a:lnTo>
                  <a:close/>
                </a:path>
                <a:path w="344804" h="357505">
                  <a:moveTo>
                    <a:pt x="129603" y="342138"/>
                  </a:moveTo>
                  <a:lnTo>
                    <a:pt x="128346" y="341782"/>
                  </a:lnTo>
                  <a:lnTo>
                    <a:pt x="129000" y="341873"/>
                  </a:lnTo>
                  <a:lnTo>
                    <a:pt x="129603" y="342138"/>
                  </a:lnTo>
                  <a:close/>
                </a:path>
                <a:path w="344804" h="357505">
                  <a:moveTo>
                    <a:pt x="129000" y="341873"/>
                  </a:moveTo>
                  <a:lnTo>
                    <a:pt x="128346" y="341782"/>
                  </a:lnTo>
                  <a:lnTo>
                    <a:pt x="128792" y="341782"/>
                  </a:lnTo>
                  <a:lnTo>
                    <a:pt x="129000" y="341873"/>
                  </a:lnTo>
                  <a:close/>
                </a:path>
                <a:path w="344804" h="357505">
                  <a:moveTo>
                    <a:pt x="214858" y="342138"/>
                  </a:moveTo>
                  <a:lnTo>
                    <a:pt x="215462" y="341873"/>
                  </a:lnTo>
                  <a:lnTo>
                    <a:pt x="216116" y="341782"/>
                  </a:lnTo>
                  <a:lnTo>
                    <a:pt x="214858" y="342138"/>
                  </a:lnTo>
                  <a:close/>
                </a:path>
                <a:path w="344804" h="357505">
                  <a:moveTo>
                    <a:pt x="238595" y="342138"/>
                  </a:moveTo>
                  <a:lnTo>
                    <a:pt x="214858" y="342138"/>
                  </a:lnTo>
                  <a:lnTo>
                    <a:pt x="216116" y="341782"/>
                  </a:lnTo>
                  <a:lnTo>
                    <a:pt x="239406" y="341782"/>
                  </a:lnTo>
                  <a:lnTo>
                    <a:pt x="238595" y="342138"/>
                  </a:lnTo>
                  <a:close/>
                </a:path>
                <a:path w="344804" h="357505">
                  <a:moveTo>
                    <a:pt x="130896" y="342138"/>
                  </a:moveTo>
                  <a:lnTo>
                    <a:pt x="129603" y="342138"/>
                  </a:lnTo>
                  <a:lnTo>
                    <a:pt x="129000" y="341873"/>
                  </a:lnTo>
                  <a:lnTo>
                    <a:pt x="130896" y="342138"/>
                  </a:lnTo>
                  <a:close/>
                </a:path>
                <a:path w="344804" h="357505">
                  <a:moveTo>
                    <a:pt x="225232" y="347992"/>
                  </a:moveTo>
                  <a:lnTo>
                    <a:pt x="172885" y="347992"/>
                  </a:lnTo>
                  <a:lnTo>
                    <a:pt x="172231" y="347901"/>
                  </a:lnTo>
                  <a:lnTo>
                    <a:pt x="215462" y="341873"/>
                  </a:lnTo>
                  <a:lnTo>
                    <a:pt x="214858" y="342138"/>
                  </a:lnTo>
                  <a:lnTo>
                    <a:pt x="238595" y="342138"/>
                  </a:lnTo>
                  <a:lnTo>
                    <a:pt x="225232" y="347992"/>
                  </a:lnTo>
                  <a:close/>
                </a:path>
                <a:path w="344804" h="357505">
                  <a:moveTo>
                    <a:pt x="172885" y="347992"/>
                  </a:moveTo>
                  <a:lnTo>
                    <a:pt x="171577" y="347992"/>
                  </a:lnTo>
                  <a:lnTo>
                    <a:pt x="172231" y="347901"/>
                  </a:lnTo>
                  <a:lnTo>
                    <a:pt x="172885" y="34799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858827" y="2976397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167551" y="348005"/>
                  </a:moveTo>
                  <a:lnTo>
                    <a:pt x="122999" y="341782"/>
                  </a:lnTo>
                  <a:lnTo>
                    <a:pt x="82981" y="324243"/>
                  </a:lnTo>
                  <a:lnTo>
                    <a:pt x="49072" y="297040"/>
                  </a:lnTo>
                  <a:lnTo>
                    <a:pt x="22872" y="261823"/>
                  </a:lnTo>
                  <a:lnTo>
                    <a:pt x="5981" y="220256"/>
                  </a:lnTo>
                  <a:lnTo>
                    <a:pt x="0" y="174002"/>
                  </a:lnTo>
                  <a:lnTo>
                    <a:pt x="5981" y="127749"/>
                  </a:lnTo>
                  <a:lnTo>
                    <a:pt x="22872" y="86182"/>
                  </a:lnTo>
                  <a:lnTo>
                    <a:pt x="49072" y="50965"/>
                  </a:lnTo>
                  <a:lnTo>
                    <a:pt x="82981" y="23761"/>
                  </a:lnTo>
                  <a:lnTo>
                    <a:pt x="122999" y="6210"/>
                  </a:lnTo>
                  <a:lnTo>
                    <a:pt x="167551" y="0"/>
                  </a:lnTo>
                  <a:lnTo>
                    <a:pt x="200393" y="3378"/>
                  </a:lnTo>
                  <a:lnTo>
                    <a:pt x="260502" y="29235"/>
                  </a:lnTo>
                  <a:lnTo>
                    <a:pt x="306946" y="77469"/>
                  </a:lnTo>
                  <a:lnTo>
                    <a:pt x="331850" y="139903"/>
                  </a:lnTo>
                  <a:lnTo>
                    <a:pt x="335102" y="174002"/>
                  </a:lnTo>
                  <a:lnTo>
                    <a:pt x="329107" y="220256"/>
                  </a:lnTo>
                  <a:lnTo>
                    <a:pt x="312216" y="261823"/>
                  </a:lnTo>
                  <a:lnTo>
                    <a:pt x="286029" y="297040"/>
                  </a:lnTo>
                  <a:lnTo>
                    <a:pt x="252107" y="324243"/>
                  </a:lnTo>
                  <a:lnTo>
                    <a:pt x="212089" y="341782"/>
                  </a:lnTo>
                  <a:lnTo>
                    <a:pt x="167551" y="34800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54139" y="2971685"/>
              <a:ext cx="344805" cy="357505"/>
            </a:xfrm>
            <a:custGeom>
              <a:avLst/>
              <a:gdLst/>
              <a:ahLst/>
              <a:cxnLst/>
              <a:rect l="l" t="t" r="r" b="b"/>
              <a:pathLst>
                <a:path w="344804" h="357504">
                  <a:moveTo>
                    <a:pt x="172887" y="357428"/>
                  </a:moveTo>
                  <a:lnTo>
                    <a:pt x="171578" y="357428"/>
                  </a:lnTo>
                  <a:lnTo>
                    <a:pt x="127040" y="351218"/>
                  </a:lnTo>
                  <a:lnTo>
                    <a:pt x="85752" y="333324"/>
                  </a:lnTo>
                  <a:lnTo>
                    <a:pt x="50776" y="305460"/>
                  </a:lnTo>
                  <a:lnTo>
                    <a:pt x="23738" y="269379"/>
                  </a:lnTo>
                  <a:lnTo>
                    <a:pt x="6263" y="226758"/>
                  </a:lnTo>
                  <a:lnTo>
                    <a:pt x="0" y="179603"/>
                  </a:lnTo>
                  <a:lnTo>
                    <a:pt x="1" y="177812"/>
                  </a:lnTo>
                  <a:lnTo>
                    <a:pt x="5945" y="131851"/>
                  </a:lnTo>
                  <a:lnTo>
                    <a:pt x="23154" y="89103"/>
                  </a:lnTo>
                  <a:lnTo>
                    <a:pt x="49938" y="52831"/>
                  </a:lnTo>
                  <a:lnTo>
                    <a:pt x="84685" y="24752"/>
                  </a:lnTo>
                  <a:lnTo>
                    <a:pt x="125782" y="6565"/>
                  </a:lnTo>
                  <a:lnTo>
                    <a:pt x="171578" y="0"/>
                  </a:lnTo>
                  <a:lnTo>
                    <a:pt x="173204" y="50"/>
                  </a:lnTo>
                  <a:lnTo>
                    <a:pt x="218321" y="9372"/>
                  </a:lnTo>
                  <a:lnTo>
                    <a:pt x="171274" y="9372"/>
                  </a:lnTo>
                  <a:lnTo>
                    <a:pt x="172071" y="9537"/>
                  </a:lnTo>
                  <a:lnTo>
                    <a:pt x="130893" y="15290"/>
                  </a:lnTo>
                  <a:lnTo>
                    <a:pt x="129605" y="15290"/>
                  </a:lnTo>
                  <a:lnTo>
                    <a:pt x="128348" y="15646"/>
                  </a:lnTo>
                  <a:lnTo>
                    <a:pt x="128793" y="15646"/>
                  </a:lnTo>
                  <a:lnTo>
                    <a:pt x="91053" y="32181"/>
                  </a:lnTo>
                  <a:lnTo>
                    <a:pt x="90654" y="32181"/>
                  </a:lnTo>
                  <a:lnTo>
                    <a:pt x="89575" y="32829"/>
                  </a:lnTo>
                  <a:lnTo>
                    <a:pt x="89847" y="32829"/>
                  </a:lnTo>
                  <a:lnTo>
                    <a:pt x="57822" y="58521"/>
                  </a:lnTo>
                  <a:lnTo>
                    <a:pt x="57583" y="58521"/>
                  </a:lnTo>
                  <a:lnTo>
                    <a:pt x="56745" y="59385"/>
                  </a:lnTo>
                  <a:lnTo>
                    <a:pt x="56941" y="59385"/>
                  </a:lnTo>
                  <a:lnTo>
                    <a:pt x="32167" y="92684"/>
                  </a:lnTo>
                  <a:lnTo>
                    <a:pt x="31967" y="92684"/>
                  </a:lnTo>
                  <a:lnTo>
                    <a:pt x="31383" y="93738"/>
                  </a:lnTo>
                  <a:lnTo>
                    <a:pt x="31539" y="93738"/>
                  </a:lnTo>
                  <a:lnTo>
                    <a:pt x="15556" y="133070"/>
                  </a:lnTo>
                  <a:lnTo>
                    <a:pt x="15394" y="133070"/>
                  </a:lnTo>
                  <a:lnTo>
                    <a:pt x="15076" y="134251"/>
                  </a:lnTo>
                  <a:lnTo>
                    <a:pt x="15241" y="134251"/>
                  </a:lnTo>
                  <a:lnTo>
                    <a:pt x="9570" y="178104"/>
                  </a:lnTo>
                  <a:lnTo>
                    <a:pt x="9412" y="178104"/>
                  </a:lnTo>
                  <a:lnTo>
                    <a:pt x="9412" y="179323"/>
                  </a:lnTo>
                  <a:lnTo>
                    <a:pt x="9570" y="179323"/>
                  </a:lnTo>
                  <a:lnTo>
                    <a:pt x="15241" y="223177"/>
                  </a:lnTo>
                  <a:lnTo>
                    <a:pt x="15076" y="223177"/>
                  </a:lnTo>
                  <a:lnTo>
                    <a:pt x="15394" y="224358"/>
                  </a:lnTo>
                  <a:lnTo>
                    <a:pt x="15556" y="224358"/>
                  </a:lnTo>
                  <a:lnTo>
                    <a:pt x="31539" y="263690"/>
                  </a:lnTo>
                  <a:lnTo>
                    <a:pt x="31383" y="263690"/>
                  </a:lnTo>
                  <a:lnTo>
                    <a:pt x="31967" y="264744"/>
                  </a:lnTo>
                  <a:lnTo>
                    <a:pt x="32167" y="264744"/>
                  </a:lnTo>
                  <a:lnTo>
                    <a:pt x="56931" y="298030"/>
                  </a:lnTo>
                  <a:lnTo>
                    <a:pt x="56745" y="298030"/>
                  </a:lnTo>
                  <a:lnTo>
                    <a:pt x="57583" y="298907"/>
                  </a:lnTo>
                  <a:lnTo>
                    <a:pt x="57837" y="298907"/>
                  </a:lnTo>
                  <a:lnTo>
                    <a:pt x="89847" y="324599"/>
                  </a:lnTo>
                  <a:lnTo>
                    <a:pt x="89575" y="324599"/>
                  </a:lnTo>
                  <a:lnTo>
                    <a:pt x="90654" y="325246"/>
                  </a:lnTo>
                  <a:lnTo>
                    <a:pt x="91053" y="325246"/>
                  </a:lnTo>
                  <a:lnTo>
                    <a:pt x="128793" y="341782"/>
                  </a:lnTo>
                  <a:lnTo>
                    <a:pt x="128348" y="341782"/>
                  </a:lnTo>
                  <a:lnTo>
                    <a:pt x="129605" y="342137"/>
                  </a:lnTo>
                  <a:lnTo>
                    <a:pt x="130898" y="342137"/>
                  </a:lnTo>
                  <a:lnTo>
                    <a:pt x="172233" y="347901"/>
                  </a:lnTo>
                  <a:lnTo>
                    <a:pt x="171578" y="347992"/>
                  </a:lnTo>
                  <a:lnTo>
                    <a:pt x="225234" y="347992"/>
                  </a:lnTo>
                  <a:lnTo>
                    <a:pt x="218683" y="350862"/>
                  </a:lnTo>
                  <a:lnTo>
                    <a:pt x="217438" y="351218"/>
                  </a:lnTo>
                  <a:lnTo>
                    <a:pt x="172887" y="357428"/>
                  </a:lnTo>
                  <a:close/>
                </a:path>
                <a:path w="344804" h="357504">
                  <a:moveTo>
                    <a:pt x="172071" y="9537"/>
                  </a:moveTo>
                  <a:lnTo>
                    <a:pt x="171274" y="9372"/>
                  </a:lnTo>
                  <a:lnTo>
                    <a:pt x="172887" y="9423"/>
                  </a:lnTo>
                  <a:lnTo>
                    <a:pt x="172071" y="9537"/>
                  </a:lnTo>
                  <a:close/>
                </a:path>
                <a:path w="344804" h="357504">
                  <a:moveTo>
                    <a:pt x="234438" y="22420"/>
                  </a:moveTo>
                  <a:lnTo>
                    <a:pt x="172071" y="9537"/>
                  </a:lnTo>
                  <a:lnTo>
                    <a:pt x="172887" y="9423"/>
                  </a:lnTo>
                  <a:lnTo>
                    <a:pt x="171274" y="9372"/>
                  </a:lnTo>
                  <a:lnTo>
                    <a:pt x="218321" y="9372"/>
                  </a:lnTo>
                  <a:lnTo>
                    <a:pt x="237314" y="13296"/>
                  </a:lnTo>
                  <a:lnTo>
                    <a:pt x="238228" y="13576"/>
                  </a:lnTo>
                  <a:lnTo>
                    <a:pt x="239066" y="14046"/>
                  </a:lnTo>
                  <a:lnTo>
                    <a:pt x="250340" y="21869"/>
                  </a:lnTo>
                  <a:lnTo>
                    <a:pt x="233643" y="21869"/>
                  </a:lnTo>
                  <a:lnTo>
                    <a:pt x="234438" y="22420"/>
                  </a:lnTo>
                  <a:close/>
                </a:path>
                <a:path w="344804" h="357504">
                  <a:moveTo>
                    <a:pt x="128348" y="15646"/>
                  </a:moveTo>
                  <a:lnTo>
                    <a:pt x="129605" y="15290"/>
                  </a:lnTo>
                  <a:lnTo>
                    <a:pt x="129002" y="15554"/>
                  </a:lnTo>
                  <a:lnTo>
                    <a:pt x="128348" y="15646"/>
                  </a:lnTo>
                  <a:close/>
                </a:path>
                <a:path w="344804" h="357504">
                  <a:moveTo>
                    <a:pt x="129002" y="15554"/>
                  </a:moveTo>
                  <a:lnTo>
                    <a:pt x="129605" y="15290"/>
                  </a:lnTo>
                  <a:lnTo>
                    <a:pt x="130893" y="15290"/>
                  </a:lnTo>
                  <a:lnTo>
                    <a:pt x="129002" y="15554"/>
                  </a:lnTo>
                  <a:close/>
                </a:path>
                <a:path w="344804" h="357504">
                  <a:moveTo>
                    <a:pt x="128793" y="15646"/>
                  </a:moveTo>
                  <a:lnTo>
                    <a:pt x="128348" y="15646"/>
                  </a:lnTo>
                  <a:lnTo>
                    <a:pt x="129002" y="15554"/>
                  </a:lnTo>
                  <a:lnTo>
                    <a:pt x="128793" y="15646"/>
                  </a:lnTo>
                  <a:close/>
                </a:path>
                <a:path w="344804" h="357504">
                  <a:moveTo>
                    <a:pt x="235396" y="22618"/>
                  </a:moveTo>
                  <a:lnTo>
                    <a:pt x="234438" y="22420"/>
                  </a:lnTo>
                  <a:lnTo>
                    <a:pt x="233643" y="21869"/>
                  </a:lnTo>
                  <a:lnTo>
                    <a:pt x="235396" y="22618"/>
                  </a:lnTo>
                  <a:close/>
                </a:path>
                <a:path w="344804" h="357504">
                  <a:moveTo>
                    <a:pt x="251420" y="22618"/>
                  </a:moveTo>
                  <a:lnTo>
                    <a:pt x="235396" y="22618"/>
                  </a:lnTo>
                  <a:lnTo>
                    <a:pt x="233643" y="21869"/>
                  </a:lnTo>
                  <a:lnTo>
                    <a:pt x="250340" y="21869"/>
                  </a:lnTo>
                  <a:lnTo>
                    <a:pt x="251420" y="22618"/>
                  </a:lnTo>
                  <a:close/>
                </a:path>
                <a:path w="344804" h="357504">
                  <a:moveTo>
                    <a:pt x="287209" y="59040"/>
                  </a:moveTo>
                  <a:lnTo>
                    <a:pt x="234438" y="22420"/>
                  </a:lnTo>
                  <a:lnTo>
                    <a:pt x="235396" y="22618"/>
                  </a:lnTo>
                  <a:lnTo>
                    <a:pt x="251420" y="22618"/>
                  </a:lnTo>
                  <a:lnTo>
                    <a:pt x="293422" y="51765"/>
                  </a:lnTo>
                  <a:lnTo>
                    <a:pt x="294133" y="52374"/>
                  </a:lnTo>
                  <a:lnTo>
                    <a:pt x="294718" y="53098"/>
                  </a:lnTo>
                  <a:lnTo>
                    <a:pt x="298035" y="58254"/>
                  </a:lnTo>
                  <a:lnTo>
                    <a:pt x="286704" y="58254"/>
                  </a:lnTo>
                  <a:lnTo>
                    <a:pt x="287209" y="59040"/>
                  </a:lnTo>
                  <a:close/>
                </a:path>
                <a:path w="344804" h="357504">
                  <a:moveTo>
                    <a:pt x="89575" y="32829"/>
                  </a:moveTo>
                  <a:lnTo>
                    <a:pt x="90654" y="32181"/>
                  </a:lnTo>
                  <a:lnTo>
                    <a:pt x="90174" y="32566"/>
                  </a:lnTo>
                  <a:lnTo>
                    <a:pt x="89575" y="32829"/>
                  </a:lnTo>
                  <a:close/>
                </a:path>
                <a:path w="344804" h="357504">
                  <a:moveTo>
                    <a:pt x="90174" y="32566"/>
                  </a:moveTo>
                  <a:lnTo>
                    <a:pt x="90654" y="32181"/>
                  </a:lnTo>
                  <a:lnTo>
                    <a:pt x="91053" y="32181"/>
                  </a:lnTo>
                  <a:lnTo>
                    <a:pt x="90174" y="32566"/>
                  </a:lnTo>
                  <a:close/>
                </a:path>
                <a:path w="344804" h="357504">
                  <a:moveTo>
                    <a:pt x="89847" y="32829"/>
                  </a:moveTo>
                  <a:lnTo>
                    <a:pt x="89575" y="32829"/>
                  </a:lnTo>
                  <a:lnTo>
                    <a:pt x="90174" y="32566"/>
                  </a:lnTo>
                  <a:lnTo>
                    <a:pt x="89847" y="32829"/>
                  </a:lnTo>
                  <a:close/>
                </a:path>
                <a:path w="344804" h="357504">
                  <a:moveTo>
                    <a:pt x="287999" y="59588"/>
                  </a:moveTo>
                  <a:lnTo>
                    <a:pt x="287209" y="59040"/>
                  </a:lnTo>
                  <a:lnTo>
                    <a:pt x="286704" y="58254"/>
                  </a:lnTo>
                  <a:lnTo>
                    <a:pt x="287999" y="59588"/>
                  </a:lnTo>
                  <a:close/>
                </a:path>
                <a:path w="344804" h="357504">
                  <a:moveTo>
                    <a:pt x="298893" y="59588"/>
                  </a:moveTo>
                  <a:lnTo>
                    <a:pt x="287999" y="59588"/>
                  </a:lnTo>
                  <a:lnTo>
                    <a:pt x="286704" y="58254"/>
                  </a:lnTo>
                  <a:lnTo>
                    <a:pt x="298035" y="58254"/>
                  </a:lnTo>
                  <a:lnTo>
                    <a:pt x="298893" y="59588"/>
                  </a:lnTo>
                  <a:close/>
                </a:path>
                <a:path w="344804" h="357504">
                  <a:moveTo>
                    <a:pt x="56745" y="59385"/>
                  </a:moveTo>
                  <a:lnTo>
                    <a:pt x="57583" y="58521"/>
                  </a:lnTo>
                  <a:lnTo>
                    <a:pt x="57231" y="58995"/>
                  </a:lnTo>
                  <a:lnTo>
                    <a:pt x="56745" y="59385"/>
                  </a:lnTo>
                  <a:close/>
                </a:path>
                <a:path w="344804" h="357504">
                  <a:moveTo>
                    <a:pt x="57231" y="58995"/>
                  </a:moveTo>
                  <a:lnTo>
                    <a:pt x="57583" y="58521"/>
                  </a:lnTo>
                  <a:lnTo>
                    <a:pt x="57822" y="58521"/>
                  </a:lnTo>
                  <a:lnTo>
                    <a:pt x="57231" y="58995"/>
                  </a:lnTo>
                  <a:close/>
                </a:path>
                <a:path w="344804" h="357504">
                  <a:moveTo>
                    <a:pt x="56941" y="59385"/>
                  </a:moveTo>
                  <a:lnTo>
                    <a:pt x="56745" y="59385"/>
                  </a:lnTo>
                  <a:lnTo>
                    <a:pt x="57231" y="58995"/>
                  </a:lnTo>
                  <a:lnTo>
                    <a:pt x="56941" y="59385"/>
                  </a:lnTo>
                  <a:close/>
                </a:path>
                <a:path w="344804" h="357504">
                  <a:moveTo>
                    <a:pt x="322528" y="113932"/>
                  </a:moveTo>
                  <a:lnTo>
                    <a:pt x="287209" y="59040"/>
                  </a:lnTo>
                  <a:lnTo>
                    <a:pt x="287999" y="59588"/>
                  </a:lnTo>
                  <a:lnTo>
                    <a:pt x="298893" y="59588"/>
                  </a:lnTo>
                  <a:lnTo>
                    <a:pt x="331040" y="109550"/>
                  </a:lnTo>
                  <a:lnTo>
                    <a:pt x="331459" y="110362"/>
                  </a:lnTo>
                  <a:lnTo>
                    <a:pt x="331713" y="111226"/>
                  </a:lnTo>
                  <a:lnTo>
                    <a:pt x="332056" y="113017"/>
                  </a:lnTo>
                  <a:lnTo>
                    <a:pt x="322353" y="113017"/>
                  </a:lnTo>
                  <a:lnTo>
                    <a:pt x="322528" y="113932"/>
                  </a:lnTo>
                  <a:close/>
                </a:path>
                <a:path w="344804" h="357504">
                  <a:moveTo>
                    <a:pt x="31383" y="93738"/>
                  </a:moveTo>
                  <a:lnTo>
                    <a:pt x="31967" y="92684"/>
                  </a:lnTo>
                  <a:lnTo>
                    <a:pt x="31727" y="93277"/>
                  </a:lnTo>
                  <a:lnTo>
                    <a:pt x="31383" y="93738"/>
                  </a:lnTo>
                  <a:close/>
                </a:path>
                <a:path w="344804" h="357504">
                  <a:moveTo>
                    <a:pt x="31727" y="93277"/>
                  </a:moveTo>
                  <a:lnTo>
                    <a:pt x="31967" y="92684"/>
                  </a:lnTo>
                  <a:lnTo>
                    <a:pt x="32167" y="92684"/>
                  </a:lnTo>
                  <a:lnTo>
                    <a:pt x="31727" y="93277"/>
                  </a:lnTo>
                  <a:close/>
                </a:path>
                <a:path w="344804" h="357504">
                  <a:moveTo>
                    <a:pt x="31539" y="93738"/>
                  </a:moveTo>
                  <a:lnTo>
                    <a:pt x="31383" y="93738"/>
                  </a:lnTo>
                  <a:lnTo>
                    <a:pt x="31727" y="93277"/>
                  </a:lnTo>
                  <a:lnTo>
                    <a:pt x="31539" y="93738"/>
                  </a:lnTo>
                  <a:close/>
                </a:path>
                <a:path w="344804" h="357504">
                  <a:moveTo>
                    <a:pt x="323026" y="114706"/>
                  </a:moveTo>
                  <a:lnTo>
                    <a:pt x="322528" y="113932"/>
                  </a:lnTo>
                  <a:lnTo>
                    <a:pt x="322353" y="113017"/>
                  </a:lnTo>
                  <a:lnTo>
                    <a:pt x="323026" y="114706"/>
                  </a:lnTo>
                  <a:close/>
                </a:path>
                <a:path w="344804" h="357504">
                  <a:moveTo>
                    <a:pt x="332379" y="114706"/>
                  </a:moveTo>
                  <a:lnTo>
                    <a:pt x="323026" y="114706"/>
                  </a:lnTo>
                  <a:lnTo>
                    <a:pt x="322353" y="113017"/>
                  </a:lnTo>
                  <a:lnTo>
                    <a:pt x="332056" y="113017"/>
                  </a:lnTo>
                  <a:lnTo>
                    <a:pt x="332379" y="114706"/>
                  </a:lnTo>
                  <a:close/>
                </a:path>
                <a:path w="344804" h="357504">
                  <a:moveTo>
                    <a:pt x="334965" y="178879"/>
                  </a:moveTo>
                  <a:lnTo>
                    <a:pt x="322528" y="113932"/>
                  </a:lnTo>
                  <a:lnTo>
                    <a:pt x="323026" y="114706"/>
                  </a:lnTo>
                  <a:lnTo>
                    <a:pt x="332379" y="114706"/>
                  </a:lnTo>
                  <a:lnTo>
                    <a:pt x="344464" y="177812"/>
                  </a:lnTo>
                  <a:lnTo>
                    <a:pt x="344471" y="178104"/>
                  </a:lnTo>
                  <a:lnTo>
                    <a:pt x="335066" y="178104"/>
                  </a:lnTo>
                  <a:lnTo>
                    <a:pt x="334965" y="178879"/>
                  </a:lnTo>
                  <a:close/>
                </a:path>
                <a:path w="344804" h="357504">
                  <a:moveTo>
                    <a:pt x="15076" y="134251"/>
                  </a:moveTo>
                  <a:lnTo>
                    <a:pt x="15394" y="133070"/>
                  </a:lnTo>
                  <a:lnTo>
                    <a:pt x="15318" y="133656"/>
                  </a:lnTo>
                  <a:lnTo>
                    <a:pt x="15076" y="134251"/>
                  </a:lnTo>
                  <a:close/>
                </a:path>
                <a:path w="344804" h="357504">
                  <a:moveTo>
                    <a:pt x="15318" y="133656"/>
                  </a:moveTo>
                  <a:lnTo>
                    <a:pt x="15394" y="133070"/>
                  </a:lnTo>
                  <a:lnTo>
                    <a:pt x="15556" y="133070"/>
                  </a:lnTo>
                  <a:lnTo>
                    <a:pt x="15318" y="133656"/>
                  </a:lnTo>
                  <a:close/>
                </a:path>
                <a:path w="344804" h="357504">
                  <a:moveTo>
                    <a:pt x="15241" y="134251"/>
                  </a:moveTo>
                  <a:lnTo>
                    <a:pt x="15076" y="134251"/>
                  </a:lnTo>
                  <a:lnTo>
                    <a:pt x="15318" y="133656"/>
                  </a:lnTo>
                  <a:lnTo>
                    <a:pt x="15241" y="134251"/>
                  </a:lnTo>
                  <a:close/>
                </a:path>
                <a:path w="344804" h="357504">
                  <a:moveTo>
                    <a:pt x="9491" y="178714"/>
                  </a:moveTo>
                  <a:lnTo>
                    <a:pt x="9412" y="178104"/>
                  </a:lnTo>
                  <a:lnTo>
                    <a:pt x="9570" y="178104"/>
                  </a:lnTo>
                  <a:lnTo>
                    <a:pt x="9491" y="178714"/>
                  </a:lnTo>
                  <a:close/>
                </a:path>
                <a:path w="344804" h="357504">
                  <a:moveTo>
                    <a:pt x="344466" y="179603"/>
                  </a:moveTo>
                  <a:lnTo>
                    <a:pt x="335104" y="179603"/>
                  </a:lnTo>
                  <a:lnTo>
                    <a:pt x="335066" y="178104"/>
                  </a:lnTo>
                  <a:lnTo>
                    <a:pt x="344471" y="178104"/>
                  </a:lnTo>
                  <a:lnTo>
                    <a:pt x="344466" y="179603"/>
                  </a:lnTo>
                  <a:close/>
                </a:path>
                <a:path w="344804" h="357504">
                  <a:moveTo>
                    <a:pt x="9570" y="179323"/>
                  </a:moveTo>
                  <a:lnTo>
                    <a:pt x="9412" y="179323"/>
                  </a:lnTo>
                  <a:lnTo>
                    <a:pt x="9491" y="178714"/>
                  </a:lnTo>
                  <a:lnTo>
                    <a:pt x="9570" y="179323"/>
                  </a:lnTo>
                  <a:close/>
                </a:path>
                <a:path w="344804" h="357504">
                  <a:moveTo>
                    <a:pt x="338678" y="224358"/>
                  </a:moveTo>
                  <a:lnTo>
                    <a:pt x="329071" y="224358"/>
                  </a:lnTo>
                  <a:lnTo>
                    <a:pt x="329389" y="223177"/>
                  </a:lnTo>
                  <a:lnTo>
                    <a:pt x="329224" y="223177"/>
                  </a:lnTo>
                  <a:lnTo>
                    <a:pt x="334965" y="178879"/>
                  </a:lnTo>
                  <a:lnTo>
                    <a:pt x="335104" y="179603"/>
                  </a:lnTo>
                  <a:lnTo>
                    <a:pt x="344466" y="179603"/>
                  </a:lnTo>
                  <a:lnTo>
                    <a:pt x="338830" y="223177"/>
                  </a:lnTo>
                  <a:lnTo>
                    <a:pt x="329389" y="223177"/>
                  </a:lnTo>
                  <a:lnTo>
                    <a:pt x="329147" y="223771"/>
                  </a:lnTo>
                  <a:lnTo>
                    <a:pt x="338754" y="223771"/>
                  </a:lnTo>
                  <a:lnTo>
                    <a:pt x="338678" y="224358"/>
                  </a:lnTo>
                  <a:close/>
                </a:path>
                <a:path w="344804" h="357504">
                  <a:moveTo>
                    <a:pt x="15394" y="224358"/>
                  </a:moveTo>
                  <a:lnTo>
                    <a:pt x="15076" y="223177"/>
                  </a:lnTo>
                  <a:lnTo>
                    <a:pt x="15318" y="223771"/>
                  </a:lnTo>
                  <a:lnTo>
                    <a:pt x="15394" y="224358"/>
                  </a:lnTo>
                  <a:close/>
                </a:path>
                <a:path w="344804" h="357504">
                  <a:moveTo>
                    <a:pt x="15318" y="223771"/>
                  </a:moveTo>
                  <a:lnTo>
                    <a:pt x="15076" y="223177"/>
                  </a:lnTo>
                  <a:lnTo>
                    <a:pt x="15241" y="223177"/>
                  </a:lnTo>
                  <a:lnTo>
                    <a:pt x="15318" y="223771"/>
                  </a:lnTo>
                  <a:close/>
                </a:path>
                <a:path w="344804" h="357504">
                  <a:moveTo>
                    <a:pt x="329071" y="224358"/>
                  </a:moveTo>
                  <a:lnTo>
                    <a:pt x="329147" y="223771"/>
                  </a:lnTo>
                  <a:lnTo>
                    <a:pt x="329389" y="223177"/>
                  </a:lnTo>
                  <a:lnTo>
                    <a:pt x="329071" y="224358"/>
                  </a:lnTo>
                  <a:close/>
                </a:path>
                <a:path w="344804" h="357504">
                  <a:moveTo>
                    <a:pt x="312723" y="264189"/>
                  </a:moveTo>
                  <a:lnTo>
                    <a:pt x="329147" y="223771"/>
                  </a:lnTo>
                  <a:lnTo>
                    <a:pt x="329071" y="224358"/>
                  </a:lnTo>
                  <a:lnTo>
                    <a:pt x="338678" y="224358"/>
                  </a:lnTo>
                  <a:lnTo>
                    <a:pt x="338520" y="225577"/>
                  </a:lnTo>
                  <a:lnTo>
                    <a:pt x="338215" y="226758"/>
                  </a:lnTo>
                  <a:lnTo>
                    <a:pt x="323208" y="263690"/>
                  </a:lnTo>
                  <a:lnTo>
                    <a:pt x="313095" y="263690"/>
                  </a:lnTo>
                  <a:lnTo>
                    <a:pt x="312723" y="264189"/>
                  </a:lnTo>
                  <a:close/>
                </a:path>
                <a:path w="344804" h="357504">
                  <a:moveTo>
                    <a:pt x="15556" y="224358"/>
                  </a:moveTo>
                  <a:lnTo>
                    <a:pt x="15394" y="224358"/>
                  </a:lnTo>
                  <a:lnTo>
                    <a:pt x="15318" y="223771"/>
                  </a:lnTo>
                  <a:lnTo>
                    <a:pt x="15556" y="224358"/>
                  </a:lnTo>
                  <a:close/>
                </a:path>
                <a:path w="344804" h="357504">
                  <a:moveTo>
                    <a:pt x="31967" y="264744"/>
                  </a:moveTo>
                  <a:lnTo>
                    <a:pt x="31383" y="263690"/>
                  </a:lnTo>
                  <a:lnTo>
                    <a:pt x="31742" y="264189"/>
                  </a:lnTo>
                  <a:lnTo>
                    <a:pt x="31967" y="264744"/>
                  </a:lnTo>
                  <a:close/>
                </a:path>
                <a:path w="344804" h="357504">
                  <a:moveTo>
                    <a:pt x="31727" y="264151"/>
                  </a:moveTo>
                  <a:lnTo>
                    <a:pt x="31383" y="263690"/>
                  </a:lnTo>
                  <a:lnTo>
                    <a:pt x="31539" y="263690"/>
                  </a:lnTo>
                  <a:lnTo>
                    <a:pt x="31727" y="264151"/>
                  </a:lnTo>
                  <a:close/>
                </a:path>
                <a:path w="344804" h="357504">
                  <a:moveTo>
                    <a:pt x="312498" y="264744"/>
                  </a:moveTo>
                  <a:lnTo>
                    <a:pt x="312751" y="264151"/>
                  </a:lnTo>
                  <a:lnTo>
                    <a:pt x="313095" y="263690"/>
                  </a:lnTo>
                  <a:lnTo>
                    <a:pt x="312498" y="264744"/>
                  </a:lnTo>
                  <a:close/>
                </a:path>
                <a:path w="344804" h="357504">
                  <a:moveTo>
                    <a:pt x="322779" y="264744"/>
                  </a:moveTo>
                  <a:lnTo>
                    <a:pt x="312498" y="264744"/>
                  </a:lnTo>
                  <a:lnTo>
                    <a:pt x="313095" y="263690"/>
                  </a:lnTo>
                  <a:lnTo>
                    <a:pt x="323208" y="263690"/>
                  </a:lnTo>
                  <a:lnTo>
                    <a:pt x="322779" y="264744"/>
                  </a:lnTo>
                  <a:close/>
                </a:path>
                <a:path w="344804" h="357504">
                  <a:moveTo>
                    <a:pt x="32167" y="264744"/>
                  </a:moveTo>
                  <a:lnTo>
                    <a:pt x="31967" y="264744"/>
                  </a:lnTo>
                  <a:lnTo>
                    <a:pt x="31727" y="264151"/>
                  </a:lnTo>
                  <a:lnTo>
                    <a:pt x="32167" y="264744"/>
                  </a:lnTo>
                  <a:close/>
                </a:path>
                <a:path w="344804" h="357504">
                  <a:moveTo>
                    <a:pt x="287270" y="298401"/>
                  </a:moveTo>
                  <a:lnTo>
                    <a:pt x="312723" y="264189"/>
                  </a:lnTo>
                  <a:lnTo>
                    <a:pt x="312498" y="264744"/>
                  </a:lnTo>
                  <a:lnTo>
                    <a:pt x="322779" y="264744"/>
                  </a:lnTo>
                  <a:lnTo>
                    <a:pt x="321324" y="268325"/>
                  </a:lnTo>
                  <a:lnTo>
                    <a:pt x="320727" y="269379"/>
                  </a:lnTo>
                  <a:lnTo>
                    <a:pt x="299412" y="298030"/>
                  </a:lnTo>
                  <a:lnTo>
                    <a:pt x="287733" y="298030"/>
                  </a:lnTo>
                  <a:lnTo>
                    <a:pt x="287270" y="298401"/>
                  </a:lnTo>
                  <a:close/>
                </a:path>
                <a:path w="344804" h="357504">
                  <a:moveTo>
                    <a:pt x="57583" y="298907"/>
                  </a:moveTo>
                  <a:lnTo>
                    <a:pt x="56745" y="298030"/>
                  </a:lnTo>
                  <a:lnTo>
                    <a:pt x="57207" y="298401"/>
                  </a:lnTo>
                  <a:lnTo>
                    <a:pt x="57583" y="298907"/>
                  </a:lnTo>
                  <a:close/>
                </a:path>
                <a:path w="344804" h="357504">
                  <a:moveTo>
                    <a:pt x="57207" y="298401"/>
                  </a:moveTo>
                  <a:lnTo>
                    <a:pt x="56745" y="298030"/>
                  </a:lnTo>
                  <a:lnTo>
                    <a:pt x="56931" y="298030"/>
                  </a:lnTo>
                  <a:lnTo>
                    <a:pt x="57207" y="298401"/>
                  </a:lnTo>
                  <a:close/>
                </a:path>
                <a:path w="344804" h="357504">
                  <a:moveTo>
                    <a:pt x="286894" y="298907"/>
                  </a:moveTo>
                  <a:lnTo>
                    <a:pt x="287270" y="298401"/>
                  </a:lnTo>
                  <a:lnTo>
                    <a:pt x="287733" y="298030"/>
                  </a:lnTo>
                  <a:lnTo>
                    <a:pt x="286894" y="298907"/>
                  </a:lnTo>
                  <a:close/>
                </a:path>
                <a:path w="344804" h="357504">
                  <a:moveTo>
                    <a:pt x="298760" y="298907"/>
                  </a:moveTo>
                  <a:lnTo>
                    <a:pt x="286894" y="298907"/>
                  </a:lnTo>
                  <a:lnTo>
                    <a:pt x="287733" y="298030"/>
                  </a:lnTo>
                  <a:lnTo>
                    <a:pt x="299412" y="298030"/>
                  </a:lnTo>
                  <a:lnTo>
                    <a:pt x="298760" y="298907"/>
                  </a:lnTo>
                  <a:close/>
                </a:path>
                <a:path w="344804" h="357504">
                  <a:moveTo>
                    <a:pt x="57837" y="298907"/>
                  </a:moveTo>
                  <a:lnTo>
                    <a:pt x="57583" y="298907"/>
                  </a:lnTo>
                  <a:lnTo>
                    <a:pt x="57207" y="298401"/>
                  </a:lnTo>
                  <a:lnTo>
                    <a:pt x="57837" y="298907"/>
                  </a:lnTo>
                  <a:close/>
                </a:path>
                <a:path w="344804" h="357504">
                  <a:moveTo>
                    <a:pt x="254318" y="324849"/>
                  </a:moveTo>
                  <a:lnTo>
                    <a:pt x="287270" y="298401"/>
                  </a:lnTo>
                  <a:lnTo>
                    <a:pt x="286894" y="298907"/>
                  </a:lnTo>
                  <a:lnTo>
                    <a:pt x="298760" y="298907"/>
                  </a:lnTo>
                  <a:lnTo>
                    <a:pt x="294527" y="304596"/>
                  </a:lnTo>
                  <a:lnTo>
                    <a:pt x="293689" y="305460"/>
                  </a:lnTo>
                  <a:lnTo>
                    <a:pt x="269843" y="324599"/>
                  </a:lnTo>
                  <a:lnTo>
                    <a:pt x="254890" y="324599"/>
                  </a:lnTo>
                  <a:lnTo>
                    <a:pt x="254318" y="324849"/>
                  </a:lnTo>
                  <a:close/>
                </a:path>
                <a:path w="344804" h="357504">
                  <a:moveTo>
                    <a:pt x="90654" y="325246"/>
                  </a:moveTo>
                  <a:lnTo>
                    <a:pt x="89575" y="324599"/>
                  </a:lnTo>
                  <a:lnTo>
                    <a:pt x="90175" y="324862"/>
                  </a:lnTo>
                  <a:lnTo>
                    <a:pt x="90654" y="325246"/>
                  </a:lnTo>
                  <a:close/>
                </a:path>
                <a:path w="344804" h="357504">
                  <a:moveTo>
                    <a:pt x="90175" y="324862"/>
                  </a:moveTo>
                  <a:lnTo>
                    <a:pt x="89575" y="324599"/>
                  </a:lnTo>
                  <a:lnTo>
                    <a:pt x="89847" y="324599"/>
                  </a:lnTo>
                  <a:lnTo>
                    <a:pt x="90175" y="324862"/>
                  </a:lnTo>
                  <a:close/>
                </a:path>
                <a:path w="344804" h="357504">
                  <a:moveTo>
                    <a:pt x="253824" y="325246"/>
                  </a:moveTo>
                  <a:lnTo>
                    <a:pt x="254318" y="324849"/>
                  </a:lnTo>
                  <a:lnTo>
                    <a:pt x="254890" y="324599"/>
                  </a:lnTo>
                  <a:lnTo>
                    <a:pt x="253824" y="325246"/>
                  </a:lnTo>
                  <a:close/>
                </a:path>
                <a:path w="344804" h="357504">
                  <a:moveTo>
                    <a:pt x="269037" y="325246"/>
                  </a:moveTo>
                  <a:lnTo>
                    <a:pt x="253824" y="325246"/>
                  </a:lnTo>
                  <a:lnTo>
                    <a:pt x="254890" y="324599"/>
                  </a:lnTo>
                  <a:lnTo>
                    <a:pt x="269843" y="324599"/>
                  </a:lnTo>
                  <a:lnTo>
                    <a:pt x="269037" y="325246"/>
                  </a:lnTo>
                  <a:close/>
                </a:path>
                <a:path w="344804" h="357504">
                  <a:moveTo>
                    <a:pt x="215464" y="341873"/>
                  </a:moveTo>
                  <a:lnTo>
                    <a:pt x="254318" y="324849"/>
                  </a:lnTo>
                  <a:lnTo>
                    <a:pt x="253824" y="325246"/>
                  </a:lnTo>
                  <a:lnTo>
                    <a:pt x="269037" y="325246"/>
                  </a:lnTo>
                  <a:lnTo>
                    <a:pt x="259780" y="332676"/>
                  </a:lnTo>
                  <a:lnTo>
                    <a:pt x="258713" y="333324"/>
                  </a:lnTo>
                  <a:lnTo>
                    <a:pt x="239408" y="341782"/>
                  </a:lnTo>
                  <a:lnTo>
                    <a:pt x="216117" y="341782"/>
                  </a:lnTo>
                  <a:lnTo>
                    <a:pt x="215464" y="341873"/>
                  </a:lnTo>
                  <a:close/>
                </a:path>
                <a:path w="344804" h="357504">
                  <a:moveTo>
                    <a:pt x="91053" y="325246"/>
                  </a:moveTo>
                  <a:lnTo>
                    <a:pt x="90654" y="325246"/>
                  </a:lnTo>
                  <a:lnTo>
                    <a:pt x="90175" y="324862"/>
                  </a:lnTo>
                  <a:lnTo>
                    <a:pt x="91053" y="325246"/>
                  </a:lnTo>
                  <a:close/>
                </a:path>
                <a:path w="344804" h="357504">
                  <a:moveTo>
                    <a:pt x="129605" y="342137"/>
                  </a:moveTo>
                  <a:lnTo>
                    <a:pt x="128348" y="341782"/>
                  </a:lnTo>
                  <a:lnTo>
                    <a:pt x="129001" y="341873"/>
                  </a:lnTo>
                  <a:lnTo>
                    <a:pt x="129605" y="342137"/>
                  </a:lnTo>
                  <a:close/>
                </a:path>
                <a:path w="344804" h="357504">
                  <a:moveTo>
                    <a:pt x="129001" y="341873"/>
                  </a:moveTo>
                  <a:lnTo>
                    <a:pt x="128348" y="341782"/>
                  </a:lnTo>
                  <a:lnTo>
                    <a:pt x="128793" y="341782"/>
                  </a:lnTo>
                  <a:lnTo>
                    <a:pt x="129001" y="341873"/>
                  </a:lnTo>
                  <a:close/>
                </a:path>
                <a:path w="344804" h="357504">
                  <a:moveTo>
                    <a:pt x="214860" y="342137"/>
                  </a:moveTo>
                  <a:lnTo>
                    <a:pt x="215464" y="341873"/>
                  </a:lnTo>
                  <a:lnTo>
                    <a:pt x="216117" y="341782"/>
                  </a:lnTo>
                  <a:lnTo>
                    <a:pt x="214860" y="342137"/>
                  </a:lnTo>
                  <a:close/>
                </a:path>
                <a:path w="344804" h="357504">
                  <a:moveTo>
                    <a:pt x="238597" y="342137"/>
                  </a:moveTo>
                  <a:lnTo>
                    <a:pt x="214860" y="342137"/>
                  </a:lnTo>
                  <a:lnTo>
                    <a:pt x="216117" y="341782"/>
                  </a:lnTo>
                  <a:lnTo>
                    <a:pt x="239408" y="341782"/>
                  </a:lnTo>
                  <a:lnTo>
                    <a:pt x="238597" y="342137"/>
                  </a:lnTo>
                  <a:close/>
                </a:path>
                <a:path w="344804" h="357504">
                  <a:moveTo>
                    <a:pt x="130898" y="342137"/>
                  </a:moveTo>
                  <a:lnTo>
                    <a:pt x="129605" y="342137"/>
                  </a:lnTo>
                  <a:lnTo>
                    <a:pt x="129001" y="341873"/>
                  </a:lnTo>
                  <a:lnTo>
                    <a:pt x="130898" y="342137"/>
                  </a:lnTo>
                  <a:close/>
                </a:path>
                <a:path w="344804" h="357504">
                  <a:moveTo>
                    <a:pt x="225234" y="347992"/>
                  </a:moveTo>
                  <a:lnTo>
                    <a:pt x="172887" y="347992"/>
                  </a:lnTo>
                  <a:lnTo>
                    <a:pt x="172233" y="347901"/>
                  </a:lnTo>
                  <a:lnTo>
                    <a:pt x="215464" y="341873"/>
                  </a:lnTo>
                  <a:lnTo>
                    <a:pt x="214860" y="342137"/>
                  </a:lnTo>
                  <a:lnTo>
                    <a:pt x="238597" y="342137"/>
                  </a:lnTo>
                  <a:lnTo>
                    <a:pt x="225234" y="347992"/>
                  </a:lnTo>
                  <a:close/>
                </a:path>
                <a:path w="344804" h="357504">
                  <a:moveTo>
                    <a:pt x="172887" y="347992"/>
                  </a:moveTo>
                  <a:lnTo>
                    <a:pt x="171578" y="347992"/>
                  </a:lnTo>
                  <a:lnTo>
                    <a:pt x="172233" y="347901"/>
                  </a:lnTo>
                  <a:lnTo>
                    <a:pt x="172887" y="34799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58827" y="3992473"/>
              <a:ext cx="335280" cy="348615"/>
            </a:xfrm>
            <a:custGeom>
              <a:avLst/>
              <a:gdLst/>
              <a:ahLst/>
              <a:cxnLst/>
              <a:rect l="l" t="t" r="r" b="b"/>
              <a:pathLst>
                <a:path w="335279" h="348614">
                  <a:moveTo>
                    <a:pt x="167551" y="348005"/>
                  </a:moveTo>
                  <a:lnTo>
                    <a:pt x="122999" y="341782"/>
                  </a:lnTo>
                  <a:lnTo>
                    <a:pt x="82981" y="324243"/>
                  </a:lnTo>
                  <a:lnTo>
                    <a:pt x="49072" y="297040"/>
                  </a:lnTo>
                  <a:lnTo>
                    <a:pt x="22872" y="261823"/>
                  </a:lnTo>
                  <a:lnTo>
                    <a:pt x="5981" y="220256"/>
                  </a:lnTo>
                  <a:lnTo>
                    <a:pt x="0" y="174002"/>
                  </a:lnTo>
                  <a:lnTo>
                    <a:pt x="5981" y="127749"/>
                  </a:lnTo>
                  <a:lnTo>
                    <a:pt x="22872" y="86182"/>
                  </a:lnTo>
                  <a:lnTo>
                    <a:pt x="49072" y="50965"/>
                  </a:lnTo>
                  <a:lnTo>
                    <a:pt x="82981" y="23761"/>
                  </a:lnTo>
                  <a:lnTo>
                    <a:pt x="122999" y="6210"/>
                  </a:lnTo>
                  <a:lnTo>
                    <a:pt x="167551" y="0"/>
                  </a:lnTo>
                  <a:lnTo>
                    <a:pt x="200393" y="3378"/>
                  </a:lnTo>
                  <a:lnTo>
                    <a:pt x="260502" y="29235"/>
                  </a:lnTo>
                  <a:lnTo>
                    <a:pt x="306946" y="77470"/>
                  </a:lnTo>
                  <a:lnTo>
                    <a:pt x="331850" y="139890"/>
                  </a:lnTo>
                  <a:lnTo>
                    <a:pt x="335102" y="174002"/>
                  </a:lnTo>
                  <a:lnTo>
                    <a:pt x="329107" y="220256"/>
                  </a:lnTo>
                  <a:lnTo>
                    <a:pt x="312216" y="261823"/>
                  </a:lnTo>
                  <a:lnTo>
                    <a:pt x="286029" y="297040"/>
                  </a:lnTo>
                  <a:lnTo>
                    <a:pt x="252107" y="324243"/>
                  </a:lnTo>
                  <a:lnTo>
                    <a:pt x="212089" y="341782"/>
                  </a:lnTo>
                  <a:lnTo>
                    <a:pt x="167551" y="34800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54139" y="3987761"/>
              <a:ext cx="344805" cy="357505"/>
            </a:xfrm>
            <a:custGeom>
              <a:avLst/>
              <a:gdLst/>
              <a:ahLst/>
              <a:cxnLst/>
              <a:rect l="l" t="t" r="r" b="b"/>
              <a:pathLst>
                <a:path w="344804" h="357504">
                  <a:moveTo>
                    <a:pt x="172887" y="357428"/>
                  </a:moveTo>
                  <a:lnTo>
                    <a:pt x="171578" y="357428"/>
                  </a:lnTo>
                  <a:lnTo>
                    <a:pt x="127040" y="351218"/>
                  </a:lnTo>
                  <a:lnTo>
                    <a:pt x="85752" y="333311"/>
                  </a:lnTo>
                  <a:lnTo>
                    <a:pt x="50776" y="305460"/>
                  </a:lnTo>
                  <a:lnTo>
                    <a:pt x="23738" y="269379"/>
                  </a:lnTo>
                  <a:lnTo>
                    <a:pt x="6263" y="226758"/>
                  </a:lnTo>
                  <a:lnTo>
                    <a:pt x="0" y="179603"/>
                  </a:lnTo>
                  <a:lnTo>
                    <a:pt x="1" y="177812"/>
                  </a:lnTo>
                  <a:lnTo>
                    <a:pt x="5945" y="131838"/>
                  </a:lnTo>
                  <a:lnTo>
                    <a:pt x="23154" y="89103"/>
                  </a:lnTo>
                  <a:lnTo>
                    <a:pt x="49938" y="52831"/>
                  </a:lnTo>
                  <a:lnTo>
                    <a:pt x="84685" y="24752"/>
                  </a:lnTo>
                  <a:lnTo>
                    <a:pt x="125782" y="6565"/>
                  </a:lnTo>
                  <a:lnTo>
                    <a:pt x="171578" y="0"/>
                  </a:lnTo>
                  <a:lnTo>
                    <a:pt x="173204" y="50"/>
                  </a:lnTo>
                  <a:lnTo>
                    <a:pt x="218321" y="9372"/>
                  </a:lnTo>
                  <a:lnTo>
                    <a:pt x="171274" y="9372"/>
                  </a:lnTo>
                  <a:lnTo>
                    <a:pt x="172071" y="9537"/>
                  </a:lnTo>
                  <a:lnTo>
                    <a:pt x="130893" y="15290"/>
                  </a:lnTo>
                  <a:lnTo>
                    <a:pt x="129605" y="15290"/>
                  </a:lnTo>
                  <a:lnTo>
                    <a:pt x="128348" y="15646"/>
                  </a:lnTo>
                  <a:lnTo>
                    <a:pt x="128793" y="15646"/>
                  </a:lnTo>
                  <a:lnTo>
                    <a:pt x="91053" y="32181"/>
                  </a:lnTo>
                  <a:lnTo>
                    <a:pt x="90654" y="32181"/>
                  </a:lnTo>
                  <a:lnTo>
                    <a:pt x="89575" y="32829"/>
                  </a:lnTo>
                  <a:lnTo>
                    <a:pt x="89847" y="32829"/>
                  </a:lnTo>
                  <a:lnTo>
                    <a:pt x="57822" y="58521"/>
                  </a:lnTo>
                  <a:lnTo>
                    <a:pt x="57583" y="58521"/>
                  </a:lnTo>
                  <a:lnTo>
                    <a:pt x="56745" y="59385"/>
                  </a:lnTo>
                  <a:lnTo>
                    <a:pt x="56941" y="59385"/>
                  </a:lnTo>
                  <a:lnTo>
                    <a:pt x="32167" y="92684"/>
                  </a:lnTo>
                  <a:lnTo>
                    <a:pt x="31967" y="92684"/>
                  </a:lnTo>
                  <a:lnTo>
                    <a:pt x="31383" y="93738"/>
                  </a:lnTo>
                  <a:lnTo>
                    <a:pt x="31539" y="93738"/>
                  </a:lnTo>
                  <a:lnTo>
                    <a:pt x="15556" y="133070"/>
                  </a:lnTo>
                  <a:lnTo>
                    <a:pt x="15394" y="133070"/>
                  </a:lnTo>
                  <a:lnTo>
                    <a:pt x="15076" y="134251"/>
                  </a:lnTo>
                  <a:lnTo>
                    <a:pt x="15241" y="134251"/>
                  </a:lnTo>
                  <a:lnTo>
                    <a:pt x="9570" y="178104"/>
                  </a:lnTo>
                  <a:lnTo>
                    <a:pt x="9412" y="178104"/>
                  </a:lnTo>
                  <a:lnTo>
                    <a:pt x="9412" y="179324"/>
                  </a:lnTo>
                  <a:lnTo>
                    <a:pt x="9570" y="179324"/>
                  </a:lnTo>
                  <a:lnTo>
                    <a:pt x="15241" y="223177"/>
                  </a:lnTo>
                  <a:lnTo>
                    <a:pt x="15076" y="223177"/>
                  </a:lnTo>
                  <a:lnTo>
                    <a:pt x="15394" y="224358"/>
                  </a:lnTo>
                  <a:lnTo>
                    <a:pt x="15556" y="224358"/>
                  </a:lnTo>
                  <a:lnTo>
                    <a:pt x="31539" y="263690"/>
                  </a:lnTo>
                  <a:lnTo>
                    <a:pt x="31383" y="263690"/>
                  </a:lnTo>
                  <a:lnTo>
                    <a:pt x="31967" y="264744"/>
                  </a:lnTo>
                  <a:lnTo>
                    <a:pt x="32167" y="264744"/>
                  </a:lnTo>
                  <a:lnTo>
                    <a:pt x="56931" y="298030"/>
                  </a:lnTo>
                  <a:lnTo>
                    <a:pt x="56745" y="298030"/>
                  </a:lnTo>
                  <a:lnTo>
                    <a:pt x="57583" y="298907"/>
                  </a:lnTo>
                  <a:lnTo>
                    <a:pt x="57837" y="298907"/>
                  </a:lnTo>
                  <a:lnTo>
                    <a:pt x="89847" y="324599"/>
                  </a:lnTo>
                  <a:lnTo>
                    <a:pt x="89575" y="324599"/>
                  </a:lnTo>
                  <a:lnTo>
                    <a:pt x="90654" y="325247"/>
                  </a:lnTo>
                  <a:lnTo>
                    <a:pt x="91053" y="325247"/>
                  </a:lnTo>
                  <a:lnTo>
                    <a:pt x="128793" y="341782"/>
                  </a:lnTo>
                  <a:lnTo>
                    <a:pt x="128348" y="341782"/>
                  </a:lnTo>
                  <a:lnTo>
                    <a:pt x="129605" y="342138"/>
                  </a:lnTo>
                  <a:lnTo>
                    <a:pt x="130898" y="342138"/>
                  </a:lnTo>
                  <a:lnTo>
                    <a:pt x="172233" y="347901"/>
                  </a:lnTo>
                  <a:lnTo>
                    <a:pt x="171578" y="347992"/>
                  </a:lnTo>
                  <a:lnTo>
                    <a:pt x="225229" y="347992"/>
                  </a:lnTo>
                  <a:lnTo>
                    <a:pt x="218683" y="350862"/>
                  </a:lnTo>
                  <a:lnTo>
                    <a:pt x="217438" y="351218"/>
                  </a:lnTo>
                  <a:lnTo>
                    <a:pt x="172887" y="357428"/>
                  </a:lnTo>
                  <a:close/>
                </a:path>
                <a:path w="344804" h="357504">
                  <a:moveTo>
                    <a:pt x="172071" y="9537"/>
                  </a:moveTo>
                  <a:lnTo>
                    <a:pt x="171274" y="9372"/>
                  </a:lnTo>
                  <a:lnTo>
                    <a:pt x="172887" y="9423"/>
                  </a:lnTo>
                  <a:lnTo>
                    <a:pt x="172071" y="9537"/>
                  </a:lnTo>
                  <a:close/>
                </a:path>
                <a:path w="344804" h="357504">
                  <a:moveTo>
                    <a:pt x="234438" y="22420"/>
                  </a:moveTo>
                  <a:lnTo>
                    <a:pt x="172071" y="9537"/>
                  </a:lnTo>
                  <a:lnTo>
                    <a:pt x="172887" y="9423"/>
                  </a:lnTo>
                  <a:lnTo>
                    <a:pt x="171274" y="9372"/>
                  </a:lnTo>
                  <a:lnTo>
                    <a:pt x="218321" y="9372"/>
                  </a:lnTo>
                  <a:lnTo>
                    <a:pt x="237314" y="13296"/>
                  </a:lnTo>
                  <a:lnTo>
                    <a:pt x="238228" y="13576"/>
                  </a:lnTo>
                  <a:lnTo>
                    <a:pt x="239066" y="14046"/>
                  </a:lnTo>
                  <a:lnTo>
                    <a:pt x="250340" y="21869"/>
                  </a:lnTo>
                  <a:lnTo>
                    <a:pt x="233643" y="21869"/>
                  </a:lnTo>
                  <a:lnTo>
                    <a:pt x="234438" y="22420"/>
                  </a:lnTo>
                  <a:close/>
                </a:path>
                <a:path w="344804" h="357504">
                  <a:moveTo>
                    <a:pt x="128348" y="15646"/>
                  </a:moveTo>
                  <a:lnTo>
                    <a:pt x="129605" y="15290"/>
                  </a:lnTo>
                  <a:lnTo>
                    <a:pt x="129002" y="15554"/>
                  </a:lnTo>
                  <a:lnTo>
                    <a:pt x="128348" y="15646"/>
                  </a:lnTo>
                  <a:close/>
                </a:path>
                <a:path w="344804" h="357504">
                  <a:moveTo>
                    <a:pt x="129002" y="15554"/>
                  </a:moveTo>
                  <a:lnTo>
                    <a:pt x="129605" y="15290"/>
                  </a:lnTo>
                  <a:lnTo>
                    <a:pt x="130893" y="15290"/>
                  </a:lnTo>
                  <a:lnTo>
                    <a:pt x="129002" y="15554"/>
                  </a:lnTo>
                  <a:close/>
                </a:path>
                <a:path w="344804" h="357504">
                  <a:moveTo>
                    <a:pt x="128793" y="15646"/>
                  </a:moveTo>
                  <a:lnTo>
                    <a:pt x="128348" y="15646"/>
                  </a:lnTo>
                  <a:lnTo>
                    <a:pt x="129002" y="15554"/>
                  </a:lnTo>
                  <a:lnTo>
                    <a:pt x="128793" y="15646"/>
                  </a:lnTo>
                  <a:close/>
                </a:path>
                <a:path w="344804" h="357504">
                  <a:moveTo>
                    <a:pt x="235396" y="22618"/>
                  </a:moveTo>
                  <a:lnTo>
                    <a:pt x="234438" y="22420"/>
                  </a:lnTo>
                  <a:lnTo>
                    <a:pt x="233643" y="21869"/>
                  </a:lnTo>
                  <a:lnTo>
                    <a:pt x="235396" y="22618"/>
                  </a:lnTo>
                  <a:close/>
                </a:path>
                <a:path w="344804" h="357504">
                  <a:moveTo>
                    <a:pt x="251420" y="22618"/>
                  </a:moveTo>
                  <a:lnTo>
                    <a:pt x="235396" y="22618"/>
                  </a:lnTo>
                  <a:lnTo>
                    <a:pt x="233643" y="21869"/>
                  </a:lnTo>
                  <a:lnTo>
                    <a:pt x="250340" y="21869"/>
                  </a:lnTo>
                  <a:lnTo>
                    <a:pt x="251420" y="22618"/>
                  </a:lnTo>
                  <a:close/>
                </a:path>
                <a:path w="344804" h="357504">
                  <a:moveTo>
                    <a:pt x="287209" y="59040"/>
                  </a:moveTo>
                  <a:lnTo>
                    <a:pt x="234438" y="22420"/>
                  </a:lnTo>
                  <a:lnTo>
                    <a:pt x="235396" y="22618"/>
                  </a:lnTo>
                  <a:lnTo>
                    <a:pt x="251420" y="22618"/>
                  </a:lnTo>
                  <a:lnTo>
                    <a:pt x="293422" y="51765"/>
                  </a:lnTo>
                  <a:lnTo>
                    <a:pt x="294133" y="52362"/>
                  </a:lnTo>
                  <a:lnTo>
                    <a:pt x="294718" y="53098"/>
                  </a:lnTo>
                  <a:lnTo>
                    <a:pt x="298035" y="58254"/>
                  </a:lnTo>
                  <a:lnTo>
                    <a:pt x="286704" y="58254"/>
                  </a:lnTo>
                  <a:lnTo>
                    <a:pt x="287209" y="59040"/>
                  </a:lnTo>
                  <a:close/>
                </a:path>
                <a:path w="344804" h="357504">
                  <a:moveTo>
                    <a:pt x="89575" y="32829"/>
                  </a:moveTo>
                  <a:lnTo>
                    <a:pt x="90654" y="32181"/>
                  </a:lnTo>
                  <a:lnTo>
                    <a:pt x="90174" y="32566"/>
                  </a:lnTo>
                  <a:lnTo>
                    <a:pt x="89575" y="32829"/>
                  </a:lnTo>
                  <a:close/>
                </a:path>
                <a:path w="344804" h="357504">
                  <a:moveTo>
                    <a:pt x="90174" y="32566"/>
                  </a:moveTo>
                  <a:lnTo>
                    <a:pt x="90654" y="32181"/>
                  </a:lnTo>
                  <a:lnTo>
                    <a:pt x="91053" y="32181"/>
                  </a:lnTo>
                  <a:lnTo>
                    <a:pt x="90174" y="32566"/>
                  </a:lnTo>
                  <a:close/>
                </a:path>
                <a:path w="344804" h="357504">
                  <a:moveTo>
                    <a:pt x="89847" y="32829"/>
                  </a:moveTo>
                  <a:lnTo>
                    <a:pt x="89575" y="32829"/>
                  </a:lnTo>
                  <a:lnTo>
                    <a:pt x="90174" y="32566"/>
                  </a:lnTo>
                  <a:lnTo>
                    <a:pt x="89847" y="32829"/>
                  </a:lnTo>
                  <a:close/>
                </a:path>
                <a:path w="344804" h="357504">
                  <a:moveTo>
                    <a:pt x="287999" y="59588"/>
                  </a:moveTo>
                  <a:lnTo>
                    <a:pt x="287209" y="59040"/>
                  </a:lnTo>
                  <a:lnTo>
                    <a:pt x="286704" y="58254"/>
                  </a:lnTo>
                  <a:lnTo>
                    <a:pt x="287999" y="59588"/>
                  </a:lnTo>
                  <a:close/>
                </a:path>
                <a:path w="344804" h="357504">
                  <a:moveTo>
                    <a:pt x="298893" y="59588"/>
                  </a:moveTo>
                  <a:lnTo>
                    <a:pt x="287999" y="59588"/>
                  </a:lnTo>
                  <a:lnTo>
                    <a:pt x="286704" y="58254"/>
                  </a:lnTo>
                  <a:lnTo>
                    <a:pt x="298035" y="58254"/>
                  </a:lnTo>
                  <a:lnTo>
                    <a:pt x="298893" y="59588"/>
                  </a:lnTo>
                  <a:close/>
                </a:path>
                <a:path w="344804" h="357504">
                  <a:moveTo>
                    <a:pt x="56745" y="59385"/>
                  </a:moveTo>
                  <a:lnTo>
                    <a:pt x="57583" y="58521"/>
                  </a:lnTo>
                  <a:lnTo>
                    <a:pt x="57231" y="58995"/>
                  </a:lnTo>
                  <a:lnTo>
                    <a:pt x="56745" y="59385"/>
                  </a:lnTo>
                  <a:close/>
                </a:path>
                <a:path w="344804" h="357504">
                  <a:moveTo>
                    <a:pt x="57231" y="58995"/>
                  </a:moveTo>
                  <a:lnTo>
                    <a:pt x="57583" y="58521"/>
                  </a:lnTo>
                  <a:lnTo>
                    <a:pt x="57822" y="58521"/>
                  </a:lnTo>
                  <a:lnTo>
                    <a:pt x="57231" y="58995"/>
                  </a:lnTo>
                  <a:close/>
                </a:path>
                <a:path w="344804" h="357504">
                  <a:moveTo>
                    <a:pt x="56941" y="59385"/>
                  </a:moveTo>
                  <a:lnTo>
                    <a:pt x="56745" y="59385"/>
                  </a:lnTo>
                  <a:lnTo>
                    <a:pt x="57231" y="58995"/>
                  </a:lnTo>
                  <a:lnTo>
                    <a:pt x="56941" y="59385"/>
                  </a:lnTo>
                  <a:close/>
                </a:path>
                <a:path w="344804" h="357504">
                  <a:moveTo>
                    <a:pt x="322528" y="113932"/>
                  </a:moveTo>
                  <a:lnTo>
                    <a:pt x="287209" y="59040"/>
                  </a:lnTo>
                  <a:lnTo>
                    <a:pt x="287999" y="59588"/>
                  </a:lnTo>
                  <a:lnTo>
                    <a:pt x="298893" y="59588"/>
                  </a:lnTo>
                  <a:lnTo>
                    <a:pt x="331040" y="109550"/>
                  </a:lnTo>
                  <a:lnTo>
                    <a:pt x="331459" y="110362"/>
                  </a:lnTo>
                  <a:lnTo>
                    <a:pt x="331713" y="111226"/>
                  </a:lnTo>
                  <a:lnTo>
                    <a:pt x="332056" y="113017"/>
                  </a:lnTo>
                  <a:lnTo>
                    <a:pt x="322353" y="113017"/>
                  </a:lnTo>
                  <a:lnTo>
                    <a:pt x="322528" y="113932"/>
                  </a:lnTo>
                  <a:close/>
                </a:path>
                <a:path w="344804" h="357504">
                  <a:moveTo>
                    <a:pt x="31383" y="93738"/>
                  </a:moveTo>
                  <a:lnTo>
                    <a:pt x="31967" y="92684"/>
                  </a:lnTo>
                  <a:lnTo>
                    <a:pt x="31727" y="93277"/>
                  </a:lnTo>
                  <a:lnTo>
                    <a:pt x="31383" y="93738"/>
                  </a:lnTo>
                  <a:close/>
                </a:path>
                <a:path w="344804" h="357504">
                  <a:moveTo>
                    <a:pt x="31727" y="93277"/>
                  </a:moveTo>
                  <a:lnTo>
                    <a:pt x="31967" y="92684"/>
                  </a:lnTo>
                  <a:lnTo>
                    <a:pt x="32167" y="92684"/>
                  </a:lnTo>
                  <a:lnTo>
                    <a:pt x="31727" y="93277"/>
                  </a:lnTo>
                  <a:close/>
                </a:path>
                <a:path w="344804" h="357504">
                  <a:moveTo>
                    <a:pt x="31539" y="93738"/>
                  </a:moveTo>
                  <a:lnTo>
                    <a:pt x="31383" y="93738"/>
                  </a:lnTo>
                  <a:lnTo>
                    <a:pt x="31727" y="93277"/>
                  </a:lnTo>
                  <a:lnTo>
                    <a:pt x="31539" y="93738"/>
                  </a:lnTo>
                  <a:close/>
                </a:path>
                <a:path w="344804" h="357504">
                  <a:moveTo>
                    <a:pt x="323026" y="114706"/>
                  </a:moveTo>
                  <a:lnTo>
                    <a:pt x="322528" y="113932"/>
                  </a:lnTo>
                  <a:lnTo>
                    <a:pt x="322353" y="113017"/>
                  </a:lnTo>
                  <a:lnTo>
                    <a:pt x="323026" y="114706"/>
                  </a:lnTo>
                  <a:close/>
                </a:path>
                <a:path w="344804" h="357504">
                  <a:moveTo>
                    <a:pt x="332379" y="114706"/>
                  </a:moveTo>
                  <a:lnTo>
                    <a:pt x="323026" y="114706"/>
                  </a:lnTo>
                  <a:lnTo>
                    <a:pt x="322353" y="113017"/>
                  </a:lnTo>
                  <a:lnTo>
                    <a:pt x="332056" y="113017"/>
                  </a:lnTo>
                  <a:lnTo>
                    <a:pt x="332379" y="114706"/>
                  </a:lnTo>
                  <a:close/>
                </a:path>
                <a:path w="344804" h="357504">
                  <a:moveTo>
                    <a:pt x="334965" y="178879"/>
                  </a:moveTo>
                  <a:lnTo>
                    <a:pt x="322528" y="113932"/>
                  </a:lnTo>
                  <a:lnTo>
                    <a:pt x="323026" y="114706"/>
                  </a:lnTo>
                  <a:lnTo>
                    <a:pt x="332379" y="114706"/>
                  </a:lnTo>
                  <a:lnTo>
                    <a:pt x="344464" y="177812"/>
                  </a:lnTo>
                  <a:lnTo>
                    <a:pt x="344471" y="178104"/>
                  </a:lnTo>
                  <a:lnTo>
                    <a:pt x="335066" y="178104"/>
                  </a:lnTo>
                  <a:lnTo>
                    <a:pt x="334965" y="178879"/>
                  </a:lnTo>
                  <a:close/>
                </a:path>
                <a:path w="344804" h="357504">
                  <a:moveTo>
                    <a:pt x="15076" y="134251"/>
                  </a:moveTo>
                  <a:lnTo>
                    <a:pt x="15394" y="133070"/>
                  </a:lnTo>
                  <a:lnTo>
                    <a:pt x="15318" y="133656"/>
                  </a:lnTo>
                  <a:lnTo>
                    <a:pt x="15076" y="134251"/>
                  </a:lnTo>
                  <a:close/>
                </a:path>
                <a:path w="344804" h="357504">
                  <a:moveTo>
                    <a:pt x="15318" y="133656"/>
                  </a:moveTo>
                  <a:lnTo>
                    <a:pt x="15394" y="133070"/>
                  </a:lnTo>
                  <a:lnTo>
                    <a:pt x="15556" y="133070"/>
                  </a:lnTo>
                  <a:lnTo>
                    <a:pt x="15318" y="133656"/>
                  </a:lnTo>
                  <a:close/>
                </a:path>
                <a:path w="344804" h="357504">
                  <a:moveTo>
                    <a:pt x="15241" y="134251"/>
                  </a:moveTo>
                  <a:lnTo>
                    <a:pt x="15076" y="134251"/>
                  </a:lnTo>
                  <a:lnTo>
                    <a:pt x="15318" y="133656"/>
                  </a:lnTo>
                  <a:lnTo>
                    <a:pt x="15241" y="134251"/>
                  </a:lnTo>
                  <a:close/>
                </a:path>
                <a:path w="344804" h="357504">
                  <a:moveTo>
                    <a:pt x="9491" y="178714"/>
                  </a:moveTo>
                  <a:lnTo>
                    <a:pt x="9412" y="178104"/>
                  </a:lnTo>
                  <a:lnTo>
                    <a:pt x="9570" y="178104"/>
                  </a:lnTo>
                  <a:lnTo>
                    <a:pt x="9491" y="178714"/>
                  </a:lnTo>
                  <a:close/>
                </a:path>
                <a:path w="344804" h="357504">
                  <a:moveTo>
                    <a:pt x="344466" y="179603"/>
                  </a:moveTo>
                  <a:lnTo>
                    <a:pt x="335104" y="179603"/>
                  </a:lnTo>
                  <a:lnTo>
                    <a:pt x="335066" y="178104"/>
                  </a:lnTo>
                  <a:lnTo>
                    <a:pt x="344471" y="178104"/>
                  </a:lnTo>
                  <a:lnTo>
                    <a:pt x="344466" y="179603"/>
                  </a:lnTo>
                  <a:close/>
                </a:path>
                <a:path w="344804" h="357504">
                  <a:moveTo>
                    <a:pt x="9570" y="179324"/>
                  </a:moveTo>
                  <a:lnTo>
                    <a:pt x="9412" y="179324"/>
                  </a:lnTo>
                  <a:lnTo>
                    <a:pt x="9491" y="178714"/>
                  </a:lnTo>
                  <a:lnTo>
                    <a:pt x="9570" y="179324"/>
                  </a:lnTo>
                  <a:close/>
                </a:path>
                <a:path w="344804" h="357504">
                  <a:moveTo>
                    <a:pt x="338678" y="224358"/>
                  </a:moveTo>
                  <a:lnTo>
                    <a:pt x="329071" y="224358"/>
                  </a:lnTo>
                  <a:lnTo>
                    <a:pt x="329389" y="223177"/>
                  </a:lnTo>
                  <a:lnTo>
                    <a:pt x="329224" y="223177"/>
                  </a:lnTo>
                  <a:lnTo>
                    <a:pt x="334965" y="178879"/>
                  </a:lnTo>
                  <a:lnTo>
                    <a:pt x="335104" y="179603"/>
                  </a:lnTo>
                  <a:lnTo>
                    <a:pt x="344466" y="179603"/>
                  </a:lnTo>
                  <a:lnTo>
                    <a:pt x="338830" y="223177"/>
                  </a:lnTo>
                  <a:lnTo>
                    <a:pt x="329389" y="223177"/>
                  </a:lnTo>
                  <a:lnTo>
                    <a:pt x="329147" y="223771"/>
                  </a:lnTo>
                  <a:lnTo>
                    <a:pt x="338754" y="223771"/>
                  </a:lnTo>
                  <a:lnTo>
                    <a:pt x="338678" y="224358"/>
                  </a:lnTo>
                  <a:close/>
                </a:path>
                <a:path w="344804" h="357504">
                  <a:moveTo>
                    <a:pt x="15394" y="224358"/>
                  </a:moveTo>
                  <a:lnTo>
                    <a:pt x="15076" y="223177"/>
                  </a:lnTo>
                  <a:lnTo>
                    <a:pt x="15318" y="223771"/>
                  </a:lnTo>
                  <a:lnTo>
                    <a:pt x="15394" y="224358"/>
                  </a:lnTo>
                  <a:close/>
                </a:path>
                <a:path w="344804" h="357504">
                  <a:moveTo>
                    <a:pt x="15318" y="223771"/>
                  </a:moveTo>
                  <a:lnTo>
                    <a:pt x="15076" y="223177"/>
                  </a:lnTo>
                  <a:lnTo>
                    <a:pt x="15241" y="223177"/>
                  </a:lnTo>
                  <a:lnTo>
                    <a:pt x="15318" y="223771"/>
                  </a:lnTo>
                  <a:close/>
                </a:path>
                <a:path w="344804" h="357504">
                  <a:moveTo>
                    <a:pt x="329071" y="224358"/>
                  </a:moveTo>
                  <a:lnTo>
                    <a:pt x="329147" y="223771"/>
                  </a:lnTo>
                  <a:lnTo>
                    <a:pt x="329389" y="223177"/>
                  </a:lnTo>
                  <a:lnTo>
                    <a:pt x="329071" y="224358"/>
                  </a:lnTo>
                  <a:close/>
                </a:path>
                <a:path w="344804" h="357504">
                  <a:moveTo>
                    <a:pt x="312723" y="264189"/>
                  </a:moveTo>
                  <a:lnTo>
                    <a:pt x="329147" y="223771"/>
                  </a:lnTo>
                  <a:lnTo>
                    <a:pt x="329071" y="224358"/>
                  </a:lnTo>
                  <a:lnTo>
                    <a:pt x="338678" y="224358"/>
                  </a:lnTo>
                  <a:lnTo>
                    <a:pt x="338520" y="225577"/>
                  </a:lnTo>
                  <a:lnTo>
                    <a:pt x="338215" y="226758"/>
                  </a:lnTo>
                  <a:lnTo>
                    <a:pt x="323208" y="263690"/>
                  </a:lnTo>
                  <a:lnTo>
                    <a:pt x="313095" y="263690"/>
                  </a:lnTo>
                  <a:lnTo>
                    <a:pt x="312723" y="264189"/>
                  </a:lnTo>
                  <a:close/>
                </a:path>
                <a:path w="344804" h="357504">
                  <a:moveTo>
                    <a:pt x="15556" y="224358"/>
                  </a:moveTo>
                  <a:lnTo>
                    <a:pt x="15394" y="224358"/>
                  </a:lnTo>
                  <a:lnTo>
                    <a:pt x="15318" y="223771"/>
                  </a:lnTo>
                  <a:lnTo>
                    <a:pt x="15556" y="224358"/>
                  </a:lnTo>
                  <a:close/>
                </a:path>
                <a:path w="344804" h="357504">
                  <a:moveTo>
                    <a:pt x="31967" y="264744"/>
                  </a:moveTo>
                  <a:lnTo>
                    <a:pt x="31383" y="263690"/>
                  </a:lnTo>
                  <a:lnTo>
                    <a:pt x="31742" y="264189"/>
                  </a:lnTo>
                  <a:lnTo>
                    <a:pt x="31967" y="264744"/>
                  </a:lnTo>
                  <a:close/>
                </a:path>
                <a:path w="344804" h="357504">
                  <a:moveTo>
                    <a:pt x="31727" y="264151"/>
                  </a:moveTo>
                  <a:lnTo>
                    <a:pt x="31383" y="263690"/>
                  </a:lnTo>
                  <a:lnTo>
                    <a:pt x="31539" y="263690"/>
                  </a:lnTo>
                  <a:lnTo>
                    <a:pt x="31727" y="264151"/>
                  </a:lnTo>
                  <a:close/>
                </a:path>
                <a:path w="344804" h="357504">
                  <a:moveTo>
                    <a:pt x="312498" y="264744"/>
                  </a:moveTo>
                  <a:lnTo>
                    <a:pt x="312751" y="264151"/>
                  </a:lnTo>
                  <a:lnTo>
                    <a:pt x="313095" y="263690"/>
                  </a:lnTo>
                  <a:lnTo>
                    <a:pt x="312498" y="264744"/>
                  </a:lnTo>
                  <a:close/>
                </a:path>
                <a:path w="344804" h="357504">
                  <a:moveTo>
                    <a:pt x="322779" y="264744"/>
                  </a:moveTo>
                  <a:lnTo>
                    <a:pt x="312498" y="264744"/>
                  </a:lnTo>
                  <a:lnTo>
                    <a:pt x="313095" y="263690"/>
                  </a:lnTo>
                  <a:lnTo>
                    <a:pt x="323208" y="263690"/>
                  </a:lnTo>
                  <a:lnTo>
                    <a:pt x="322779" y="264744"/>
                  </a:lnTo>
                  <a:close/>
                </a:path>
                <a:path w="344804" h="357504">
                  <a:moveTo>
                    <a:pt x="32167" y="264744"/>
                  </a:moveTo>
                  <a:lnTo>
                    <a:pt x="31967" y="264744"/>
                  </a:lnTo>
                  <a:lnTo>
                    <a:pt x="31727" y="264151"/>
                  </a:lnTo>
                  <a:lnTo>
                    <a:pt x="32167" y="264744"/>
                  </a:lnTo>
                  <a:close/>
                </a:path>
                <a:path w="344804" h="357504">
                  <a:moveTo>
                    <a:pt x="287270" y="298401"/>
                  </a:moveTo>
                  <a:lnTo>
                    <a:pt x="312723" y="264189"/>
                  </a:lnTo>
                  <a:lnTo>
                    <a:pt x="312498" y="264744"/>
                  </a:lnTo>
                  <a:lnTo>
                    <a:pt x="322779" y="264744"/>
                  </a:lnTo>
                  <a:lnTo>
                    <a:pt x="321324" y="268325"/>
                  </a:lnTo>
                  <a:lnTo>
                    <a:pt x="320727" y="269379"/>
                  </a:lnTo>
                  <a:lnTo>
                    <a:pt x="299412" y="298030"/>
                  </a:lnTo>
                  <a:lnTo>
                    <a:pt x="287733" y="298030"/>
                  </a:lnTo>
                  <a:lnTo>
                    <a:pt x="287270" y="298401"/>
                  </a:lnTo>
                  <a:close/>
                </a:path>
                <a:path w="344804" h="357504">
                  <a:moveTo>
                    <a:pt x="57583" y="298907"/>
                  </a:moveTo>
                  <a:lnTo>
                    <a:pt x="56745" y="298030"/>
                  </a:lnTo>
                  <a:lnTo>
                    <a:pt x="57207" y="298401"/>
                  </a:lnTo>
                  <a:lnTo>
                    <a:pt x="57583" y="298907"/>
                  </a:lnTo>
                  <a:close/>
                </a:path>
                <a:path w="344804" h="357504">
                  <a:moveTo>
                    <a:pt x="57207" y="298401"/>
                  </a:moveTo>
                  <a:lnTo>
                    <a:pt x="56745" y="298030"/>
                  </a:lnTo>
                  <a:lnTo>
                    <a:pt x="56931" y="298030"/>
                  </a:lnTo>
                  <a:lnTo>
                    <a:pt x="57207" y="298401"/>
                  </a:lnTo>
                  <a:close/>
                </a:path>
                <a:path w="344804" h="357504">
                  <a:moveTo>
                    <a:pt x="286894" y="298907"/>
                  </a:moveTo>
                  <a:lnTo>
                    <a:pt x="287270" y="298401"/>
                  </a:lnTo>
                  <a:lnTo>
                    <a:pt x="287733" y="298030"/>
                  </a:lnTo>
                  <a:lnTo>
                    <a:pt x="286894" y="298907"/>
                  </a:lnTo>
                  <a:close/>
                </a:path>
                <a:path w="344804" h="357504">
                  <a:moveTo>
                    <a:pt x="298760" y="298907"/>
                  </a:moveTo>
                  <a:lnTo>
                    <a:pt x="286894" y="298907"/>
                  </a:lnTo>
                  <a:lnTo>
                    <a:pt x="287733" y="298030"/>
                  </a:lnTo>
                  <a:lnTo>
                    <a:pt x="299412" y="298030"/>
                  </a:lnTo>
                  <a:lnTo>
                    <a:pt x="298760" y="298907"/>
                  </a:lnTo>
                  <a:close/>
                </a:path>
                <a:path w="344804" h="357504">
                  <a:moveTo>
                    <a:pt x="57837" y="298907"/>
                  </a:moveTo>
                  <a:lnTo>
                    <a:pt x="57583" y="298907"/>
                  </a:lnTo>
                  <a:lnTo>
                    <a:pt x="57207" y="298401"/>
                  </a:lnTo>
                  <a:lnTo>
                    <a:pt x="57837" y="298907"/>
                  </a:lnTo>
                  <a:close/>
                </a:path>
                <a:path w="344804" h="357504">
                  <a:moveTo>
                    <a:pt x="254318" y="324849"/>
                  </a:moveTo>
                  <a:lnTo>
                    <a:pt x="287270" y="298401"/>
                  </a:lnTo>
                  <a:lnTo>
                    <a:pt x="286894" y="298907"/>
                  </a:lnTo>
                  <a:lnTo>
                    <a:pt x="298760" y="298907"/>
                  </a:lnTo>
                  <a:lnTo>
                    <a:pt x="294527" y="304596"/>
                  </a:lnTo>
                  <a:lnTo>
                    <a:pt x="293689" y="305460"/>
                  </a:lnTo>
                  <a:lnTo>
                    <a:pt x="269843" y="324599"/>
                  </a:lnTo>
                  <a:lnTo>
                    <a:pt x="254890" y="324599"/>
                  </a:lnTo>
                  <a:lnTo>
                    <a:pt x="254318" y="324849"/>
                  </a:lnTo>
                  <a:close/>
                </a:path>
                <a:path w="344804" h="357504">
                  <a:moveTo>
                    <a:pt x="90654" y="325247"/>
                  </a:moveTo>
                  <a:lnTo>
                    <a:pt x="89575" y="324599"/>
                  </a:lnTo>
                  <a:lnTo>
                    <a:pt x="90175" y="324862"/>
                  </a:lnTo>
                  <a:lnTo>
                    <a:pt x="90654" y="325247"/>
                  </a:lnTo>
                  <a:close/>
                </a:path>
                <a:path w="344804" h="357504">
                  <a:moveTo>
                    <a:pt x="90175" y="324862"/>
                  </a:moveTo>
                  <a:lnTo>
                    <a:pt x="89575" y="324599"/>
                  </a:lnTo>
                  <a:lnTo>
                    <a:pt x="89847" y="324599"/>
                  </a:lnTo>
                  <a:lnTo>
                    <a:pt x="90175" y="324862"/>
                  </a:lnTo>
                  <a:close/>
                </a:path>
                <a:path w="344804" h="357504">
                  <a:moveTo>
                    <a:pt x="253824" y="325247"/>
                  </a:moveTo>
                  <a:lnTo>
                    <a:pt x="254318" y="324849"/>
                  </a:lnTo>
                  <a:lnTo>
                    <a:pt x="254890" y="324599"/>
                  </a:lnTo>
                  <a:lnTo>
                    <a:pt x="253824" y="325247"/>
                  </a:lnTo>
                  <a:close/>
                </a:path>
                <a:path w="344804" h="357504">
                  <a:moveTo>
                    <a:pt x="269037" y="325247"/>
                  </a:moveTo>
                  <a:lnTo>
                    <a:pt x="253824" y="325247"/>
                  </a:lnTo>
                  <a:lnTo>
                    <a:pt x="254890" y="324599"/>
                  </a:lnTo>
                  <a:lnTo>
                    <a:pt x="269843" y="324599"/>
                  </a:lnTo>
                  <a:lnTo>
                    <a:pt x="269037" y="325247"/>
                  </a:lnTo>
                  <a:close/>
                </a:path>
                <a:path w="344804" h="357504">
                  <a:moveTo>
                    <a:pt x="215464" y="341873"/>
                  </a:moveTo>
                  <a:lnTo>
                    <a:pt x="254318" y="324849"/>
                  </a:lnTo>
                  <a:lnTo>
                    <a:pt x="253824" y="325247"/>
                  </a:lnTo>
                  <a:lnTo>
                    <a:pt x="269037" y="325247"/>
                  </a:lnTo>
                  <a:lnTo>
                    <a:pt x="259780" y="332676"/>
                  </a:lnTo>
                  <a:lnTo>
                    <a:pt x="258713" y="333311"/>
                  </a:lnTo>
                  <a:lnTo>
                    <a:pt x="239393" y="341782"/>
                  </a:lnTo>
                  <a:lnTo>
                    <a:pt x="216117" y="341782"/>
                  </a:lnTo>
                  <a:lnTo>
                    <a:pt x="215464" y="341873"/>
                  </a:lnTo>
                  <a:close/>
                </a:path>
                <a:path w="344804" h="357504">
                  <a:moveTo>
                    <a:pt x="91053" y="325247"/>
                  </a:moveTo>
                  <a:lnTo>
                    <a:pt x="90654" y="325247"/>
                  </a:lnTo>
                  <a:lnTo>
                    <a:pt x="90175" y="324862"/>
                  </a:lnTo>
                  <a:lnTo>
                    <a:pt x="91053" y="325247"/>
                  </a:lnTo>
                  <a:close/>
                </a:path>
                <a:path w="344804" h="357504">
                  <a:moveTo>
                    <a:pt x="129605" y="342138"/>
                  </a:moveTo>
                  <a:lnTo>
                    <a:pt x="128348" y="341782"/>
                  </a:lnTo>
                  <a:lnTo>
                    <a:pt x="129001" y="341873"/>
                  </a:lnTo>
                  <a:lnTo>
                    <a:pt x="129605" y="342138"/>
                  </a:lnTo>
                  <a:close/>
                </a:path>
                <a:path w="344804" h="357504">
                  <a:moveTo>
                    <a:pt x="129001" y="341873"/>
                  </a:moveTo>
                  <a:lnTo>
                    <a:pt x="128348" y="341782"/>
                  </a:lnTo>
                  <a:lnTo>
                    <a:pt x="128793" y="341782"/>
                  </a:lnTo>
                  <a:lnTo>
                    <a:pt x="129001" y="341873"/>
                  </a:lnTo>
                  <a:close/>
                </a:path>
                <a:path w="344804" h="357504">
                  <a:moveTo>
                    <a:pt x="214860" y="342138"/>
                  </a:moveTo>
                  <a:lnTo>
                    <a:pt x="215464" y="341873"/>
                  </a:lnTo>
                  <a:lnTo>
                    <a:pt x="216117" y="341782"/>
                  </a:lnTo>
                  <a:lnTo>
                    <a:pt x="214860" y="342138"/>
                  </a:lnTo>
                  <a:close/>
                </a:path>
                <a:path w="344804" h="357504">
                  <a:moveTo>
                    <a:pt x="238582" y="342138"/>
                  </a:moveTo>
                  <a:lnTo>
                    <a:pt x="214860" y="342138"/>
                  </a:lnTo>
                  <a:lnTo>
                    <a:pt x="216117" y="341782"/>
                  </a:lnTo>
                  <a:lnTo>
                    <a:pt x="239393" y="341782"/>
                  </a:lnTo>
                  <a:lnTo>
                    <a:pt x="238582" y="342138"/>
                  </a:lnTo>
                  <a:close/>
                </a:path>
                <a:path w="344804" h="357504">
                  <a:moveTo>
                    <a:pt x="130898" y="342138"/>
                  </a:moveTo>
                  <a:lnTo>
                    <a:pt x="129605" y="342138"/>
                  </a:lnTo>
                  <a:lnTo>
                    <a:pt x="129001" y="341873"/>
                  </a:lnTo>
                  <a:lnTo>
                    <a:pt x="130898" y="342138"/>
                  </a:lnTo>
                  <a:close/>
                </a:path>
                <a:path w="344804" h="357504">
                  <a:moveTo>
                    <a:pt x="225229" y="347992"/>
                  </a:moveTo>
                  <a:lnTo>
                    <a:pt x="172887" y="347992"/>
                  </a:lnTo>
                  <a:lnTo>
                    <a:pt x="172233" y="347901"/>
                  </a:lnTo>
                  <a:lnTo>
                    <a:pt x="215464" y="341873"/>
                  </a:lnTo>
                  <a:lnTo>
                    <a:pt x="214860" y="342138"/>
                  </a:lnTo>
                  <a:lnTo>
                    <a:pt x="238582" y="342138"/>
                  </a:lnTo>
                  <a:lnTo>
                    <a:pt x="225229" y="347992"/>
                  </a:lnTo>
                  <a:close/>
                </a:path>
                <a:path w="344804" h="357504">
                  <a:moveTo>
                    <a:pt x="172887" y="347992"/>
                  </a:moveTo>
                  <a:lnTo>
                    <a:pt x="171578" y="347992"/>
                  </a:lnTo>
                  <a:lnTo>
                    <a:pt x="172233" y="347901"/>
                  </a:lnTo>
                  <a:lnTo>
                    <a:pt x="172887" y="347992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21398" y="1969566"/>
            <a:ext cx="1536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1398" y="3011779"/>
            <a:ext cx="1536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1398" y="4027843"/>
            <a:ext cx="1536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31852" y="1995690"/>
            <a:ext cx="1536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31852" y="3011766"/>
            <a:ext cx="1536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31852" y="4027843"/>
            <a:ext cx="1536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46" name="object 4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71900" y="2095500"/>
              <a:ext cx="1621536" cy="267309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4120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Exploratory</a:t>
            </a:r>
            <a:r>
              <a:rPr sz="3200" spc="-85" dirty="0"/>
              <a:t> </a:t>
            </a:r>
            <a:r>
              <a:rPr sz="3200" spc="-35" dirty="0"/>
              <a:t>Data</a:t>
            </a:r>
            <a:r>
              <a:rPr sz="3200" spc="-85" dirty="0"/>
              <a:t> </a:t>
            </a:r>
            <a:r>
              <a:rPr sz="3200" spc="-35" dirty="0"/>
              <a:t>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509082" y="1835607"/>
            <a:ext cx="3270250" cy="288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 panose="020F0502020204030204"/>
                <a:cs typeface="Calibri" panose="020F0502020204030204"/>
              </a:rPr>
              <a:t>Observations: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alibri" panose="020F0502020204030204"/>
              <a:cs typeface="Calibri" panose="020F0502020204030204"/>
            </a:endParaRPr>
          </a:p>
          <a:p>
            <a:pPr marL="356870" marR="5080" indent="-344170" algn="just">
              <a:lnSpc>
                <a:spcPct val="130000"/>
              </a:lnSpc>
              <a:buFont typeface="Arial MT"/>
              <a:buChar char="●"/>
              <a:tabLst>
                <a:tab pos="356870" algn="l"/>
              </a:tabLst>
            </a:pPr>
            <a:r>
              <a:rPr sz="1500" spc="45" dirty="0">
                <a:latin typeface="Calibri" panose="020F0502020204030204"/>
                <a:cs typeface="Calibri" panose="020F0502020204030204"/>
              </a:rPr>
              <a:t>More 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no. </a:t>
            </a:r>
            <a:r>
              <a:rPr sz="1500" spc="45" dirty="0">
                <a:latin typeface="Calibri" panose="020F0502020204030204"/>
                <a:cs typeface="Calibri" panose="020F0502020204030204"/>
              </a:rPr>
              <a:t>of </a:t>
            </a:r>
            <a:r>
              <a:rPr sz="1500" spc="50" dirty="0">
                <a:latin typeface="Calibri" panose="020F0502020204030204"/>
                <a:cs typeface="Calibri" panose="020F0502020204030204"/>
              </a:rPr>
              <a:t>students </a:t>
            </a:r>
            <a:r>
              <a:rPr sz="1500" spc="30" dirty="0">
                <a:latin typeface="Calibri" panose="020F0502020204030204"/>
                <a:cs typeface="Calibri" panose="020F0502020204030204"/>
              </a:rPr>
              <a:t>have </a:t>
            </a:r>
            <a:r>
              <a:rPr sz="1500" spc="55" dirty="0">
                <a:latin typeface="Calibri" panose="020F0502020204030204"/>
                <a:cs typeface="Calibri" panose="020F0502020204030204"/>
              </a:rPr>
              <a:t>chosen </a:t>
            </a:r>
            <a:r>
              <a:rPr sz="15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25" dirty="0">
                <a:latin typeface="Calibri" panose="020F0502020204030204"/>
                <a:cs typeface="Calibri" panose="020F0502020204030204"/>
              </a:rPr>
              <a:t>hardcopy </a:t>
            </a:r>
            <a:r>
              <a:rPr sz="1500" spc="20" dirty="0">
                <a:latin typeface="Calibri" panose="020F0502020204030204"/>
                <a:cs typeface="Calibri" panose="020F0502020204030204"/>
              </a:rPr>
              <a:t>in </a:t>
            </a:r>
            <a:r>
              <a:rPr sz="1500" spc="35" dirty="0">
                <a:latin typeface="Calibri" panose="020F0502020204030204"/>
                <a:cs typeface="Calibri" panose="020F0502020204030204"/>
              </a:rPr>
              <a:t>the 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subject </a:t>
            </a:r>
            <a:r>
              <a:rPr sz="1500" b="1" spc="50" dirty="0">
                <a:latin typeface="Calibri" panose="020F0502020204030204"/>
                <a:cs typeface="Calibri" panose="020F0502020204030204"/>
              </a:rPr>
              <a:t>Inferential </a:t>
            </a:r>
            <a:r>
              <a:rPr sz="1500" b="1" spc="-3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5" dirty="0">
                <a:latin typeface="Calibri" panose="020F0502020204030204"/>
                <a:cs typeface="Calibri" panose="020F0502020204030204"/>
              </a:rPr>
              <a:t>Statistics</a:t>
            </a:r>
            <a:r>
              <a:rPr sz="15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(IFS)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356870" marR="112395" indent="-344170">
              <a:lnSpc>
                <a:spcPct val="130000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20" dirty="0">
                <a:latin typeface="Calibri" panose="020F0502020204030204"/>
                <a:cs typeface="Calibri" panose="020F0502020204030204"/>
              </a:rPr>
              <a:t>There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is </a:t>
            </a:r>
            <a:r>
              <a:rPr sz="1500" dirty="0">
                <a:latin typeface="Calibri" panose="020F0502020204030204"/>
                <a:cs typeface="Calibri" panose="020F0502020204030204"/>
              </a:rPr>
              <a:t>a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sharp similarity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in the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subjects </a:t>
            </a:r>
            <a:r>
              <a:rPr sz="1500" dirty="0">
                <a:latin typeface="Calibri" panose="020F0502020204030204"/>
                <a:cs typeface="Calibri" panose="020F0502020204030204"/>
              </a:rPr>
              <a:t>of 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Department Elective 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1 </a:t>
            </a:r>
            <a:r>
              <a:rPr sz="15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20" dirty="0">
                <a:latin typeface="Calibri" panose="020F0502020204030204"/>
                <a:cs typeface="Calibri" panose="020F0502020204030204"/>
              </a:rPr>
              <a:t>(DE-3)</a:t>
            </a:r>
            <a:r>
              <a:rPr sz="15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and</a:t>
            </a:r>
            <a:r>
              <a:rPr sz="15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Open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Elective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1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5" dirty="0">
                <a:latin typeface="Calibri" panose="020F0502020204030204"/>
                <a:cs typeface="Calibri" panose="020F0502020204030204"/>
              </a:rPr>
              <a:t>(OE-1)</a:t>
            </a:r>
            <a:r>
              <a:rPr sz="15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as </a:t>
            </a:r>
            <a:r>
              <a:rPr sz="1500" spc="-3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both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these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subjects show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an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almost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identical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 trend.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2399" y="1658111"/>
              <a:ext cx="5170932" cy="33497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9597" y="1835607"/>
            <a:ext cx="2987040" cy="281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 panose="020F0502020204030204"/>
                <a:cs typeface="Calibri" panose="020F0502020204030204"/>
              </a:rPr>
              <a:t>Observations: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56870" marR="5080" indent="-344170">
              <a:lnSpc>
                <a:spcPct val="130000"/>
              </a:lnSpc>
              <a:spcBef>
                <a:spcPts val="10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latin typeface="Calibri" panose="020F0502020204030204"/>
                <a:cs typeface="Calibri" panose="020F0502020204030204"/>
              </a:rPr>
              <a:t>It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can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seen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that </a:t>
            </a:r>
            <a:r>
              <a:rPr sz="15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100% </a:t>
            </a:r>
            <a:r>
              <a:rPr sz="1500" dirty="0">
                <a:latin typeface="Calibri" panose="020F0502020204030204"/>
                <a:cs typeface="Calibri" panose="020F0502020204030204"/>
              </a:rPr>
              <a:t>of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35" dirty="0">
                <a:latin typeface="Calibri" panose="020F0502020204030204"/>
                <a:cs typeface="Calibri" panose="020F0502020204030204"/>
              </a:rPr>
              <a:t>‘total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amount’ </a:t>
            </a:r>
            <a:r>
              <a:rPr sz="1500" dirty="0">
                <a:latin typeface="Calibri" panose="020F0502020204030204"/>
                <a:cs typeface="Calibri" panose="020F0502020204030204"/>
              </a:rPr>
              <a:t>of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Cellular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Communication</a:t>
            </a:r>
            <a:r>
              <a:rPr sz="15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(CC)</a:t>
            </a:r>
            <a:r>
              <a:rPr sz="1500" dirty="0">
                <a:latin typeface="Calibri" panose="020F0502020204030204"/>
                <a:cs typeface="Calibri" panose="020F0502020204030204"/>
              </a:rPr>
              <a:t>,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30" dirty="0">
                <a:latin typeface="Calibri" panose="020F0502020204030204"/>
                <a:cs typeface="Calibri" panose="020F0502020204030204"/>
              </a:rPr>
              <a:t>Inferential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30" dirty="0">
                <a:latin typeface="Calibri" panose="020F0502020204030204"/>
                <a:cs typeface="Calibri" panose="020F0502020204030204"/>
              </a:rPr>
              <a:t>Statistics </a:t>
            </a:r>
            <a:r>
              <a:rPr sz="1500" b="1" spc="-15" dirty="0">
                <a:latin typeface="Calibri" panose="020F0502020204030204"/>
                <a:cs typeface="Calibri" panose="020F0502020204030204"/>
              </a:rPr>
              <a:t>(IFS)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and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Open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Elective-1 </a:t>
            </a:r>
            <a:r>
              <a:rPr sz="1500" spc="-3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5" dirty="0">
                <a:latin typeface="Calibri" panose="020F0502020204030204"/>
                <a:cs typeface="Calibri" panose="020F0502020204030204"/>
              </a:rPr>
              <a:t>(OE-1)</a:t>
            </a:r>
            <a:r>
              <a:rPr sz="15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500" spc="-30" dirty="0">
                <a:latin typeface="Calibri" panose="020F0502020204030204"/>
                <a:cs typeface="Calibri" panose="020F0502020204030204"/>
              </a:rPr>
              <a:t> saved.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356870" marR="335915" indent="-344170">
              <a:lnSpc>
                <a:spcPct val="130000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subject </a:t>
            </a:r>
            <a:r>
              <a:rPr sz="1500" dirty="0">
                <a:latin typeface="Calibri" panose="020F0502020204030204"/>
                <a:cs typeface="Calibri" panose="020F0502020204030204"/>
              </a:rPr>
              <a:t>of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Department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spc="-35" dirty="0">
                <a:latin typeface="Calibri" panose="020F0502020204030204"/>
                <a:cs typeface="Calibri" panose="020F0502020204030204"/>
              </a:rPr>
              <a:t>l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spc="-35" dirty="0">
                <a:latin typeface="Calibri" panose="020F0502020204030204"/>
                <a:cs typeface="Calibri" panose="020F0502020204030204"/>
              </a:rPr>
              <a:t>c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t</a:t>
            </a:r>
            <a:r>
              <a:rPr sz="150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500" spc="-55" dirty="0">
                <a:latin typeface="Calibri" panose="020F0502020204030204"/>
                <a:cs typeface="Calibri" panose="020F0502020204030204"/>
              </a:rPr>
              <a:t>v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spc="-35" dirty="0">
                <a:latin typeface="Calibri" panose="020F0502020204030204"/>
                <a:cs typeface="Calibri" panose="020F0502020204030204"/>
              </a:rPr>
              <a:t>-</a:t>
            </a:r>
            <a:r>
              <a:rPr sz="1500" dirty="0">
                <a:latin typeface="Calibri" panose="020F0502020204030204"/>
                <a:cs typeface="Calibri" panose="020F0502020204030204"/>
              </a:rPr>
              <a:t>3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25" dirty="0">
                <a:latin typeface="Calibri" panose="020F0502020204030204"/>
                <a:cs typeface="Calibri" panose="020F0502020204030204"/>
              </a:rPr>
              <a:t>(DE</a:t>
            </a:r>
            <a:r>
              <a:rPr sz="1500" b="1" spc="-20" dirty="0">
                <a:latin typeface="Calibri" panose="020F0502020204030204"/>
                <a:cs typeface="Calibri" panose="020F0502020204030204"/>
              </a:rPr>
              <a:t>-</a:t>
            </a:r>
            <a:r>
              <a:rPr sz="1500" b="1" spc="-25" dirty="0">
                <a:latin typeface="Calibri" panose="020F0502020204030204"/>
                <a:cs typeface="Calibri" panose="020F0502020204030204"/>
              </a:rPr>
              <a:t>3</a:t>
            </a:r>
            <a:r>
              <a:rPr sz="1500" b="1" dirty="0">
                <a:latin typeface="Calibri" panose="020F0502020204030204"/>
                <a:cs typeface="Calibri" panose="020F0502020204030204"/>
              </a:rPr>
              <a:t>)</a:t>
            </a:r>
            <a:r>
              <a:rPr sz="15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45" dirty="0">
                <a:latin typeface="Calibri" panose="020F0502020204030204"/>
                <a:cs typeface="Calibri" panose="020F0502020204030204"/>
              </a:rPr>
              <a:t>st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and</a:t>
            </a:r>
            <a:r>
              <a:rPr sz="1500" dirty="0">
                <a:latin typeface="Calibri" panose="020F0502020204030204"/>
                <a:cs typeface="Calibri" panose="020F0502020204030204"/>
              </a:rPr>
              <a:t>s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500" spc="-30" dirty="0">
                <a:latin typeface="Calibri" panose="020F0502020204030204"/>
                <a:cs typeface="Calibri" panose="020F0502020204030204"/>
              </a:rPr>
              <a:t>o</a:t>
            </a:r>
            <a:r>
              <a:rPr sz="1500" spc="-35" dirty="0">
                <a:latin typeface="Calibri" panose="020F0502020204030204"/>
                <a:cs typeface="Calibri" panose="020F0502020204030204"/>
              </a:rPr>
              <a:t>w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500" dirty="0">
                <a:latin typeface="Calibri" panose="020F0502020204030204"/>
                <a:cs typeface="Calibri" panose="020F0502020204030204"/>
              </a:rPr>
              <a:t>t 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with</a:t>
            </a:r>
            <a:r>
              <a:rPr sz="15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around </a:t>
            </a:r>
            <a:r>
              <a:rPr sz="15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30%</a:t>
            </a:r>
            <a:r>
              <a:rPr sz="1500" b="1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30" dirty="0">
                <a:latin typeface="Calibri" panose="020F0502020204030204"/>
                <a:cs typeface="Calibri" panose="020F0502020204030204"/>
              </a:rPr>
              <a:t>savings.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" y="1810511"/>
            <a:ext cx="5481828" cy="31653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4120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Exploratory</a:t>
            </a:r>
            <a:r>
              <a:rPr sz="3200" spc="-85" dirty="0"/>
              <a:t> </a:t>
            </a:r>
            <a:r>
              <a:rPr sz="3200" spc="-35" dirty="0"/>
              <a:t>Data</a:t>
            </a:r>
            <a:r>
              <a:rPr sz="3200" spc="-85" dirty="0"/>
              <a:t> </a:t>
            </a:r>
            <a:r>
              <a:rPr sz="3200" spc="-35" dirty="0"/>
              <a:t>Analysis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068" y="1738884"/>
            <a:ext cx="5225796" cy="2859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18276" y="1911807"/>
            <a:ext cx="2868295" cy="209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Observations: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50000"/>
              </a:lnSpc>
              <a:spcBef>
                <a:spcPts val="655"/>
              </a:spcBef>
            </a:pPr>
            <a:r>
              <a:rPr sz="1500" spc="-10" dirty="0">
                <a:latin typeface="Calibri" panose="020F0502020204030204"/>
                <a:cs typeface="Calibri" panose="020F0502020204030204"/>
              </a:rPr>
              <a:t>It is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evident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pie chart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that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 the </a:t>
            </a:r>
            <a:r>
              <a:rPr sz="1500" b="1" spc="-15" dirty="0">
                <a:latin typeface="Calibri" panose="020F0502020204030204"/>
                <a:cs typeface="Calibri" panose="020F0502020204030204"/>
              </a:rPr>
              <a:t>total 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weight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, </a:t>
            </a:r>
            <a:r>
              <a:rPr sz="1500" b="1" spc="-15" dirty="0">
                <a:latin typeface="Calibri" panose="020F0502020204030204"/>
                <a:cs typeface="Calibri" panose="020F0502020204030204"/>
              </a:rPr>
              <a:t>transportation</a:t>
            </a:r>
            <a:r>
              <a:rPr sz="15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and </a:t>
            </a:r>
            <a:r>
              <a:rPr sz="1500" spc="-3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5" dirty="0">
                <a:latin typeface="Calibri" panose="020F0502020204030204"/>
                <a:cs typeface="Calibri" panose="020F0502020204030204"/>
              </a:rPr>
              <a:t>courier charges </a:t>
            </a:r>
            <a:r>
              <a:rPr sz="1500" dirty="0">
                <a:latin typeface="Calibri" panose="020F0502020204030204"/>
                <a:cs typeface="Calibri" panose="020F0502020204030204"/>
              </a:rPr>
              <a:t>of </a:t>
            </a:r>
            <a:r>
              <a:rPr sz="1500" spc="-30" dirty="0">
                <a:latin typeface="Calibri" panose="020F0502020204030204"/>
                <a:cs typeface="Calibri" panose="020F0502020204030204"/>
              </a:rPr>
              <a:t>study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materials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have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been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reduced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about </a:t>
            </a:r>
            <a:r>
              <a:rPr sz="1500" b="1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one- </a:t>
            </a:r>
            <a:r>
              <a:rPr sz="15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third</a:t>
            </a:r>
            <a:r>
              <a:rPr sz="1500" b="1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after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 the</a:t>
            </a:r>
            <a:r>
              <a:rPr sz="15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45" dirty="0">
                <a:latin typeface="Calibri" panose="020F0502020204030204"/>
                <a:cs typeface="Calibri" panose="020F0502020204030204"/>
              </a:rPr>
              <a:t>Covid-19</a:t>
            </a:r>
            <a:r>
              <a:rPr sz="1500" spc="204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pandemic.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421" y="4661357"/>
            <a:ext cx="40925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 panose="020F0502020204030204"/>
                <a:cs typeface="Calibri" panose="020F0502020204030204"/>
              </a:rPr>
              <a:t>Fig: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Pie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chart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representing the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courier charge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estimates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4120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Exploratory</a:t>
            </a:r>
            <a:r>
              <a:rPr sz="3200" spc="-85" dirty="0"/>
              <a:t> </a:t>
            </a:r>
            <a:r>
              <a:rPr sz="3200" spc="-35" dirty="0"/>
              <a:t>Data</a:t>
            </a:r>
            <a:r>
              <a:rPr sz="3200" spc="-85" dirty="0"/>
              <a:t> </a:t>
            </a:r>
            <a:r>
              <a:rPr sz="3200" spc="-35" dirty="0"/>
              <a:t>Analysis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18" y="879932"/>
            <a:ext cx="2051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Scatte</a:t>
            </a:r>
            <a:r>
              <a:rPr sz="3200" dirty="0"/>
              <a:t>r</a:t>
            </a:r>
            <a:r>
              <a:rPr sz="3200" spc="-110" dirty="0"/>
              <a:t> </a:t>
            </a:r>
            <a:r>
              <a:rPr sz="3200" spc="-30" dirty="0"/>
              <a:t>Plot</a:t>
            </a:r>
            <a:r>
              <a:rPr sz="3200" dirty="0"/>
              <a:t>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4668</Words>
  <Application>WPS Presentation</Application>
  <PresentationFormat>On-screen Show 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Times New Roman</vt:lpstr>
      <vt:lpstr>Arial MT</vt:lpstr>
      <vt:lpstr>Arial</vt:lpstr>
      <vt:lpstr>Verdana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Introduction</vt:lpstr>
      <vt:lpstr>Literature Review</vt:lpstr>
      <vt:lpstr>Methodology</vt:lpstr>
      <vt:lpstr>Exploratory Data Analysis</vt:lpstr>
      <vt:lpstr>Exploratory Data Analysis</vt:lpstr>
      <vt:lpstr>Exploratory Data Analysis</vt:lpstr>
      <vt:lpstr>Scatter Plots</vt:lpstr>
      <vt:lpstr>PowerPoint 演示文稿</vt:lpstr>
      <vt:lpstr>Subjectwise Model Scores</vt:lpstr>
      <vt:lpstr>Advantages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KIIT</cp:lastModifiedBy>
  <cp:revision>2</cp:revision>
  <dcterms:created xsi:type="dcterms:W3CDTF">2023-05-13T20:41:45Z</dcterms:created>
  <dcterms:modified xsi:type="dcterms:W3CDTF">2023-05-13T20:42:26Z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2023-05-13T05:30:00Z</vt:filetime>
  </property>
  <property fmtid="{D5CDD505-2E9C-101B-9397-08002B2CF9AE}" pid="5" name="ICV">
    <vt:lpwstr>9A6DF9E1BCC7433CB6D5F4E38B2E61FF</vt:lpwstr>
  </property>
  <property fmtid="{D5CDD505-2E9C-101B-9397-08002B2CF9AE}" pid="6" name="KSOProductBuildVer">
    <vt:lpwstr>1033-11.2.0.11537</vt:lpwstr>
  </property>
</Properties>
</file>