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pratapsingh079@outlook.com" userId="da607b028803b7a2" providerId="LiveId" clId="{9778150A-62DC-4609-B9E3-55095CD15B97}"/>
    <pc:docChg chg="modSld">
      <pc:chgData name="adityapratapsingh079@outlook.com" userId="da607b028803b7a2" providerId="LiveId" clId="{9778150A-62DC-4609-B9E3-55095CD15B97}" dt="2023-09-09T14:15:19.825" v="2" actId="14100"/>
      <pc:docMkLst>
        <pc:docMk/>
      </pc:docMkLst>
      <pc:sldChg chg="modSp mod">
        <pc:chgData name="adityapratapsingh079@outlook.com" userId="da607b028803b7a2" providerId="LiveId" clId="{9778150A-62DC-4609-B9E3-55095CD15B97}" dt="2023-09-09T14:15:19.825" v="2" actId="14100"/>
        <pc:sldMkLst>
          <pc:docMk/>
          <pc:sldMk cId="0" sldId="256"/>
        </pc:sldMkLst>
        <pc:spChg chg="mod">
          <ac:chgData name="adityapratapsingh079@outlook.com" userId="da607b028803b7a2" providerId="LiveId" clId="{9778150A-62DC-4609-B9E3-55095CD15B97}" dt="2023-09-09T14:15:19.825" v="2" actId="14100"/>
          <ac:spMkLst>
            <pc:docMk/>
            <pc:sldMk cId="0" sldId="256"/>
            <ac:spMk id="2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27001"/>
            <a:ext cx="6461759" cy="129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54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969932" y="1134534"/>
            <a:ext cx="6899513" cy="552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Ministry/Organization Name/Student Innovation: </a:t>
            </a:r>
            <a:r>
              <a:rPr lang="en-US" b="1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Ministry of Coal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Franklin Gothic"/>
            </a:endParaRPr>
          </a:p>
          <a:p>
            <a:pPr marL="0" indent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PS Code: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1315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Problem Statement Title: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Application of Image Analytics for Tree enumeration for diversion of Forest Land.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Team Name: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Team Leader Name: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/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Institute Code (AISHE):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U-0098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/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Institute Name: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Delhi Technological University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Franklin Gothic"/>
            </a:endParaRPr>
          </a:p>
          <a:p>
            <a:pPr marL="0" indent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Franklin Gothic"/>
              </a:rPr>
              <a:t>Theme Name: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Miscellaneous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Franklin Gothic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adityapratapsingh079@outlook.com</cp:lastModifiedBy>
  <cp:revision>1</cp:revision>
  <dcterms:modified xsi:type="dcterms:W3CDTF">2023-09-09T14:15:29Z</dcterms:modified>
</cp:coreProperties>
</file>