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4376-F1C3-4DC9-9972-D2B344037E5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23668C7-457A-46BC-A052-364B960DAEC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4376-F1C3-4DC9-9972-D2B344037E5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68C7-457A-46BC-A052-364B960DAEC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23668C7-457A-46BC-A052-364B960DAEC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4376-F1C3-4DC9-9972-D2B344037E5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4376-F1C3-4DC9-9972-D2B344037E5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23668C7-457A-46BC-A052-364B960DAEC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4376-F1C3-4DC9-9972-D2B344037E5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23668C7-457A-46BC-A052-364B960DAEC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4914376-F1C3-4DC9-9972-D2B344037E5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68C7-457A-46BC-A052-364B960DAEC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4376-F1C3-4DC9-9972-D2B344037E5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23668C7-457A-46BC-A052-364B960DAECF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4376-F1C3-4DC9-9972-D2B344037E5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23668C7-457A-46BC-A052-364B960DAE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4376-F1C3-4DC9-9972-D2B344037E5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3668C7-457A-46BC-A052-364B960DAE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23668C7-457A-46BC-A052-364B960DAECF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4376-F1C3-4DC9-9972-D2B344037E5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23668C7-457A-46BC-A052-364B960DAEC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4914376-F1C3-4DC9-9972-D2B344037E5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4914376-F1C3-4DC9-9972-D2B344037E54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23668C7-457A-46BC-A052-364B960DAECF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MY PORTFOLIO</a:t>
            </a: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- 1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56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1. Head </a:t>
            </a:r>
            <a:r>
              <a:rPr lang="en-IN" b="1" dirty="0"/>
              <a:t>Section</a:t>
            </a:r>
          </a:p>
          <a:p>
            <a:r>
              <a:rPr lang="en-IN" sz="2600" b="1" dirty="0"/>
              <a:t>Meta Tags</a:t>
            </a:r>
            <a:r>
              <a:rPr lang="en-IN" sz="2600" dirty="0"/>
              <a:t>:</a:t>
            </a:r>
          </a:p>
          <a:p>
            <a:pPr lvl="1"/>
            <a:r>
              <a:rPr lang="en-IN" dirty="0"/>
              <a:t>charset="UTF-8": Ensures the page uses UTF-8 character encoding.</a:t>
            </a:r>
          </a:p>
          <a:p>
            <a:pPr lvl="1"/>
            <a:r>
              <a:rPr lang="en-IN" dirty="0"/>
              <a:t>viewport: Sets the viewport to ensure the page is responsive on different devices.</a:t>
            </a:r>
          </a:p>
          <a:p>
            <a:r>
              <a:rPr lang="en-IN" sz="2600" b="1" dirty="0"/>
              <a:t>Title</a:t>
            </a:r>
            <a:r>
              <a:rPr lang="en-IN" sz="2600" dirty="0"/>
              <a:t>: Sets the page title to "Contact".</a:t>
            </a:r>
          </a:p>
          <a:p>
            <a:r>
              <a:rPr lang="en-IN" sz="2600" b="1" dirty="0" err="1"/>
              <a:t>Stylesheets</a:t>
            </a:r>
            <a:r>
              <a:rPr lang="en-IN" sz="2600" dirty="0"/>
              <a:t>:</a:t>
            </a:r>
          </a:p>
          <a:p>
            <a:pPr lvl="1"/>
            <a:r>
              <a:rPr lang="en-IN" dirty="0"/>
              <a:t>Links to style07.css for custom styles.</a:t>
            </a:r>
          </a:p>
          <a:p>
            <a:pPr lvl="1"/>
            <a:r>
              <a:rPr lang="en-IN" dirty="0"/>
              <a:t>Links to Google Fonts for the '</a:t>
            </a:r>
            <a:r>
              <a:rPr lang="en-IN" dirty="0" err="1"/>
              <a:t>Kalam</a:t>
            </a:r>
            <a:r>
              <a:rPr lang="en-IN" dirty="0"/>
              <a:t>' and 'Indie Flower' fonts.</a:t>
            </a:r>
          </a:p>
          <a:p>
            <a:pPr lvl="1"/>
            <a:r>
              <a:rPr lang="en-IN" dirty="0"/>
              <a:t>Links to Bootstrap CSS from a CDN for additional styling.</a:t>
            </a:r>
          </a:p>
          <a:p>
            <a:r>
              <a:rPr lang="en-IN" sz="2600" b="1" dirty="0"/>
              <a:t>Scripts</a:t>
            </a:r>
            <a:r>
              <a:rPr lang="en-IN" sz="2600" dirty="0"/>
              <a:t>:</a:t>
            </a:r>
          </a:p>
          <a:p>
            <a:pPr lvl="1"/>
            <a:r>
              <a:rPr lang="en-IN" dirty="0"/>
              <a:t>Links to Bootstrap JS from a CDN for interactive </a:t>
            </a:r>
            <a:r>
              <a:rPr lang="en-IN" dirty="0" smtClean="0"/>
              <a:t>components.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5855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2. Body </a:t>
            </a:r>
            <a:r>
              <a:rPr lang="en-US" sz="3600" b="1" dirty="0"/>
              <a:t>Section</a:t>
            </a:r>
          </a:p>
          <a:p>
            <a:r>
              <a:rPr lang="en-US" b="1" dirty="0"/>
              <a:t>Container</a:t>
            </a:r>
            <a:r>
              <a:rPr lang="en-US" dirty="0"/>
              <a:t>: A Bootstrap container that holds the main content.</a:t>
            </a:r>
          </a:p>
          <a:p>
            <a:r>
              <a:rPr lang="en-US" b="1" dirty="0"/>
              <a:t>Header</a:t>
            </a:r>
            <a:r>
              <a:rPr lang="en-US" dirty="0"/>
              <a:t>: A navigation bar created with Bootstrap, including links to Home, About Me, Projects, and Contact pages. The Contact link is marked as active.</a:t>
            </a:r>
          </a:p>
          <a:p>
            <a:r>
              <a:rPr lang="en-US" b="1" dirty="0"/>
              <a:t>Main Content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heading (h1) that says "Contact Form".</a:t>
            </a:r>
          </a:p>
          <a:p>
            <a:pPr lvl="1"/>
            <a:r>
              <a:rPr lang="en-US" dirty="0"/>
              <a:t>A form with the following fields:</a:t>
            </a:r>
          </a:p>
          <a:p>
            <a:pPr lvl="2"/>
            <a:r>
              <a:rPr lang="en-US" dirty="0"/>
              <a:t>Text input for "Name" (required).</a:t>
            </a:r>
          </a:p>
          <a:p>
            <a:pPr lvl="2"/>
            <a:r>
              <a:rPr lang="en-US" dirty="0"/>
              <a:t>Email input for "Email" (required).</a:t>
            </a:r>
          </a:p>
          <a:p>
            <a:pPr lvl="2"/>
            <a:r>
              <a:rPr lang="en-US" dirty="0"/>
              <a:t>Dropdown select for "Continent" with options for Asia, Africa, Europe, Australia, South America, and North America.</a:t>
            </a:r>
          </a:p>
          <a:p>
            <a:pPr lvl="2"/>
            <a:r>
              <a:rPr lang="en-US" dirty="0" err="1"/>
              <a:t>Textarea</a:t>
            </a:r>
            <a:r>
              <a:rPr lang="en-US" dirty="0"/>
              <a:t> for "Message" (required).</a:t>
            </a:r>
          </a:p>
          <a:p>
            <a:pPr lvl="2"/>
            <a:r>
              <a:rPr lang="en-US" dirty="0"/>
              <a:t>Submit button to send the form data.</a:t>
            </a:r>
          </a:p>
          <a:p>
            <a:pPr lvl="1"/>
            <a:r>
              <a:rPr lang="en-US" dirty="0"/>
              <a:t>The form's action attribute is set to a URL provided by FormSubmit.co, which handles form submissions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1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3. Footer </a:t>
            </a:r>
            <a:r>
              <a:rPr lang="en-US" dirty="0" smtClean="0"/>
              <a:t>: Contains </a:t>
            </a:r>
            <a:r>
              <a:rPr lang="en-US" dirty="0"/>
              <a:t>copyright information.</a:t>
            </a:r>
          </a:p>
          <a:p>
            <a:r>
              <a:rPr lang="en-US" dirty="0"/>
              <a:t>Includes social media links to Twitter, LinkedIn, and GitHub with corresponding icons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4. Functionality</a:t>
            </a:r>
            <a:endParaRPr lang="en-US" b="1" dirty="0"/>
          </a:p>
          <a:p>
            <a:r>
              <a:rPr lang="en-US" b="1" dirty="0"/>
              <a:t>Form Submission</a:t>
            </a:r>
            <a:r>
              <a:rPr lang="en-US" dirty="0"/>
              <a:t>: The form is set up to submit data to an external service (FormSubmit.co), which is a simple way to handle form submissions without a backend server.</a:t>
            </a:r>
          </a:p>
          <a:p>
            <a:r>
              <a:rPr lang="en-US" b="1" dirty="0"/>
              <a:t>Required Fields</a:t>
            </a:r>
            <a:r>
              <a:rPr lang="en-US" dirty="0"/>
              <a:t>: Important fields like "Name", "Email", and "Message" are marked as required, ensuring necessary information is collected.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250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547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 smtClean="0"/>
              <a:t>1. Head </a:t>
            </a:r>
            <a:r>
              <a:rPr lang="en-IN" sz="2800" b="1" dirty="0"/>
              <a:t>Section</a:t>
            </a:r>
          </a:p>
          <a:p>
            <a:r>
              <a:rPr lang="en-IN" b="1" dirty="0"/>
              <a:t>Title</a:t>
            </a:r>
            <a:r>
              <a:rPr lang="en-IN" dirty="0"/>
              <a:t>: The document has a title tag &lt;title&gt;</a:t>
            </a:r>
            <a:r>
              <a:rPr lang="en-IN" dirty="0" err="1"/>
              <a:t>AdityaSainiPortfolio</a:t>
            </a:r>
            <a:r>
              <a:rPr lang="en-IN" dirty="0"/>
              <a:t>&lt;/title&gt;.</a:t>
            </a:r>
          </a:p>
          <a:p>
            <a:r>
              <a:rPr lang="en-IN" b="1" dirty="0"/>
              <a:t>Fonts</a:t>
            </a:r>
            <a:r>
              <a:rPr lang="en-IN" dirty="0"/>
              <a:t>: The code links to Google Fonts to load the "</a:t>
            </a:r>
            <a:r>
              <a:rPr lang="en-IN" dirty="0" err="1"/>
              <a:t>Kalam</a:t>
            </a:r>
            <a:r>
              <a:rPr lang="en-IN" dirty="0"/>
              <a:t>" and "Indie Flower" font families.</a:t>
            </a:r>
          </a:p>
          <a:p>
            <a:r>
              <a:rPr lang="en-IN" b="1" dirty="0" err="1"/>
              <a:t>Stylesheets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The external </a:t>
            </a:r>
            <a:r>
              <a:rPr lang="en-IN" dirty="0" err="1"/>
              <a:t>stylesheet</a:t>
            </a:r>
            <a:r>
              <a:rPr lang="en-IN" dirty="0"/>
              <a:t> style47.css is linked.</a:t>
            </a:r>
          </a:p>
          <a:p>
            <a:pPr lvl="1"/>
            <a:r>
              <a:rPr lang="en-IN" dirty="0"/>
              <a:t>Bootstrap CSS is included via CDN for styling.</a:t>
            </a:r>
          </a:p>
          <a:p>
            <a:r>
              <a:rPr lang="en-IN" b="1" dirty="0"/>
              <a:t>Scripts</a:t>
            </a:r>
            <a:r>
              <a:rPr lang="en-IN" dirty="0"/>
              <a:t>: Bootstrap's JavaScript bundle is included via CDN to enable its interactive components.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71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2. Body </a:t>
            </a:r>
            <a:r>
              <a:rPr lang="en-US" sz="3600" b="1" dirty="0"/>
              <a:t>Section</a:t>
            </a:r>
          </a:p>
          <a:p>
            <a:r>
              <a:rPr lang="en-US" b="1" dirty="0"/>
              <a:t>Container </a:t>
            </a:r>
            <a:r>
              <a:rPr lang="en-US" b="1" dirty="0" err="1"/>
              <a:t>Div</a:t>
            </a:r>
            <a:r>
              <a:rPr lang="en-US" dirty="0"/>
              <a:t>: A div with class container is used to contain the main content.</a:t>
            </a:r>
          </a:p>
          <a:p>
            <a:r>
              <a:rPr lang="en-US" b="1" dirty="0"/>
              <a:t>Header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navigation bar is created using Bootstrap classes.</a:t>
            </a:r>
          </a:p>
          <a:p>
            <a:pPr lvl="1"/>
            <a:r>
              <a:rPr lang="en-US" dirty="0"/>
              <a:t>It includes four navigation items: Home, About Me, Projects, and Contact. The Home link is set as active.</a:t>
            </a:r>
          </a:p>
          <a:p>
            <a:r>
              <a:rPr lang="en-US" b="1" dirty="0"/>
              <a:t>Main Content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section with the class mid-container introduces </a:t>
            </a:r>
            <a:r>
              <a:rPr lang="en-US" dirty="0" err="1"/>
              <a:t>Aditya</a:t>
            </a:r>
            <a:r>
              <a:rPr lang="en-US" dirty="0"/>
              <a:t> </a:t>
            </a:r>
            <a:r>
              <a:rPr lang="en-US" dirty="0" err="1"/>
              <a:t>Saini</a:t>
            </a:r>
            <a:r>
              <a:rPr lang="en-US" dirty="0"/>
              <a:t> with a header and </a:t>
            </a:r>
            <a:r>
              <a:rPr lang="en-US" dirty="0" err="1"/>
              <a:t>subheader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 is a button to download the resume, linking to a Google Drive URL.</a:t>
            </a:r>
          </a:p>
          <a:p>
            <a:r>
              <a:rPr lang="en-US" b="1" dirty="0"/>
              <a:t>Footer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footer includes copyright information.</a:t>
            </a:r>
          </a:p>
          <a:p>
            <a:pPr lvl="1"/>
            <a:r>
              <a:rPr lang="en-US" dirty="0"/>
              <a:t>It contains links to social media profiles (Twitter, LinkedIn, GitHub) with corresponding SVG icons.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 smtClean="0"/>
              <a:t>HOME PAGE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7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b="1" dirty="0" smtClean="0"/>
              <a:t>. External </a:t>
            </a:r>
            <a:r>
              <a:rPr lang="en-US" b="1" dirty="0"/>
              <a:t>Resources</a:t>
            </a:r>
          </a:p>
          <a:p>
            <a:r>
              <a:rPr lang="en-US" b="1" dirty="0"/>
              <a:t>CSS and Fonts</a:t>
            </a:r>
            <a:r>
              <a:rPr lang="en-US" dirty="0"/>
              <a:t>: The code links to external CSS </a:t>
            </a:r>
            <a:r>
              <a:rPr lang="en-US" dirty="0" err="1"/>
              <a:t>stylesheets</a:t>
            </a:r>
            <a:r>
              <a:rPr lang="en-US" dirty="0"/>
              <a:t> and fonts:</a:t>
            </a:r>
          </a:p>
          <a:p>
            <a:pPr lvl="1"/>
            <a:r>
              <a:rPr lang="en-US" dirty="0"/>
              <a:t>style.css for custom styles.</a:t>
            </a:r>
          </a:p>
          <a:p>
            <a:pPr lvl="1"/>
            <a:r>
              <a:rPr lang="en-US" dirty="0"/>
              <a:t>Google Fonts for the "</a:t>
            </a:r>
            <a:r>
              <a:rPr lang="en-US" dirty="0" err="1"/>
              <a:t>Exo</a:t>
            </a:r>
            <a:r>
              <a:rPr lang="en-US" dirty="0"/>
              <a:t>" and "</a:t>
            </a:r>
            <a:r>
              <a:rPr lang="en-US" dirty="0" err="1"/>
              <a:t>Noto</a:t>
            </a:r>
            <a:r>
              <a:rPr lang="en-US" dirty="0"/>
              <a:t> Sans" font families.</a:t>
            </a:r>
          </a:p>
          <a:p>
            <a:pPr lvl="1"/>
            <a:r>
              <a:rPr lang="en-US" dirty="0"/>
              <a:t>Bootstrap CSS for responsive design and predefined styles.</a:t>
            </a:r>
          </a:p>
          <a:p>
            <a:r>
              <a:rPr lang="en-US" b="1" dirty="0"/>
              <a:t>Bootstrap JS</a:t>
            </a:r>
            <a:r>
              <a:rPr lang="en-US" dirty="0"/>
              <a:t>: Bootstrap's JavaScript library is included for interactive components.</a:t>
            </a:r>
          </a:p>
          <a:p>
            <a:pPr marL="0" indent="0">
              <a:buNone/>
            </a:pPr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b="1" dirty="0"/>
              <a:t>Page Content</a:t>
            </a:r>
          </a:p>
          <a:p>
            <a:r>
              <a:rPr lang="en-US" b="1" dirty="0"/>
              <a:t>Header Section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Contains a navigation bar with links to different pages: Home, About Me, Projects, and Contact.</a:t>
            </a:r>
          </a:p>
          <a:p>
            <a:pPr lvl="1"/>
            <a:r>
              <a:rPr lang="en-US" dirty="0"/>
              <a:t>The About Me link is marked as active with aria-current="page".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10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PAGE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400" b="1" dirty="0"/>
              <a:t>2. Page </a:t>
            </a:r>
            <a:r>
              <a:rPr lang="en-US" sz="3400" b="1" dirty="0" smtClean="0"/>
              <a:t>Content</a:t>
            </a:r>
            <a:endParaRPr lang="en-US" dirty="0" smtClean="0"/>
          </a:p>
          <a:p>
            <a:r>
              <a:rPr lang="en-US" b="1" dirty="0"/>
              <a:t>Main Content Sections</a:t>
            </a:r>
            <a:r>
              <a:rPr lang="en-US" dirty="0"/>
              <a:t>:</a:t>
            </a:r>
          </a:p>
          <a:p>
            <a:r>
              <a:rPr lang="en-US" b="1" dirty="0"/>
              <a:t>Introduction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div.head</a:t>
            </a:r>
            <a:r>
              <a:rPr lang="en-US" dirty="0"/>
              <a:t>: Contains a heading introducing "</a:t>
            </a:r>
            <a:r>
              <a:rPr lang="en-US" dirty="0" err="1"/>
              <a:t>Aditya</a:t>
            </a:r>
            <a:r>
              <a:rPr lang="en-US" dirty="0"/>
              <a:t> </a:t>
            </a:r>
            <a:r>
              <a:rPr lang="en-US" dirty="0" err="1"/>
              <a:t>Saini</a:t>
            </a:r>
            <a:r>
              <a:rPr lang="en-US" dirty="0"/>
              <a:t>" as an Electrical Engineer and Programmer.</a:t>
            </a:r>
          </a:p>
          <a:p>
            <a:r>
              <a:rPr lang="en-US" b="1" dirty="0"/>
              <a:t>Profile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brief description of the individual's background and skills.</a:t>
            </a:r>
          </a:p>
          <a:p>
            <a:pPr lvl="1"/>
            <a:r>
              <a:rPr lang="en-US" b="1" dirty="0"/>
              <a:t>Education</a:t>
            </a:r>
            <a:r>
              <a:rPr lang="en-US" dirty="0"/>
              <a:t>: Lists educational qualifications, including high school and university achievements</a:t>
            </a:r>
            <a:r>
              <a:rPr lang="en-US" dirty="0" smtClean="0"/>
              <a:t>.(USING UNORDERED LIST)</a:t>
            </a:r>
            <a:endParaRPr lang="en-US" dirty="0"/>
          </a:p>
          <a:p>
            <a:r>
              <a:rPr lang="en-US" b="1" dirty="0"/>
              <a:t>Skills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Lists key skills like Full Stack Web Development, C++, and Python.</a:t>
            </a:r>
          </a:p>
          <a:p>
            <a:pPr lvl="1"/>
            <a:r>
              <a:rPr lang="en-US" dirty="0"/>
              <a:t>An image of a typing cat (cat-typing.gif) for a fun touch.</a:t>
            </a:r>
          </a:p>
          <a:p>
            <a:r>
              <a:rPr lang="en-US" b="1" dirty="0"/>
              <a:t>Hobbies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Lists hobbies such as playing video games, listening to music, and cycling.</a:t>
            </a:r>
          </a:p>
          <a:p>
            <a:r>
              <a:rPr lang="en-US" b="1" dirty="0"/>
              <a:t>Contact Button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call-to-action button linking to the contact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18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4. Footer</a:t>
            </a:r>
          </a:p>
          <a:p>
            <a:r>
              <a:rPr lang="en-US" b="1" dirty="0"/>
              <a:t>Footer Section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Contains a copyright notice.</a:t>
            </a:r>
          </a:p>
          <a:p>
            <a:pPr lvl="1"/>
            <a:r>
              <a:rPr lang="en-US" dirty="0"/>
              <a:t>Links to social media profiles: Twitter, LinkedIn, and GitHub with appropriate SVG icons for each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Summary</a:t>
            </a:r>
          </a:p>
          <a:p>
            <a:r>
              <a:rPr lang="en-US" dirty="0"/>
              <a:t>The provided HTML code is well-structured and utilizes external resources effectively. It includes all necessary sections for an "About Me" page, and with a few enhancements, it can provide an even better user experience and performance.</a:t>
            </a:r>
          </a:p>
          <a:p>
            <a:pPr marL="27432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640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Metadata </a:t>
            </a:r>
            <a:r>
              <a:rPr lang="en-US" b="1" dirty="0"/>
              <a:t>and External Resources</a:t>
            </a:r>
            <a:endParaRPr lang="en-US" dirty="0"/>
          </a:p>
          <a:p>
            <a:r>
              <a:rPr lang="en-US" dirty="0"/>
              <a:t>The document specifies the character set as UTF-8.</a:t>
            </a:r>
          </a:p>
          <a:p>
            <a:r>
              <a:rPr lang="en-US" dirty="0"/>
              <a:t>The viewport meta tag ensures responsive scaling on different devices.</a:t>
            </a:r>
          </a:p>
          <a:p>
            <a:r>
              <a:rPr lang="en-US" dirty="0"/>
              <a:t>The title of the document is set to "Projects".</a:t>
            </a:r>
          </a:p>
          <a:p>
            <a:r>
              <a:rPr lang="en-US" dirty="0"/>
              <a:t>The document links to Google Fonts for custom typography, including the "</a:t>
            </a:r>
            <a:r>
              <a:rPr lang="en-US" dirty="0" err="1"/>
              <a:t>Kalam</a:t>
            </a:r>
            <a:r>
              <a:rPr lang="en-US" dirty="0"/>
              <a:t>" and "Indie Flower" fonts.</a:t>
            </a:r>
          </a:p>
          <a:p>
            <a:r>
              <a:rPr lang="en-US" dirty="0"/>
              <a:t>Bootstrap CSS and JS are included via CDN for styling and responsive behavior.</a:t>
            </a:r>
          </a:p>
          <a:p>
            <a:pPr marL="0" indent="0">
              <a:buNone/>
            </a:pPr>
            <a:r>
              <a:rPr lang="en-US" b="1" dirty="0" smtClean="0"/>
              <a:t>2. Navigation </a:t>
            </a:r>
            <a:r>
              <a:rPr lang="en-US" b="1" dirty="0"/>
              <a:t>Bar</a:t>
            </a:r>
            <a:endParaRPr lang="en-US" dirty="0"/>
          </a:p>
          <a:p>
            <a:r>
              <a:rPr lang="en-US" dirty="0"/>
              <a:t>A navigation bar is implemented using Bootstrap's </a:t>
            </a:r>
            <a:r>
              <a:rPr lang="en-US" dirty="0" err="1"/>
              <a:t>nav</a:t>
            </a:r>
            <a:r>
              <a:rPr lang="en-US" dirty="0"/>
              <a:t> and </a:t>
            </a:r>
            <a:r>
              <a:rPr lang="en-US" dirty="0" err="1"/>
              <a:t>nav</a:t>
            </a:r>
            <a:r>
              <a:rPr lang="en-US" dirty="0"/>
              <a:t>-pills classes.</a:t>
            </a:r>
          </a:p>
          <a:p>
            <a:r>
              <a:rPr lang="en-US" dirty="0"/>
              <a:t>The navigation bar contains links to other pages: Home, About Me, Projects (active), and Contact.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68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 smtClean="0"/>
              <a:t>3. Project </a:t>
            </a:r>
            <a:r>
              <a:rPr lang="en-US" sz="3400" b="1" dirty="0"/>
              <a:t>List</a:t>
            </a:r>
            <a:endParaRPr lang="en-US" sz="3400" dirty="0"/>
          </a:p>
          <a:p>
            <a:r>
              <a:rPr lang="en-US" dirty="0"/>
              <a:t>The page features a list of projects, each with a heading and an </a:t>
            </a:r>
            <a:r>
              <a:rPr lang="en-US" dirty="0" err="1"/>
              <a:t>emoji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MyBlog</a:t>
            </a:r>
            <a:r>
              <a:rPr lang="en-US" dirty="0"/>
              <a:t>📖"</a:t>
            </a:r>
          </a:p>
          <a:p>
            <a:pPr lvl="1"/>
            <a:r>
              <a:rPr lang="en-US" dirty="0"/>
              <a:t>"Drum Kit🥁"</a:t>
            </a:r>
          </a:p>
          <a:p>
            <a:pPr lvl="1"/>
            <a:r>
              <a:rPr lang="en-US" dirty="0"/>
              <a:t>"Dice Game🎲"</a:t>
            </a:r>
          </a:p>
          <a:p>
            <a:r>
              <a:rPr lang="en-US" dirty="0"/>
              <a:t>Each project is linked to its respective HTML </a:t>
            </a:r>
            <a:r>
              <a:rPr lang="en-US" dirty="0" smtClean="0"/>
              <a:t>page.</a:t>
            </a:r>
          </a:p>
          <a:p>
            <a:pPr marL="0" indent="0">
              <a:buNone/>
            </a:pPr>
            <a:r>
              <a:rPr lang="en-US" sz="3400" b="1" dirty="0" smtClean="0"/>
              <a:t>4. Carousel</a:t>
            </a:r>
            <a:endParaRPr lang="en-US" sz="3400" dirty="0"/>
          </a:p>
          <a:p>
            <a:r>
              <a:rPr lang="en-US" dirty="0"/>
              <a:t>A Bootstrap carousel is used to display images related to the projects.</a:t>
            </a:r>
          </a:p>
          <a:p>
            <a:r>
              <a:rPr lang="en-US" dirty="0"/>
              <a:t>The carousel contains three items, each with an image and optional captions:</a:t>
            </a:r>
          </a:p>
          <a:p>
            <a:pPr lvl="1"/>
            <a:r>
              <a:rPr lang="en-US" dirty="0"/>
              <a:t>Blog</a:t>
            </a:r>
          </a:p>
          <a:p>
            <a:pPr lvl="1"/>
            <a:r>
              <a:rPr lang="en-US" dirty="0"/>
              <a:t>Drum Kit</a:t>
            </a:r>
          </a:p>
          <a:p>
            <a:pPr lvl="1"/>
            <a:r>
              <a:rPr lang="en-US" dirty="0"/>
              <a:t>Dice Game</a:t>
            </a:r>
          </a:p>
          <a:p>
            <a:r>
              <a:rPr lang="en-US" dirty="0"/>
              <a:t>The carousel includes navigation controls (previous and next buttons) for user interaction.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87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5. Footer</a:t>
            </a:r>
            <a:endParaRPr lang="en-US" dirty="0"/>
          </a:p>
          <a:p>
            <a:r>
              <a:rPr lang="en-US" dirty="0"/>
              <a:t>The footer includes:</a:t>
            </a:r>
          </a:p>
          <a:p>
            <a:pPr lvl="1"/>
            <a:r>
              <a:rPr lang="en-US" dirty="0"/>
              <a:t>Copyright information.</a:t>
            </a:r>
          </a:p>
          <a:p>
            <a:pPr lvl="1"/>
            <a:r>
              <a:rPr lang="en-US" dirty="0"/>
              <a:t>Social media links with icons for Twitter, LinkedIn, and GitHub.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188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</TotalTime>
  <Words>1050</Words>
  <Application>Microsoft Office PowerPoint</Application>
  <PresentationFormat>On-screen Show (4:3)</PresentationFormat>
  <Paragraphs>116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PROJECT - 1</vt:lpstr>
      <vt:lpstr>HOME PAGE </vt:lpstr>
      <vt:lpstr>HOME PAGE </vt:lpstr>
      <vt:lpstr>ABOUT PAGE</vt:lpstr>
      <vt:lpstr>ABOUT PAGE </vt:lpstr>
      <vt:lpstr>ABOUT PAGE</vt:lpstr>
      <vt:lpstr>PROJECT PAGE</vt:lpstr>
      <vt:lpstr>PROJECT PAGE</vt:lpstr>
      <vt:lpstr>PROJECT PAGE</vt:lpstr>
      <vt:lpstr>CONTACT PAGE</vt:lpstr>
      <vt:lpstr>CONTACT PAGE</vt:lpstr>
      <vt:lpstr>CONTACT PAGE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- 1</dc:title>
  <dc:creator>Aditya Saini</dc:creator>
  <cp:lastModifiedBy>Aditya Saini</cp:lastModifiedBy>
  <cp:revision>5</cp:revision>
  <dcterms:created xsi:type="dcterms:W3CDTF">2024-06-27T05:38:07Z</dcterms:created>
  <dcterms:modified xsi:type="dcterms:W3CDTF">2024-06-27T06:27:13Z</dcterms:modified>
</cp:coreProperties>
</file>