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6"/>
  </p:notesMasterIdLst>
  <p:handoutMasterIdLst>
    <p:handoutMasterId r:id="rId17"/>
  </p:handoutMasterIdLst>
  <p:sldIdLst>
    <p:sldId id="277" r:id="rId4"/>
    <p:sldId id="399" r:id="rId5"/>
    <p:sldId id="400" r:id="rId6"/>
    <p:sldId id="418" r:id="rId7"/>
    <p:sldId id="417" r:id="rId8"/>
    <p:sldId id="402" r:id="rId9"/>
    <p:sldId id="403" r:id="rId10"/>
    <p:sldId id="412" r:id="rId11"/>
    <p:sldId id="404" r:id="rId12"/>
    <p:sldId id="405" r:id="rId13"/>
    <p:sldId id="406" r:id="rId14"/>
    <p:sldId id="4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816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CSE-AIML</a:t>
            </a: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dirty="0">
                <a:latin typeface="Raleway ExtraBold" pitchFamily="34" charset="-52"/>
              </a:rPr>
              <a:t>FASHION RENTAL HUB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4533" y="4273291"/>
            <a:ext cx="11491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NAME OF THE STUDENT </a:t>
            </a:r>
          </a:p>
          <a:p>
            <a:r>
              <a:rPr lang="en-US" sz="2000" dirty="0"/>
              <a:t>Aditya Bharti-21BCS6514</a:t>
            </a:r>
          </a:p>
          <a:p>
            <a:r>
              <a:rPr lang="en-US" sz="2000" dirty="0"/>
              <a:t>Vaibhav Verma-21BCS6557</a:t>
            </a:r>
          </a:p>
          <a:p>
            <a:r>
              <a:rPr lang="en-US" sz="2000" dirty="0"/>
              <a:t>Aastha </a:t>
            </a:r>
            <a:r>
              <a:rPr lang="en-I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Khandelwal</a:t>
            </a:r>
            <a:r>
              <a:rPr lang="en-US" sz="2000" dirty="0"/>
              <a:t>-21BCS6412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SUPERVISOR NAME 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Jaswinder Singh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74295" indent="0" algn="just">
              <a:lnSpc>
                <a:spcPct val="102000"/>
              </a:lnSpc>
              <a:spcBef>
                <a:spcPts val="625"/>
              </a:spcBef>
              <a:spcAft>
                <a:spcPts val="600"/>
              </a:spcAft>
              <a:tabLst>
                <a:tab pos="182880" algn="l"/>
              </a:tabLst>
            </a:pP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development of the Fashion Rental Hub represents a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significant</a:t>
            </a:r>
            <a:r>
              <a:rPr lang="x-none" sz="1800" spc="-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advancement</a:t>
            </a:r>
            <a:r>
              <a:rPr lang="x-none" sz="1800" spc="-4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</a:t>
            </a:r>
            <a:r>
              <a:rPr lang="x-none" sz="1800" spc="-4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</a:t>
            </a:r>
            <a:r>
              <a:rPr lang="x-none" sz="1800" spc="-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domain</a:t>
            </a:r>
            <a:r>
              <a:rPr lang="x-none" sz="1800" spc="-4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of</a:t>
            </a:r>
            <a:r>
              <a:rPr lang="x-none" sz="1800" spc="-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online</a:t>
            </a:r>
            <a:r>
              <a:rPr lang="x-none" sz="1800" spc="-3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fashion</a:t>
            </a:r>
            <a:r>
              <a:rPr lang="x-none" sz="1800" spc="-4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rental</a:t>
            </a:r>
            <a:r>
              <a:rPr lang="x-none" sz="1800" spc="-21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platforms.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By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adhering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systematic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methodology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encompassing design, development, testing, and deployment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phases,</a:t>
            </a:r>
            <a:r>
              <a:rPr lang="x-none" sz="1800" spc="-1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robust</a:t>
            </a:r>
            <a:r>
              <a:rPr lang="x-none" sz="1800" spc="-2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user-friendly</a:t>
            </a:r>
            <a:r>
              <a:rPr lang="x-none" sz="1800" spc="-1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application was realized.</a:t>
            </a:r>
            <a:endParaRPr lang="en-US" sz="18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73660" indent="0" algn="just">
              <a:lnSpc>
                <a:spcPct val="102000"/>
              </a:lnSpc>
              <a:spcBef>
                <a:spcPts val="40"/>
              </a:spcBef>
              <a:spcAft>
                <a:spcPts val="600"/>
              </a:spcAft>
              <a:tabLst>
                <a:tab pos="182880" algn="l"/>
              </a:tabLst>
            </a:pP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methodology facilitated a clear understanding of user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requirements,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leading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implementation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of</a:t>
            </a:r>
            <a:r>
              <a:rPr lang="x-none" sz="1800" spc="-21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comprehensive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functionalities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catering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both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users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administrators.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use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of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modern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technologies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such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as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Node.js, Express.js, React.js, and MongoDB ensured efficient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data management and seamless user interaction.</a:t>
            </a:r>
            <a:endParaRPr lang="en-US" sz="18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26670" lvl="0" indent="-342900" algn="just">
              <a:lnSpc>
                <a:spcPct val="102000"/>
              </a:lnSpc>
              <a:spcBef>
                <a:spcPts val="16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Specialty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Collections: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Introducing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specialty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collections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tailored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specific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demographics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or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occasions,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such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as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maternity wear, formal events, or athleisure. These curated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collections would cater to the unique needs and preferences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of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different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customer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segments,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enhancing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platform’s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appeal and versatility.</a:t>
            </a:r>
            <a:endParaRPr lang="en-US" sz="18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27305" lvl="0" indent="-342900" algn="just">
              <a:lnSpc>
                <a:spcPct val="102000"/>
              </a:lnSpc>
              <a:spcBef>
                <a:spcPts val="155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Expanded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Size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Range: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Ensuring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inclusivity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sizing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by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expanding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range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of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available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sizes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accommodate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x-none" sz="1800" spc="-21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diverse range of body types and shapes. This could involve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working</a:t>
            </a:r>
            <a:r>
              <a:rPr lang="x-none" sz="1800" spc="-4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closely</a:t>
            </a:r>
            <a:r>
              <a:rPr lang="x-none" sz="1800" spc="-3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with</a:t>
            </a:r>
            <a:r>
              <a:rPr lang="x-none" sz="1800" spc="-3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suppliers</a:t>
            </a:r>
            <a:r>
              <a:rPr lang="x-none" sz="1800" spc="-3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</a:t>
            </a:r>
            <a:r>
              <a:rPr lang="x-none" sz="1800" spc="-3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designers</a:t>
            </a:r>
            <a:r>
              <a:rPr lang="x-none" sz="1800" spc="-3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</a:t>
            </a:r>
            <a:r>
              <a:rPr lang="x-none" sz="1800" spc="-4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offer</a:t>
            </a:r>
            <a:r>
              <a:rPr lang="x-none" sz="1800" spc="-4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extended</a:t>
            </a:r>
            <a:r>
              <a:rPr lang="x-none" sz="1800" spc="-21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size options and promote body positivity.</a:t>
            </a:r>
            <a:endParaRPr lang="en-US" sz="18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24130" lvl="0" indent="-342900" algn="just">
              <a:lnSpc>
                <a:spcPct val="102000"/>
              </a:lnSpc>
              <a:spcBef>
                <a:spcPts val="16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International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Expansion: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Exploring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opportunities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international expansion to reach a broader audience beyond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</a:t>
            </a:r>
            <a:r>
              <a:rPr lang="x-none" sz="1800" spc="-4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current</a:t>
            </a:r>
            <a:r>
              <a:rPr lang="x-none" sz="1800" spc="-3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geographical</a:t>
            </a:r>
            <a:r>
              <a:rPr lang="x-none" sz="1800" spc="-4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scope.</a:t>
            </a:r>
            <a:r>
              <a:rPr lang="x-none" sz="1800" spc="-4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</a:t>
            </a:r>
            <a:r>
              <a:rPr lang="x-none" sz="1800" spc="-4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could</a:t>
            </a:r>
            <a:r>
              <a:rPr lang="x-none" sz="1800" spc="-3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involve</a:t>
            </a:r>
            <a:r>
              <a:rPr lang="x-none" sz="1800" spc="-4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establishing</a:t>
            </a:r>
            <a:r>
              <a:rPr lang="x-none" sz="1800" spc="-21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partnerships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with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international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suppliers,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adapting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platform to accommodate multiple languages and currencies,</a:t>
            </a:r>
            <a:r>
              <a:rPr lang="x-none" sz="1800" spc="-21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navigating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logistical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challenges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associated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with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cross-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border operations.</a:t>
            </a:r>
            <a:endParaRPr lang="en-US" sz="18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26035" lvl="0" indent="-342900" algn="just">
              <a:lnSpc>
                <a:spcPct val="102000"/>
              </a:lnSpc>
              <a:spcBef>
                <a:spcPts val="15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Personalization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Recommendation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Features: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Implementing personalized recommendation features based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on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user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preferences,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browsing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history,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past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rental</a:t>
            </a:r>
            <a:r>
              <a:rPr lang="x-none" sz="1800" spc="-21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behavior.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Leveraging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analytics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machine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learning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algorithms, the platform could offer tailored suggestions to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enhance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shopping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experience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encourage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repeat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usage.</a:t>
            </a:r>
            <a:endParaRPr lang="en-US" sz="18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25400" lvl="0" indent="-342900" algn="just">
              <a:lnSpc>
                <a:spcPct val="102000"/>
              </a:lnSpc>
              <a:spcBef>
                <a:spcPts val="165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Sustainability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Initiatives: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Prioritizing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sustainability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by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partnering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with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eco-conscious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brands, offering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eco-friendly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clothing options, and implementing environmentally friendly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practices throughout the supply chain. This commitment to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sustainability would resonate with environmentally conscious</a:t>
            </a:r>
            <a:r>
              <a:rPr lang="x-none" sz="1800" spc="-21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consumers and align with growing demand for ethical fashion</a:t>
            </a:r>
            <a:r>
              <a:rPr lang="x-none" sz="1800" spc="-21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alternatives.</a:t>
            </a:r>
            <a:endParaRPr lang="en-US" sz="18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71755" indent="0" algn="just">
              <a:lnSpc>
                <a:spcPct val="103000"/>
              </a:lnSpc>
              <a:spcBef>
                <a:spcPts val="50"/>
              </a:spcBef>
              <a:spcAft>
                <a:spcPts val="600"/>
              </a:spcAft>
              <a:tabLst>
                <a:tab pos="182880" algn="l"/>
              </a:tabLst>
            </a:pP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Through rigorous testing, potential issues were identified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resolved, guaranteeing the reliability and functionality of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application.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Deployment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cloud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platform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further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enhanced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accessibility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scalability,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accommodating</a:t>
            </a:r>
            <a:r>
              <a:rPr lang="x-none" sz="1800" spc="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potential future growth.</a:t>
            </a:r>
            <a:endParaRPr lang="en-US" sz="18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[1]	Grose, Lynda &amp; Fletcher, Kate. (2012). Fashion and sustainability: Design for Change.</a:t>
            </a:r>
          </a:p>
          <a:p>
            <a:r>
              <a:rPr lang="en-US" dirty="0"/>
              <a:t>[2]	</a:t>
            </a:r>
            <a:r>
              <a:rPr lang="en-US" dirty="0" err="1"/>
              <a:t>Niinimäki</a:t>
            </a:r>
            <a:r>
              <a:rPr lang="en-US" dirty="0"/>
              <a:t>, </a:t>
            </a:r>
            <a:r>
              <a:rPr lang="en-US" dirty="0" err="1"/>
              <a:t>Kirsi</a:t>
            </a:r>
            <a:r>
              <a:rPr lang="en-US" dirty="0"/>
              <a:t> &amp; Peters, Greg &amp; </a:t>
            </a:r>
            <a:r>
              <a:rPr lang="en-US" dirty="0" err="1"/>
              <a:t>Dahlbo</a:t>
            </a:r>
            <a:r>
              <a:rPr lang="en-US" dirty="0"/>
              <a:t>, Helena &amp; Perry, Patsy &amp; </a:t>
            </a:r>
            <a:r>
              <a:rPr lang="en-US" dirty="0" err="1"/>
              <a:t>Rissanen</a:t>
            </a:r>
            <a:r>
              <a:rPr lang="en-US" dirty="0"/>
              <a:t>, Timo &amp; </a:t>
            </a:r>
            <a:r>
              <a:rPr lang="en-US" dirty="0" err="1"/>
              <a:t>Gwilt</a:t>
            </a:r>
            <a:r>
              <a:rPr lang="en-US" dirty="0"/>
              <a:t>, Alison. (2020). The environmental price of fast fashion. Nature Reviews Earth &amp; Environment. 1. 189-200. 10.1038/s43017-020-0039-9.</a:t>
            </a:r>
          </a:p>
          <a:p>
            <a:r>
              <a:rPr lang="en-US" dirty="0"/>
              <a:t>[3]	Ellen MacArthur Foundation. (2017). A new textiles economy: Redesigning fashion's future. </a:t>
            </a:r>
          </a:p>
          <a:p>
            <a:r>
              <a:rPr lang="en-US" dirty="0"/>
              <a:t>[4]	Kadam, Prof &amp; </a:t>
            </a:r>
            <a:r>
              <a:rPr lang="en-US" dirty="0" err="1"/>
              <a:t>Goplani</a:t>
            </a:r>
            <a:r>
              <a:rPr lang="en-US" dirty="0"/>
              <a:t>, Akhil &amp; Mattoo, </a:t>
            </a:r>
            <a:r>
              <a:rPr lang="en-US" dirty="0" err="1"/>
              <a:t>Shubit</a:t>
            </a:r>
            <a:r>
              <a:rPr lang="en-US" dirty="0"/>
              <a:t> &amp; Gupta, Shashank &amp; </a:t>
            </a:r>
            <a:r>
              <a:rPr lang="en-US" dirty="0" err="1"/>
              <a:t>Amrutkar</a:t>
            </a:r>
            <a:r>
              <a:rPr lang="en-US" dirty="0"/>
              <a:t>, Darshan &amp; </a:t>
            </a:r>
            <a:r>
              <a:rPr lang="en-US" dirty="0" err="1"/>
              <a:t>Dhanke</a:t>
            </a:r>
            <a:r>
              <a:rPr lang="en-US" dirty="0"/>
              <a:t>, Jyoti &amp; Kadam, Yogesh. (2023). Introduction to MERN Stack &amp; Comparison with Previous Technologies. European Chemical Bulletin.12.14382-14386. 10.48047/</a:t>
            </a:r>
            <a:r>
              <a:rPr lang="en-US" dirty="0" err="1"/>
              <a:t>ecb</a:t>
            </a:r>
            <a:r>
              <a:rPr lang="en-US" dirty="0"/>
              <a:t>/2023.12.si4.1300.</a:t>
            </a:r>
          </a:p>
          <a:p>
            <a:r>
              <a:rPr lang="en-US" dirty="0"/>
              <a:t>[5]	McKinsey &amp; Company. (2022). The future of fashion: A perspective on the industry's digital transformation.</a:t>
            </a:r>
          </a:p>
          <a:p>
            <a:r>
              <a:rPr lang="en-US" dirty="0"/>
              <a:t>[6]	</a:t>
            </a:r>
            <a:r>
              <a:rPr lang="en-US" dirty="0" err="1"/>
              <a:t>Ruan</a:t>
            </a:r>
            <a:r>
              <a:rPr lang="en-US" dirty="0"/>
              <a:t>, </a:t>
            </a:r>
            <a:r>
              <a:rPr lang="en-US" dirty="0" err="1"/>
              <a:t>Yanwen</a:t>
            </a:r>
            <a:r>
              <a:rPr lang="en-US" dirty="0"/>
              <a:t> &amp; Xu, </a:t>
            </a:r>
            <a:r>
              <a:rPr lang="en-US" dirty="0" err="1"/>
              <a:t>Yingjiao</a:t>
            </a:r>
            <a:r>
              <a:rPr lang="en-US" dirty="0"/>
              <a:t> &amp; Lee, Hanna. (2022). Consumer Motivations for Luxury Fashion Rental: A Second-Order Factor Analysis Approach. Sustainability. 14. 7475. 10.3390/su14127475. </a:t>
            </a:r>
          </a:p>
          <a:p>
            <a:r>
              <a:rPr lang="en-US" dirty="0"/>
              <a:t>[7]	Ting Chi, Victoria Gonzalez, Justin Janke, Mya Phan and </a:t>
            </a:r>
            <a:r>
              <a:rPr lang="en-US" dirty="0" err="1"/>
              <a:t>Weronika</a:t>
            </a:r>
            <a:r>
              <a:rPr lang="en-US" dirty="0"/>
              <a:t> </a:t>
            </a:r>
            <a:r>
              <a:rPr lang="en-US" dirty="0" err="1"/>
              <a:t>Wojdyla</a:t>
            </a:r>
            <a:r>
              <a:rPr lang="en-US" dirty="0"/>
              <a:t>. (2023). The Unveiling the Soaring Trend of Fashion Rental Services: A U.S. Consumer Perspective. Sustainability, 15(19), 14338. </a:t>
            </a:r>
          </a:p>
          <a:p>
            <a:r>
              <a:rPr lang="en-US" dirty="0"/>
              <a:t>[8]	Mukendi, Amira &amp; Henninger, Claudia E. (2020). Exploring the spectrum of fashion rental. Journal of Fashion Marketing and Management: An International Journal. ahead-of-print. 10.1108/JFMM-08-2019-0178.</a:t>
            </a:r>
          </a:p>
          <a:p>
            <a:r>
              <a:rPr lang="en-US" dirty="0"/>
              <a:t>[9]	</a:t>
            </a:r>
            <a:r>
              <a:rPr lang="en-US" dirty="0" err="1"/>
              <a:t>Brydges</a:t>
            </a:r>
            <a:r>
              <a:rPr lang="en-US" dirty="0"/>
              <a:t>, Taylor &amp; Heinze, Lisa &amp; Retamal, Monique &amp; Henninger, Claudia E. (2020). Platforms and the pandemic: A case study of fashion rental platforms during COVID‐19. The Geographical Journal. 187. 10.1111/geoj.12366.</a:t>
            </a:r>
          </a:p>
          <a:p>
            <a:r>
              <a:rPr lang="en-US" dirty="0"/>
              <a:t>[10]	Lee, Stacy &amp; Huang, Ran. (2020). Exploring the Motives for Online Fashion Renting: Insights from Social Retailing to Sustainability. Sustainability. 12. 7610. 10.3390/su12187610.</a:t>
            </a:r>
          </a:p>
          <a:p>
            <a:r>
              <a:rPr lang="en-US" dirty="0"/>
              <a:t>[11]	Noe, </a:t>
            </a:r>
            <a:r>
              <a:rPr lang="en-US" dirty="0" err="1"/>
              <a:t>Heeju</a:t>
            </a:r>
            <a:r>
              <a:rPr lang="en-US" dirty="0"/>
              <a:t> &amp; Hyun, </a:t>
            </a:r>
            <a:r>
              <a:rPr lang="en-US" dirty="0" err="1"/>
              <a:t>Jonghan</a:t>
            </a:r>
            <a:r>
              <a:rPr lang="en-US" dirty="0"/>
              <a:t>. (2020). Fashion Renting: An Exploratory Study of User and Non-User Behaviors. 10.31274/itaa.12210.</a:t>
            </a:r>
          </a:p>
          <a:p>
            <a:r>
              <a:rPr lang="en-US" dirty="0"/>
              <a:t>[12]	Lee, Stacy &amp; Chow, </a:t>
            </a:r>
            <a:r>
              <a:rPr lang="en-US" dirty="0" err="1"/>
              <a:t>Pui</a:t>
            </a:r>
            <a:r>
              <a:rPr lang="en-US" dirty="0"/>
              <a:t>-Sze. (2020). Investigating consumer attitudes and intentions toward online fashion renting retailing. Journal of Retailing and Consumer Services. 52. 101892. 10.1016/j.jretconser.2019.101892.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560"/>
            <a:ext cx="10515600" cy="795805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B0A84-DA40-469E-A613-B799EBC0D6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56"/>
          <a:stretch/>
        </p:blipFill>
        <p:spPr>
          <a:xfrm>
            <a:off x="995082" y="1018709"/>
            <a:ext cx="10358718" cy="34815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FF7348-7009-4D37-A655-7E9D19A026A0}"/>
              </a:ext>
            </a:extLst>
          </p:cNvPr>
          <p:cNvSpPr txBox="1"/>
          <p:nvPr/>
        </p:nvSpPr>
        <p:spPr>
          <a:xfrm>
            <a:off x="995082" y="4858871"/>
            <a:ext cx="10094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Fashion Rental Hub offers a sustainable and affordable clothing rental platform built with MERN stack, aiming to revolutionize fashion access through a user-friendly experience.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3AAF13-4160-4F6C-AF22-A6934C36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47A87-4D30-4F5E-8D92-023FA96E30FE}"/>
              </a:ext>
            </a:extLst>
          </p:cNvPr>
          <p:cNvSpPr txBox="1"/>
          <p:nvPr/>
        </p:nvSpPr>
        <p:spPr>
          <a:xfrm>
            <a:off x="914401" y="-6910"/>
            <a:ext cx="1078454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Feature/characteristics Identification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Rental System: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 Define flexible rental periods, shipping options, damage/loss protection, and optional cleaning services.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User Experience: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 Design an intuitive search with filters, </a:t>
            </a:r>
            <a:r>
              <a:rPr lang="en-US" sz="2400" b="0" i="0" dirty="0" err="1">
                <a:solidFill>
                  <a:srgbClr val="1F1F1F"/>
                </a:solidFill>
                <a:effectLst/>
                <a:latin typeface="Google Sans"/>
              </a:rPr>
              <a:t>wishlist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, rental history, review system.</a:t>
            </a:r>
          </a:p>
          <a:p>
            <a:endParaRPr lang="en-US" sz="2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Google Sans"/>
              </a:rPr>
              <a:t>Payment System: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 Integrate secure gateways, explore subscription plans and pay-per-wear models.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Google Sans"/>
            </a:endParaRP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Constraint Identification 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en-US" sz="3200" b="1" i="0" u="sng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Business: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Sourcing quality inventory, logistics management, pricing strategy, marketing in a competitive space.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8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D0A85-BE46-4F25-9650-0A348244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DD475-C086-4FA6-A3CB-ED9C004FF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34" t="1373" b="27996"/>
          <a:stretch/>
        </p:blipFill>
        <p:spPr>
          <a:xfrm>
            <a:off x="1543128" y="3429000"/>
            <a:ext cx="9912567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23AFA0-2346-428D-B8E4-0E74865E7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128" y="0"/>
            <a:ext cx="9912567" cy="345664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6B74126-FA38-4B8F-B99D-72B113F493DF}"/>
              </a:ext>
            </a:extLst>
          </p:cNvPr>
          <p:cNvSpPr/>
          <p:nvPr/>
        </p:nvSpPr>
        <p:spPr>
          <a:xfrm>
            <a:off x="834917" y="233460"/>
            <a:ext cx="708211" cy="4930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5F85DC3-8BBF-4EC2-A5C6-9D0B5595F51F}"/>
              </a:ext>
            </a:extLst>
          </p:cNvPr>
          <p:cNvSpPr/>
          <p:nvPr/>
        </p:nvSpPr>
        <p:spPr>
          <a:xfrm>
            <a:off x="834917" y="3558988"/>
            <a:ext cx="708211" cy="4930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5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000" indent="-342000" algn="just">
              <a:lnSpc>
                <a:spcPct val="151000"/>
              </a:lnSpc>
              <a:spcAft>
                <a:spcPts val="1190"/>
              </a:spcAft>
            </a:pPr>
            <a:r>
              <a:rPr lang="en-US" dirty="0"/>
              <a:t>Promoting Sustainability</a:t>
            </a:r>
          </a:p>
          <a:p>
            <a:pPr marL="342000" indent="-342000" algn="just">
              <a:lnSpc>
                <a:spcPct val="151000"/>
              </a:lnSpc>
              <a:spcAft>
                <a:spcPts val="1190"/>
              </a:spcAft>
            </a:pPr>
            <a:r>
              <a:rPr lang="en-US" dirty="0"/>
              <a:t>Increasing customer Engagement</a:t>
            </a:r>
          </a:p>
          <a:p>
            <a:pPr marL="342000" indent="-342000" algn="just">
              <a:lnSpc>
                <a:spcPct val="151000"/>
              </a:lnSpc>
              <a:spcAft>
                <a:spcPts val="1190"/>
              </a:spcAft>
            </a:pPr>
            <a:r>
              <a:rPr lang="en-US" dirty="0"/>
              <a:t>Supporting Charitable Organization</a:t>
            </a:r>
          </a:p>
          <a:p>
            <a:pPr marL="342000" indent="-342000" algn="just">
              <a:lnSpc>
                <a:spcPct val="151000"/>
              </a:lnSpc>
              <a:spcAft>
                <a:spcPts val="1190"/>
              </a:spcAft>
            </a:pPr>
            <a:r>
              <a:rPr lang="en-US" dirty="0"/>
              <a:t>Improving Customer Experience</a:t>
            </a:r>
          </a:p>
          <a:p>
            <a:pPr marL="342000" indent="-342000" algn="just">
              <a:lnSpc>
                <a:spcPct val="151000"/>
              </a:lnSpc>
              <a:spcAft>
                <a:spcPts val="119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 gathering</a:t>
            </a:r>
          </a:p>
          <a:p>
            <a:r>
              <a:rPr lang="en-US" dirty="0"/>
              <a:t>Planning 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Maintenance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C88563-C180-4D0A-A31A-BF47C379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25821-B7D3-4C71-8573-7107B46BB222}"/>
              </a:ext>
            </a:extLst>
          </p:cNvPr>
          <p:cNvSpPr txBox="1"/>
          <p:nvPr/>
        </p:nvSpPr>
        <p:spPr>
          <a:xfrm>
            <a:off x="838200" y="136525"/>
            <a:ext cx="10130118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Features:-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Clothing item browsing and filtering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Item details and image gallery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Shopping cart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Rental booking and cancellation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User account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Email notifications for rental updates</a:t>
            </a:r>
          </a:p>
          <a:p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Planned Updates:-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/>
              <a:t>Advanced search and filtering: </a:t>
            </a:r>
            <a:r>
              <a:rPr lang="en-US" dirty="0"/>
              <a:t>Enhance the search functionality to allow users to filter items by multiple criteria (e.g., color, material, occasion).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/>
              <a:t>Mobile application: </a:t>
            </a:r>
            <a:r>
              <a:rPr lang="en-US" dirty="0"/>
              <a:t>Develop a mobile application to provide a seamless experience for users on the go.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/>
              <a:t>Subscription plans: </a:t>
            </a:r>
            <a:r>
              <a:rPr lang="en-US" dirty="0"/>
              <a:t>Offer subscription plans that provide discounts and exclusive access to new items.</a:t>
            </a:r>
          </a:p>
        </p:txBody>
      </p:sp>
    </p:spTree>
    <p:extLst>
      <p:ext uri="{BB962C8B-B14F-4D97-AF65-F5344CB8AC3E}">
        <p14:creationId xmlns:p14="http://schemas.microsoft.com/office/powerpoint/2010/main" val="62791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917" y="253066"/>
            <a:ext cx="10515600" cy="49221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D5687B-0273-42EC-AE68-57DF8E3F8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5" y="1153271"/>
            <a:ext cx="6875930" cy="5122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9613B9-F487-49DF-9685-006D911E1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5" t="10085" r="28202" b="11641"/>
          <a:stretch/>
        </p:blipFill>
        <p:spPr>
          <a:xfrm>
            <a:off x="7826187" y="1153270"/>
            <a:ext cx="3841377" cy="512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6275</TotalTime>
  <Words>1159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Calibri Light</vt:lpstr>
      <vt:lpstr>Casper</vt:lpstr>
      <vt:lpstr>Google Sans</vt:lpstr>
      <vt:lpstr>Raleway ExtraBold</vt:lpstr>
      <vt:lpstr>Symbol</vt:lpstr>
      <vt:lpstr>Times New Roman</vt:lpstr>
      <vt:lpstr>Wingdings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PowerPoint Presentation</vt:lpstr>
      <vt:lpstr>PowerPoint Presentation</vt:lpstr>
      <vt:lpstr>Objectives of the Work</vt:lpstr>
      <vt:lpstr>Methodology used</vt:lpstr>
      <vt:lpstr>PowerPoint Presentation</vt:lpstr>
      <vt:lpstr>Results and Outputs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ADITYA BHARTI</cp:lastModifiedBy>
  <cp:revision>510</cp:revision>
  <dcterms:created xsi:type="dcterms:W3CDTF">2019-01-09T10:33:58Z</dcterms:created>
  <dcterms:modified xsi:type="dcterms:W3CDTF">2024-04-30T03:49:58Z</dcterms:modified>
</cp:coreProperties>
</file>