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755"/>
    <a:srgbClr val="5BD3C7"/>
    <a:srgbClr val="E0E4EE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64E7-F461-4900-B456-398BEC55C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BAC6E-36A6-4C96-BEF5-011051279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95FDB-6528-4491-A9DB-D5ED4D988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98380-FBDF-4677-B864-2E7C58E2E26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FAB05-23C2-441E-8AE9-FD45A4C2F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F5ABE-6CFC-40D3-A2C3-DEEF2DCA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788C-DCF7-4DB1-8057-46D852860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A919-FAA4-4069-AE35-9330784F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96D6D-1FD0-4147-B371-7092FF99A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DFE3E-6B0A-4355-876E-997DD424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98380-FBDF-4677-B864-2E7C58E2E26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F2572-7846-494F-B7EC-D416AAB2B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2B9C-60D8-4AB7-8B49-4FF6135D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788C-DCF7-4DB1-8057-46D852860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0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00C031-06C9-417E-B46F-58421CF3E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26C4A-4BB0-44F6-9716-8E4BD136A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374AF-A121-4898-887A-B47162795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98380-FBDF-4677-B864-2E7C58E2E26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ECA49-84C6-4322-B995-EFD20B2E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30087-A580-4B46-A505-B5D817B5A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788C-DCF7-4DB1-8057-46D852860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1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111B-4073-4D0A-B29B-F3991E81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3B23-E4C1-4973-865F-567AB11E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DCCB2-8767-4AA9-81FD-679915C3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98380-FBDF-4677-B864-2E7C58E2E26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BB89C-5887-49D6-BBFD-44415193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D925A-FA4C-405F-9A80-30CEFF7E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788C-DCF7-4DB1-8057-46D852860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2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2E76-4721-446A-A5BD-5D630AF8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B1609-A9B5-4B5D-980B-10804B806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8A3B3-DAE3-4B10-9810-0FE98A77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98380-FBDF-4677-B864-2E7C58E2E26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D9133-8357-4994-B670-C186D0BE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F0484-5327-4C45-9ECC-3865C7C6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788C-DCF7-4DB1-8057-46D852860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8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31036-16E2-468D-9515-12F23F76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2CCB9-76AE-4350-B585-CB96D6308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6C9CB-EA86-495A-9E7E-90AA743A7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153EE-A06D-4FE1-9DB7-3DD94F10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98380-FBDF-4677-B864-2E7C58E2E26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B2B7B-4D21-4C15-BA5A-9C3FB185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CDC49-7287-40ED-855D-11245910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788C-DCF7-4DB1-8057-46D852860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2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056ED-2975-4BA1-B94C-DDADC55D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8058E-966D-4B88-8CD5-24C4EED88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ED613-226A-49D6-A667-0ACE8C545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3C5B4-21F9-4916-8172-579C447F5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A9759-15F1-4F89-9C7C-49FE1A5DE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3EE8E3-0951-4447-9211-CA1284E5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98380-FBDF-4677-B864-2E7C58E2E26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C9607D-861E-423F-BCDA-135ABC38E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25E59-4BB2-4F78-BF93-B1B0C20C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788C-DCF7-4DB1-8057-46D852860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4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EAC2-EDA5-4767-9BAC-529DE29E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BA5FB-1333-40BD-96F0-AAF03A5E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98380-FBDF-4677-B864-2E7C58E2E26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2A14F5-0992-4857-99E0-2F2DE702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00468-DAF7-462A-A931-BDFDEB4E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788C-DCF7-4DB1-8057-46D852860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4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CC8CE2-EC69-4E84-8A6D-8509E7C3F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98380-FBDF-4677-B864-2E7C58E2E26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2FE13-1A6F-4B4E-AB24-92BA83FB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CA55A-C4F3-4AF1-B052-7983C164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788C-DCF7-4DB1-8057-46D852860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7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68E1-12F0-4387-9548-36AC0E15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A791-02E9-4E84-8732-598B82E55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DCBE9-F60F-4F99-BAF8-5B3BCAE19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2ADF4-2C19-4D85-865D-94E6B39E3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98380-FBDF-4677-B864-2E7C58E2E26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B6DB3-DC8B-4AC9-AD40-BCCB2624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B5584-1043-4A5F-929D-7372A108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788C-DCF7-4DB1-8057-46D852860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6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E5ACF-E201-40E0-BEC4-2721F23F2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405E10-52A2-4E89-B4C7-924415575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2DA67-BB59-4CA8-ACD8-242A16EEC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3B9C7-7778-42F6-BAA9-C66C27B1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98380-FBDF-4677-B864-2E7C58E2E26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6D7F5-E9DF-47AE-A524-625749E1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7476E-9616-434C-8310-6AA38EC1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788C-DCF7-4DB1-8057-46D852860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0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F786DE-5AD2-4C3B-BD32-5F4F3F56F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7DF23-BBC6-44A9-B6B6-A90C17FDB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8E6AF-9CB4-4896-A38F-AFFA7524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98380-FBDF-4677-B864-2E7C58E2E26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2E52D-28C6-405C-AD06-A2E78295D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9F364-A716-4F0A-A2CD-DC6E75E74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8788C-DCF7-4DB1-8057-46D852860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6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0CBA214-E811-4FB2-BBFD-CF6B95D0B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098" y="1316311"/>
            <a:ext cx="537210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1BA71E-F9EE-47E5-B613-BA56CCBC05F6}"/>
              </a:ext>
            </a:extLst>
          </p:cNvPr>
          <p:cNvSpPr txBox="1"/>
          <p:nvPr/>
        </p:nvSpPr>
        <p:spPr>
          <a:xfrm>
            <a:off x="7114487" y="1997869"/>
            <a:ext cx="3049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19050">
                  <a:noFill/>
                </a:ln>
                <a:solidFill>
                  <a:srgbClr val="5BD3C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PENELITIAN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DB2CEF-DE47-4050-A5AF-60374D427351}"/>
              </a:ext>
            </a:extLst>
          </p:cNvPr>
          <p:cNvSpPr txBox="1"/>
          <p:nvPr/>
        </p:nvSpPr>
        <p:spPr>
          <a:xfrm>
            <a:off x="7114487" y="2582644"/>
            <a:ext cx="4654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4F4F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KONSEP DASAR DAN RAGAM PENELITIAN DALAM BIDANG 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315250-F274-44B9-8775-F349F9A5A6B5}"/>
              </a:ext>
            </a:extLst>
          </p:cNvPr>
          <p:cNvSpPr txBox="1"/>
          <p:nvPr/>
        </p:nvSpPr>
        <p:spPr>
          <a:xfrm>
            <a:off x="7160946" y="3846600"/>
            <a:ext cx="4654892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 </a:t>
            </a:r>
            <a:r>
              <a:rPr lang="en-US" sz="1050" b="1" dirty="0" err="1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Presentasikan</a:t>
            </a:r>
            <a:r>
              <a:rPr lang="en-US" sz="1050" b="1" dirty="0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Oleh:</a:t>
            </a:r>
          </a:p>
          <a:p>
            <a:r>
              <a:rPr lang="en-US" sz="1050" dirty="0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A. A. </a:t>
            </a:r>
            <a:r>
              <a:rPr lang="en-US" sz="1050" dirty="0" err="1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Bagus</a:t>
            </a:r>
            <a:r>
              <a:rPr lang="en-US" sz="1050" dirty="0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50" dirty="0" err="1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Premananta</a:t>
            </a:r>
            <a:r>
              <a:rPr lang="en-US" sz="1050" dirty="0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Kumara (210030487)</a:t>
            </a:r>
          </a:p>
          <a:p>
            <a:r>
              <a:rPr lang="en-US" sz="1050" dirty="0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</a:t>
            </a:r>
            <a:r>
              <a:rPr lang="en-US" sz="1050" dirty="0" err="1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Kadek</a:t>
            </a:r>
            <a:r>
              <a:rPr lang="en-US" sz="1050" dirty="0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Adi </a:t>
            </a:r>
            <a:r>
              <a:rPr lang="en-US" sz="1050" dirty="0" err="1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Astawa</a:t>
            </a:r>
            <a:r>
              <a:rPr lang="en-US" sz="1050" dirty="0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(220030190)</a:t>
            </a:r>
          </a:p>
          <a:p>
            <a:r>
              <a:rPr lang="en-US" sz="1050" dirty="0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</a:t>
            </a:r>
            <a:r>
              <a:rPr lang="en-US" sz="1050" dirty="0" err="1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Wayan</a:t>
            </a:r>
            <a:r>
              <a:rPr lang="en-US" sz="1050" dirty="0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Chandra </a:t>
            </a:r>
            <a:r>
              <a:rPr lang="en-US" sz="1050" dirty="0" err="1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Permana</a:t>
            </a:r>
            <a:r>
              <a:rPr lang="en-US" sz="1050" dirty="0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(220030053)</a:t>
            </a:r>
          </a:p>
          <a:p>
            <a:r>
              <a:rPr lang="en-US" sz="1050" dirty="0" err="1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Chantico</a:t>
            </a:r>
            <a:r>
              <a:rPr lang="en-US" sz="1050" dirty="0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Denny Putra (220030349)</a:t>
            </a:r>
          </a:p>
          <a:p>
            <a:r>
              <a:rPr lang="en-US" sz="1050" dirty="0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Putu Eka </a:t>
            </a:r>
            <a:r>
              <a:rPr lang="en-US" sz="1050" dirty="0" err="1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Yuda</a:t>
            </a:r>
            <a:r>
              <a:rPr lang="en-US" sz="1050" dirty="0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50" dirty="0" err="1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Mahendra</a:t>
            </a:r>
            <a:r>
              <a:rPr lang="en-US" sz="1050" dirty="0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(220030488)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DE77ED-D80E-46D7-BE55-5C2EF1F27E9B}"/>
              </a:ext>
            </a:extLst>
          </p:cNvPr>
          <p:cNvCxnSpPr/>
          <p:nvPr/>
        </p:nvCxnSpPr>
        <p:spPr>
          <a:xfrm>
            <a:off x="7227621" y="3343275"/>
            <a:ext cx="3907104" cy="0"/>
          </a:xfrm>
          <a:prstGeom prst="line">
            <a:avLst/>
          </a:prstGeom>
          <a:ln w="28575">
            <a:solidFill>
              <a:srgbClr val="F4F4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349D737-9EB2-4CA0-944E-44767C8DEA34}"/>
              </a:ext>
            </a:extLst>
          </p:cNvPr>
          <p:cNvSpPr/>
          <p:nvPr/>
        </p:nvSpPr>
        <p:spPr>
          <a:xfrm>
            <a:off x="4358973" y="-410952"/>
            <a:ext cx="8365947" cy="8365947"/>
          </a:xfrm>
          <a:prstGeom prst="ellipse">
            <a:avLst/>
          </a:prstGeom>
          <a:solidFill>
            <a:srgbClr val="353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AED60D-B622-4743-97B9-064C9982FBCC}"/>
              </a:ext>
            </a:extLst>
          </p:cNvPr>
          <p:cNvSpPr/>
          <p:nvPr/>
        </p:nvSpPr>
        <p:spPr>
          <a:xfrm>
            <a:off x="2932501" y="6985771"/>
            <a:ext cx="6326997" cy="6326997"/>
          </a:xfrm>
          <a:prstGeom prst="ellipse">
            <a:avLst/>
          </a:prstGeom>
          <a:solidFill>
            <a:srgbClr val="E0E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3D Model 9">
                <a:extLst>
                  <a:ext uri="{FF2B5EF4-FFF2-40B4-BE49-F238E27FC236}">
                    <a16:creationId xmlns:a16="http://schemas.microsoft.com/office/drawing/2014/main" id="{1C64F4A3-5A9F-4CDE-9572-E522A815B66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8824736"/>
                  </p:ext>
                </p:extLst>
              </p:nvPr>
            </p:nvGraphicFramePr>
            <p:xfrm>
              <a:off x="4358973" y="869849"/>
              <a:ext cx="3665309" cy="687060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3665309" cy="6870600"/>
                    </a:xfrm>
                    <a:prstGeom prst="rect">
                      <a:avLst/>
                    </a:prstGeom>
                  </am3d:spPr>
                  <am3d:camera>
                    <am3d:pos x="0" y="0" z="662242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692" d="1000000"/>
                    <am3d:preTrans dx="-10710520" dy="-17999108" dz="14241599"/>
                    <am3d:scale>
                      <am3d:sx n="1000000" d="1000000"/>
                      <am3d:sy n="1000000" d="1000000"/>
                      <am3d:sz n="1000000" d="1000000"/>
                    </am3d:scale>
                    <am3d:rot ax="-96648" ay="-843430" az="23477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844356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3D Model 9">
                <a:extLst>
                  <a:ext uri="{FF2B5EF4-FFF2-40B4-BE49-F238E27FC236}">
                    <a16:creationId xmlns:a16="http://schemas.microsoft.com/office/drawing/2014/main" id="{1C64F4A3-5A9F-4CDE-9572-E522A815B6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8973" y="869849"/>
                <a:ext cx="3665309" cy="687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54889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1528290-28C8-4D13-B8D0-FD38C23368AC}"/>
              </a:ext>
            </a:extLst>
          </p:cNvPr>
          <p:cNvSpPr txBox="1"/>
          <p:nvPr/>
        </p:nvSpPr>
        <p:spPr>
          <a:xfrm>
            <a:off x="7114487" y="1997869"/>
            <a:ext cx="3049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19050">
                  <a:noFill/>
                </a:ln>
                <a:solidFill>
                  <a:srgbClr val="5BD3C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PENELITIAN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685805-2B73-48E3-A37E-6A15FFF45D21}"/>
              </a:ext>
            </a:extLst>
          </p:cNvPr>
          <p:cNvSpPr txBox="1"/>
          <p:nvPr/>
        </p:nvSpPr>
        <p:spPr>
          <a:xfrm>
            <a:off x="7114487" y="2582644"/>
            <a:ext cx="4654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4F4F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KONSEP DASAR DAN RAGAM PENELITIAN DALAM BIDANG 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B484AD-81FB-4B4B-9AD8-12E0374F75F8}"/>
              </a:ext>
            </a:extLst>
          </p:cNvPr>
          <p:cNvSpPr txBox="1"/>
          <p:nvPr/>
        </p:nvSpPr>
        <p:spPr>
          <a:xfrm>
            <a:off x="7160946" y="3846600"/>
            <a:ext cx="4654892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 </a:t>
            </a:r>
            <a:r>
              <a:rPr lang="en-US" sz="1050" b="1" dirty="0" err="1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Presentasikan</a:t>
            </a:r>
            <a:r>
              <a:rPr lang="en-US" sz="1050" b="1" dirty="0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Oleh:</a:t>
            </a:r>
          </a:p>
          <a:p>
            <a:r>
              <a:rPr lang="en-US" sz="1050" dirty="0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A. A. </a:t>
            </a:r>
            <a:r>
              <a:rPr lang="en-US" sz="1050" dirty="0" err="1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Bagus</a:t>
            </a:r>
            <a:r>
              <a:rPr lang="en-US" sz="1050" dirty="0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50" dirty="0" err="1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Premananta</a:t>
            </a:r>
            <a:r>
              <a:rPr lang="en-US" sz="1050" dirty="0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Kumara (210030487)</a:t>
            </a:r>
          </a:p>
          <a:p>
            <a:r>
              <a:rPr lang="en-US" sz="1050" dirty="0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</a:t>
            </a:r>
            <a:r>
              <a:rPr lang="en-US" sz="1050" dirty="0" err="1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Kadek</a:t>
            </a:r>
            <a:r>
              <a:rPr lang="en-US" sz="1050" dirty="0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Adi </a:t>
            </a:r>
            <a:r>
              <a:rPr lang="en-US" sz="1050" dirty="0" err="1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Astawa</a:t>
            </a:r>
            <a:r>
              <a:rPr lang="en-US" sz="1050" dirty="0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(220030190)</a:t>
            </a:r>
          </a:p>
          <a:p>
            <a:r>
              <a:rPr lang="en-US" sz="1050" dirty="0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</a:t>
            </a:r>
            <a:r>
              <a:rPr lang="en-US" sz="1050" dirty="0" err="1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Wayan</a:t>
            </a:r>
            <a:r>
              <a:rPr lang="en-US" sz="1050" dirty="0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Chandra </a:t>
            </a:r>
            <a:r>
              <a:rPr lang="en-US" sz="1050" dirty="0" err="1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Permana</a:t>
            </a:r>
            <a:r>
              <a:rPr lang="en-US" sz="1050" dirty="0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(220030053)</a:t>
            </a:r>
          </a:p>
          <a:p>
            <a:r>
              <a:rPr lang="en-US" sz="1050" dirty="0" err="1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Chantico</a:t>
            </a:r>
            <a:r>
              <a:rPr lang="en-US" sz="1050" dirty="0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Denny Putra (220030349)</a:t>
            </a:r>
          </a:p>
          <a:p>
            <a:r>
              <a:rPr lang="en-US" sz="1050" dirty="0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Putu Eka </a:t>
            </a:r>
            <a:r>
              <a:rPr lang="en-US" sz="1050" dirty="0" err="1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Yuda</a:t>
            </a:r>
            <a:r>
              <a:rPr lang="en-US" sz="1050" dirty="0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50" dirty="0" err="1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Mahendra</a:t>
            </a:r>
            <a:r>
              <a:rPr lang="en-US" sz="1050" dirty="0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(220030488)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07B276-9A9E-417B-8D2D-003698B2F58C}"/>
              </a:ext>
            </a:extLst>
          </p:cNvPr>
          <p:cNvCxnSpPr/>
          <p:nvPr/>
        </p:nvCxnSpPr>
        <p:spPr>
          <a:xfrm>
            <a:off x="7227621" y="3343275"/>
            <a:ext cx="3907104" cy="0"/>
          </a:xfrm>
          <a:prstGeom prst="line">
            <a:avLst/>
          </a:prstGeom>
          <a:ln w="28575">
            <a:solidFill>
              <a:srgbClr val="F4F4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5EFFC75-1861-482C-95C4-68F594D6D352}"/>
              </a:ext>
            </a:extLst>
          </p:cNvPr>
          <p:cNvSpPr/>
          <p:nvPr/>
        </p:nvSpPr>
        <p:spPr>
          <a:xfrm>
            <a:off x="4358973" y="-410952"/>
            <a:ext cx="8365947" cy="8365947"/>
          </a:xfrm>
          <a:prstGeom prst="ellipse">
            <a:avLst/>
          </a:prstGeom>
          <a:solidFill>
            <a:srgbClr val="353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BFBE2C-F572-401B-B76B-B0BCF0110329}"/>
              </a:ext>
            </a:extLst>
          </p:cNvPr>
          <p:cNvSpPr txBox="1"/>
          <p:nvPr/>
        </p:nvSpPr>
        <p:spPr>
          <a:xfrm>
            <a:off x="2272857" y="-1118838"/>
            <a:ext cx="8496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BD3C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KONSEP DASAR PENELITIAN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AED60D-B622-4743-97B9-064C9982FBCC}"/>
              </a:ext>
            </a:extLst>
          </p:cNvPr>
          <p:cNvSpPr/>
          <p:nvPr/>
        </p:nvSpPr>
        <p:spPr>
          <a:xfrm>
            <a:off x="2888051" y="275026"/>
            <a:ext cx="6326997" cy="6326997"/>
          </a:xfrm>
          <a:prstGeom prst="ellipse">
            <a:avLst/>
          </a:prstGeom>
          <a:solidFill>
            <a:srgbClr val="E0E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6">
                <a:extLst>
                  <a:ext uri="{FF2B5EF4-FFF2-40B4-BE49-F238E27FC236}">
                    <a16:creationId xmlns:a16="http://schemas.microsoft.com/office/drawing/2014/main" id="{EAA43DFC-D197-4ABA-8BB9-038C2FEADF9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84556822"/>
                  </p:ext>
                </p:extLst>
              </p:nvPr>
            </p:nvGraphicFramePr>
            <p:xfrm>
              <a:off x="4358973" y="869849"/>
              <a:ext cx="3665309" cy="687060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665309" cy="6870600"/>
                    </a:xfrm>
                    <a:prstGeom prst="rect">
                      <a:avLst/>
                    </a:prstGeom>
                  </am3d:spPr>
                  <am3d:camera>
                    <am3d:pos x="0" y="0" z="662242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692" d="1000000"/>
                    <am3d:preTrans dx="-10710520" dy="-17999108" dz="14241599"/>
                    <am3d:scale>
                      <am3d:sx n="1000000" d="1000000"/>
                      <am3d:sy n="1000000" d="1000000"/>
                      <am3d:sz n="1000000" d="1000000"/>
                    </am3d:scale>
                    <am3d:rot ax="-96648" ay="-843430" az="23477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844356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>
                <a:extLst>
                  <a:ext uri="{FF2B5EF4-FFF2-40B4-BE49-F238E27FC236}">
                    <a16:creationId xmlns:a16="http://schemas.microsoft.com/office/drawing/2014/main" id="{EAA43DFC-D197-4ABA-8BB9-038C2FEADF9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8973" y="869849"/>
                <a:ext cx="3665309" cy="687060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60CBA214-E811-4FB2-BBFD-CF6B95D0B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098" y="1316311"/>
            <a:ext cx="537210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328AAC-5137-40AE-A144-0BB97CD85F5F}"/>
              </a:ext>
            </a:extLst>
          </p:cNvPr>
          <p:cNvSpPr txBox="1"/>
          <p:nvPr/>
        </p:nvSpPr>
        <p:spPr>
          <a:xfrm>
            <a:off x="9728200" y="-406400"/>
            <a:ext cx="733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RAGAM PENELITIAN DALAM BIDANG TEKNOLOGI INFORMASI</a:t>
            </a:r>
          </a:p>
        </p:txBody>
      </p:sp>
    </p:spTree>
    <p:extLst>
      <p:ext uri="{BB962C8B-B14F-4D97-AF65-F5344CB8AC3E}">
        <p14:creationId xmlns:p14="http://schemas.microsoft.com/office/powerpoint/2010/main" val="8862365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79B848C-ABBB-4BBD-8B6E-A5F49432B3C6}"/>
              </a:ext>
            </a:extLst>
          </p:cNvPr>
          <p:cNvSpPr txBox="1"/>
          <p:nvPr/>
        </p:nvSpPr>
        <p:spPr>
          <a:xfrm>
            <a:off x="7114487" y="1997869"/>
            <a:ext cx="3049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19050">
                  <a:noFill/>
                </a:ln>
                <a:solidFill>
                  <a:srgbClr val="5BD3C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PENELITIAN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E5A2DF-1386-40C7-852B-AC1D468895B0}"/>
              </a:ext>
            </a:extLst>
          </p:cNvPr>
          <p:cNvSpPr txBox="1"/>
          <p:nvPr/>
        </p:nvSpPr>
        <p:spPr>
          <a:xfrm>
            <a:off x="7114487" y="2582644"/>
            <a:ext cx="4654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4F4F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KONSEP DASAR DAN RAGAM PENELITIAN DALAM BIDANG 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3AC2E3-AAEE-40A9-BD05-C33556A41E6E}"/>
              </a:ext>
            </a:extLst>
          </p:cNvPr>
          <p:cNvSpPr txBox="1"/>
          <p:nvPr/>
        </p:nvSpPr>
        <p:spPr>
          <a:xfrm>
            <a:off x="7160946" y="3846600"/>
            <a:ext cx="4654892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 </a:t>
            </a:r>
            <a:r>
              <a:rPr lang="en-US" sz="1050" b="1" dirty="0" err="1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Presentasikan</a:t>
            </a:r>
            <a:r>
              <a:rPr lang="en-US" sz="1050" b="1" dirty="0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Oleh:</a:t>
            </a:r>
          </a:p>
          <a:p>
            <a:r>
              <a:rPr lang="en-US" sz="1050" dirty="0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A. A. </a:t>
            </a:r>
            <a:r>
              <a:rPr lang="en-US" sz="1050" dirty="0" err="1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Bagus</a:t>
            </a:r>
            <a:r>
              <a:rPr lang="en-US" sz="1050" dirty="0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50" dirty="0" err="1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Premananta</a:t>
            </a:r>
            <a:r>
              <a:rPr lang="en-US" sz="1050" dirty="0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Kumara (210030487)</a:t>
            </a:r>
          </a:p>
          <a:p>
            <a:r>
              <a:rPr lang="en-US" sz="1050" dirty="0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</a:t>
            </a:r>
            <a:r>
              <a:rPr lang="en-US" sz="1050" dirty="0" err="1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Kadek</a:t>
            </a:r>
            <a:r>
              <a:rPr lang="en-US" sz="1050" dirty="0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Adi </a:t>
            </a:r>
            <a:r>
              <a:rPr lang="en-US" sz="1050" dirty="0" err="1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Astawa</a:t>
            </a:r>
            <a:r>
              <a:rPr lang="en-US" sz="1050" dirty="0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(220030190)</a:t>
            </a:r>
          </a:p>
          <a:p>
            <a:r>
              <a:rPr lang="en-US" sz="1050" dirty="0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</a:t>
            </a:r>
            <a:r>
              <a:rPr lang="en-US" sz="1050" dirty="0" err="1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Wayan</a:t>
            </a:r>
            <a:r>
              <a:rPr lang="en-US" sz="1050" dirty="0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Chandra </a:t>
            </a:r>
            <a:r>
              <a:rPr lang="en-US" sz="1050" dirty="0" err="1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Permana</a:t>
            </a:r>
            <a:r>
              <a:rPr lang="en-US" sz="1050" dirty="0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(220030053)</a:t>
            </a:r>
          </a:p>
          <a:p>
            <a:r>
              <a:rPr lang="en-US" sz="1050" dirty="0" err="1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Chantico</a:t>
            </a:r>
            <a:r>
              <a:rPr lang="en-US" sz="1050" dirty="0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Denny Putra (220030349)</a:t>
            </a:r>
          </a:p>
          <a:p>
            <a:r>
              <a:rPr lang="en-US" sz="1050" dirty="0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Putu Eka </a:t>
            </a:r>
            <a:r>
              <a:rPr lang="en-US" sz="1050" dirty="0" err="1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Yuda</a:t>
            </a:r>
            <a:r>
              <a:rPr lang="en-US" sz="1050" dirty="0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50" dirty="0" err="1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Mahendra</a:t>
            </a:r>
            <a:r>
              <a:rPr lang="en-US" sz="1050" dirty="0">
                <a:solidFill>
                  <a:srgbClr val="E0E4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(220030488)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4C29A4-3BDF-4DBC-ADD9-3830789A8BD6}"/>
              </a:ext>
            </a:extLst>
          </p:cNvPr>
          <p:cNvCxnSpPr/>
          <p:nvPr/>
        </p:nvCxnSpPr>
        <p:spPr>
          <a:xfrm>
            <a:off x="7227621" y="3343275"/>
            <a:ext cx="3907104" cy="0"/>
          </a:xfrm>
          <a:prstGeom prst="line">
            <a:avLst/>
          </a:prstGeom>
          <a:ln w="28575">
            <a:solidFill>
              <a:srgbClr val="F4F4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B09C060-9F69-4477-9D51-D82A2C65DD80}"/>
              </a:ext>
            </a:extLst>
          </p:cNvPr>
          <p:cNvSpPr/>
          <p:nvPr/>
        </p:nvSpPr>
        <p:spPr>
          <a:xfrm>
            <a:off x="-1775513" y="-1"/>
            <a:ext cx="8365947" cy="8365947"/>
          </a:xfrm>
          <a:prstGeom prst="ellipse">
            <a:avLst/>
          </a:prstGeom>
          <a:solidFill>
            <a:srgbClr val="353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AED60D-B622-4743-97B9-064C9982FBCC}"/>
              </a:ext>
            </a:extLst>
          </p:cNvPr>
          <p:cNvSpPr/>
          <p:nvPr/>
        </p:nvSpPr>
        <p:spPr>
          <a:xfrm>
            <a:off x="-1775513" y="0"/>
            <a:ext cx="8365947" cy="8365947"/>
          </a:xfrm>
          <a:prstGeom prst="ellipse">
            <a:avLst/>
          </a:prstGeom>
          <a:solidFill>
            <a:srgbClr val="E0E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6">
                <a:extLst>
                  <a:ext uri="{FF2B5EF4-FFF2-40B4-BE49-F238E27FC236}">
                    <a16:creationId xmlns:a16="http://schemas.microsoft.com/office/drawing/2014/main" id="{EAA43DFC-D197-4ABA-8BB9-038C2FEADF9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83722219"/>
                  </p:ext>
                </p:extLst>
              </p:nvPr>
            </p:nvGraphicFramePr>
            <p:xfrm>
              <a:off x="-1251460" y="1242465"/>
              <a:ext cx="5645660" cy="1123106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645660" cy="11231069"/>
                    </a:xfrm>
                    <a:prstGeom prst="rect">
                      <a:avLst/>
                    </a:prstGeom>
                  </am3d:spPr>
                  <am3d:camera>
                    <am3d:pos x="0" y="0" z="662242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692" d="1000000"/>
                    <am3d:preTrans dx="-10710520" dy="-17999108" dz="14241599"/>
                    <am3d:scale>
                      <am3d:sx n="1000000" d="1000000"/>
                      <am3d:sy n="1000000" d="1000000"/>
                      <am3d:sz n="1000000" d="1000000"/>
                    </am3d:scale>
                    <am3d:rot ax="-76088" ay="581108" az="-12805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405071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>
                <a:extLst>
                  <a:ext uri="{FF2B5EF4-FFF2-40B4-BE49-F238E27FC236}">
                    <a16:creationId xmlns:a16="http://schemas.microsoft.com/office/drawing/2014/main" id="{EAA43DFC-D197-4ABA-8BB9-038C2FEADF9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251460" y="1242465"/>
                <a:ext cx="5645660" cy="11231069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60CBA214-E811-4FB2-BBFD-CF6B95D0B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098" y="1316311"/>
            <a:ext cx="537210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341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162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 KADEK ADI ASTAWA</dc:creator>
  <cp:lastModifiedBy>I KADEK ADI ASTAWA</cp:lastModifiedBy>
  <cp:revision>2</cp:revision>
  <dcterms:created xsi:type="dcterms:W3CDTF">2024-03-28T04:43:55Z</dcterms:created>
  <dcterms:modified xsi:type="dcterms:W3CDTF">2024-03-28T05:12:54Z</dcterms:modified>
</cp:coreProperties>
</file>