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435" r:id="rId7"/>
    <p:sldId id="436" r:id="rId8"/>
    <p:sldId id="437" r:id="rId9"/>
    <p:sldId id="430" r:id="rId10"/>
    <p:sldId id="445" r:id="rId11"/>
    <p:sldId id="446" r:id="rId12"/>
    <p:sldId id="456" r:id="rId13"/>
    <p:sldId id="455" r:id="rId14"/>
    <p:sldId id="448" r:id="rId15"/>
    <p:sldId id="449" r:id="rId16"/>
    <p:sldId id="450" r:id="rId17"/>
    <p:sldId id="451" r:id="rId18"/>
    <p:sldId id="452" r:id="rId19"/>
    <p:sldId id="453" r:id="rId20"/>
    <p:sldId id="454" r:id="rId21"/>
    <p:sldId id="444" r:id="rId22"/>
    <p:sldId id="316" r:id="rId23"/>
    <p:sldId id="443" r:id="rId24"/>
    <p:sldId id="373" r:id="rId25"/>
    <p:sldId id="429" r:id="rId26"/>
    <p:sldId id="457" r:id="rId27"/>
  </p:sldIdLst>
  <p:sldSz cx="9144000" cy="5143500" type="screen16x9"/>
  <p:notesSz cx="6858000" cy="9144000"/>
  <p:embeddedFontLst>
    <p:embeddedFont>
      <p:font typeface="Amatic SC" panose="00000500000000000000" pitchFamily="2" charset="-79"/>
      <p:regular r:id="rId29"/>
      <p:bold r:id="rId30"/>
    </p:embeddedFont>
    <p:embeddedFont>
      <p:font typeface="Roboto Condensed" panose="02000000000000000000" pitchFamily="2" charset="0"/>
      <p:regular r:id="rId31"/>
    </p:embeddedFont>
    <p:embeddedFont>
      <p:font typeface="Roboto Mono" panose="00000009000000000000" pitchFamily="49"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IN">
                <a:solidFill>
                  <a:schemeClr val="bg1"/>
                </a:solidFill>
              </a:rPr>
              <a:t>Users</a:t>
            </a:r>
          </a:p>
        </c:rich>
      </c:tx>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Column2</c:v>
                </c:pt>
              </c:strCache>
            </c:strRef>
          </c:tx>
          <c:dPt>
            <c:idx val="0"/>
            <c:bubble3D val="0"/>
            <c:spPr>
              <a:solidFill>
                <a:schemeClr val="accent2">
                  <a:lumMod val="75000"/>
                </a:schemeClr>
              </a:solidFill>
              <a:ln w="19050">
                <a:solidFill>
                  <a:schemeClr val="lt1"/>
                </a:solidFill>
              </a:ln>
              <a:effectLst/>
            </c:spPr>
            <c:extLst>
              <c:ext xmlns:c16="http://schemas.microsoft.com/office/drawing/2014/chart" uri="{C3380CC4-5D6E-409C-BE32-E72D297353CC}">
                <c16:uniqueId val="{00000001-0647-4F9A-B759-CC6F284B4E2C}"/>
              </c:ext>
            </c:extLst>
          </c:dPt>
          <c:dPt>
            <c:idx val="1"/>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03-0647-4F9A-B759-CC6F284B4E2C}"/>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0647-4F9A-B759-CC6F284B4E2C}"/>
              </c:ext>
            </c:extLst>
          </c:dPt>
          <c:dLbls>
            <c:dLbl>
              <c:idx val="0"/>
              <c:layout>
                <c:manualLayout>
                  <c:x val="-3.3052805161200398E-2"/>
                  <c:y val="0.15354339872928499"/>
                </c:manualLayout>
              </c:layout>
              <c:tx>
                <c:rich>
                  <a:bodyPr/>
                  <a:lstStyle/>
                  <a:p>
                    <a:r>
                      <a:rPr lang="en-US">
                        <a:solidFill>
                          <a:schemeClr val="bg1"/>
                        </a:solidFill>
                      </a:rPr>
                      <a:t>10%</a:t>
                    </a:r>
                  </a:p>
                </c:rich>
              </c:tx>
              <c:dLblPos val="bestFit"/>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0647-4F9A-B759-CC6F284B4E2C}"/>
                </c:ext>
              </c:extLst>
            </c:dLbl>
            <c:dLbl>
              <c:idx val="1"/>
              <c:layout>
                <c:manualLayout>
                  <c:x val="-1.41780622610354E-2"/>
                  <c:y val="-0.219794435315737"/>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647-4F9A-B759-CC6F284B4E2C}"/>
                </c:ext>
              </c:extLst>
            </c:dLbl>
            <c:dLbl>
              <c:idx val="2"/>
              <c:layout>
                <c:manualLayout>
                  <c:x val="4.99498323840196E-2"/>
                  <c:y val="0.14669769534486199"/>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0647-4F9A-B759-CC6F284B4E2C}"/>
                </c:ext>
              </c:extLst>
            </c:dLbl>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Childern 10%</c:v>
                </c:pt>
                <c:pt idx="1">
                  <c:v>Teenagers 78%</c:v>
                </c:pt>
                <c:pt idx="2">
                  <c:v>Adults 12%</c:v>
                </c:pt>
              </c:strCache>
            </c:strRef>
          </c:cat>
          <c:val>
            <c:numRef>
              <c:f>Sheet1!$B$2:$B$4</c:f>
              <c:numCache>
                <c:formatCode>General</c:formatCode>
                <c:ptCount val="3"/>
                <c:pt idx="0">
                  <c:v>10</c:v>
                </c:pt>
                <c:pt idx="1">
                  <c:v>78</c:v>
                </c:pt>
                <c:pt idx="2">
                  <c:v>12</c:v>
                </c:pt>
              </c:numCache>
            </c:numRef>
          </c:val>
          <c:extLst>
            <c:ext xmlns:c16="http://schemas.microsoft.com/office/drawing/2014/chart" uri="{C3380CC4-5D6E-409C-BE32-E72D297353CC}">
              <c16:uniqueId val="{00000006-0647-4F9A-B759-CC6F284B4E2C}"/>
            </c:ext>
          </c:extLst>
        </c:ser>
        <c:dLbls>
          <c:showLegendKey val="0"/>
          <c:showVal val="0"/>
          <c:showCatName val="0"/>
          <c:showSerName val="0"/>
          <c:showPercent val="1"/>
          <c:showBubbleSize val="0"/>
          <c:showLeaderLines val="1"/>
        </c:dLbls>
        <c:firstSliceAng val="0"/>
      </c:pieChart>
      <c:spPr>
        <a:noFill/>
        <a:ln>
          <a:noFill/>
        </a:ln>
        <a:effectLst/>
      </c:spPr>
    </c:plotArea>
    <c:legend>
      <c:legendPos val="b"/>
      <c:legendEntry>
        <c:idx val="0"/>
        <c:txPr>
          <a:bodyPr rot="0" spcFirstLastPara="0" vertOverflow="ellipsis" vert="horz" wrap="square" anchor="ctr" anchorCtr="1"/>
          <a:lstStyle/>
          <a:p>
            <a:pPr>
              <a:defRPr lang="en-US" sz="900" b="0" i="0" u="none" strike="noStrike" kern="1200" baseline="0">
                <a:solidFill>
                  <a:schemeClr val="bg1"/>
                </a:solidFill>
                <a:latin typeface="+mn-lt"/>
                <a:ea typeface="+mn-ea"/>
                <a:cs typeface="+mn-cs"/>
              </a:defRPr>
            </a:pPr>
            <a:endParaRPr lang="en-US"/>
          </a:p>
        </c:txPr>
      </c:legendEntry>
      <c:legendEntry>
        <c:idx val="1"/>
        <c:txPr>
          <a:bodyPr rot="0" spcFirstLastPara="0" vertOverflow="ellipsis" vert="horz" wrap="square" anchor="ctr" anchorCtr="1"/>
          <a:lstStyle/>
          <a:p>
            <a:pPr>
              <a:defRPr lang="en-US" sz="900" b="0" i="0" u="none" strike="noStrike" kern="1200" baseline="0">
                <a:solidFill>
                  <a:schemeClr val="bg1"/>
                </a:solidFill>
                <a:latin typeface="+mn-lt"/>
                <a:ea typeface="+mn-ea"/>
                <a:cs typeface="+mn-cs"/>
              </a:defRPr>
            </a:pPr>
            <a:endParaRPr lang="en-US"/>
          </a:p>
        </c:txPr>
      </c:legendEntry>
      <c:legendEntry>
        <c:idx val="2"/>
        <c:txPr>
          <a:bodyPr rot="0" spcFirstLastPara="0" vertOverflow="ellipsis" vert="horz" wrap="square" anchor="ctr" anchorCtr="1"/>
          <a:lstStyle/>
          <a:p>
            <a:pPr>
              <a:defRPr lang="en-US" sz="900" b="0" i="0" u="none" strike="noStrike" kern="1200" baseline="0">
                <a:solidFill>
                  <a:schemeClr val="bg1"/>
                </a:solidFill>
                <a:latin typeface="+mn-lt"/>
                <a:ea typeface="+mn-ea"/>
                <a:cs typeface="+mn-cs"/>
              </a:defRPr>
            </a:pPr>
            <a:endParaRPr lang="en-US"/>
          </a:p>
        </c:txPr>
      </c:legendEntry>
      <c:layout>
        <c:manualLayout>
          <c:xMode val="edge"/>
          <c:yMode val="edge"/>
          <c:x val="0.20928157072735401"/>
          <c:y val="0.90721247563352803"/>
          <c:w val="0.74907035549605805"/>
          <c:h val="7.7192982456140397E-2"/>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b18f4893d3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b18f4893d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b18f4893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d9357d30b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d9357d30b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d990362b7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d990362b7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d990362b7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d990362b7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d990362b7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d990362b7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d990362b7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d990362b7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d990362b7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d990362b7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28475" y="488452"/>
            <a:ext cx="5886900" cy="1697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b="1">
                <a:latin typeface="Amatic SC" panose="00000500000000000000"/>
                <a:ea typeface="Amatic SC" panose="00000500000000000000"/>
                <a:cs typeface="Amatic SC" panose="00000500000000000000"/>
                <a:sym typeface="Amatic SC" panose="0000050000000000000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28475" y="2164081"/>
            <a:ext cx="5886900" cy="40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Roboto Mono" panose="00000009000000000000"/>
                <a:ea typeface="Roboto Mono" panose="00000009000000000000"/>
                <a:cs typeface="Roboto Mono" panose="00000009000000000000"/>
                <a:sym typeface="Roboto Mono" panose="00000009000000000000"/>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720000" y="1467400"/>
            <a:ext cx="77040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 name="Google Shape;38;p11"/>
          <p:cNvSpPr txBox="1">
            <a:spLocks noGrp="1"/>
          </p:cNvSpPr>
          <p:nvPr>
            <p:ph type="subTitle" idx="1"/>
          </p:nvPr>
        </p:nvSpPr>
        <p:spPr>
          <a:xfrm>
            <a:off x="2195550" y="3293000"/>
            <a:ext cx="4752900" cy="3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42" name="Google Shape;42;p13"/>
          <p:cNvSpPr txBox="1">
            <a:spLocks noGrp="1"/>
          </p:cNvSpPr>
          <p:nvPr>
            <p:ph type="subTitle" idx="1"/>
          </p:nvPr>
        </p:nvSpPr>
        <p:spPr>
          <a:xfrm>
            <a:off x="1979025" y="1685925"/>
            <a:ext cx="2658600" cy="390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1"/>
              </a:buClr>
              <a:buSzPts val="1600"/>
              <a:buNone/>
              <a:defRPr sz="1600" b="1">
                <a:solidFill>
                  <a:schemeClr val="accent2"/>
                </a:solidFill>
              </a:defRPr>
            </a:lvl1pPr>
            <a:lvl2pPr lvl="1" rtl="0">
              <a:lnSpc>
                <a:spcPct val="100000"/>
              </a:lnSpc>
              <a:spcBef>
                <a:spcPts val="1600"/>
              </a:spcBef>
              <a:spcAft>
                <a:spcPts val="0"/>
              </a:spcAft>
              <a:buClr>
                <a:schemeClr val="accent1"/>
              </a:buClr>
              <a:buSzPts val="1600"/>
              <a:buNone/>
              <a:defRPr sz="1600" b="1">
                <a:solidFill>
                  <a:schemeClr val="accent1"/>
                </a:solidFill>
              </a:defRPr>
            </a:lvl2pPr>
            <a:lvl3pPr lvl="2" rtl="0">
              <a:lnSpc>
                <a:spcPct val="100000"/>
              </a:lnSpc>
              <a:spcBef>
                <a:spcPts val="1600"/>
              </a:spcBef>
              <a:spcAft>
                <a:spcPts val="0"/>
              </a:spcAft>
              <a:buClr>
                <a:schemeClr val="accent1"/>
              </a:buClr>
              <a:buSzPts val="1600"/>
              <a:buNone/>
              <a:defRPr sz="1600" b="1">
                <a:solidFill>
                  <a:schemeClr val="accent1"/>
                </a:solidFill>
              </a:defRPr>
            </a:lvl3pPr>
            <a:lvl4pPr lvl="3" rtl="0">
              <a:lnSpc>
                <a:spcPct val="100000"/>
              </a:lnSpc>
              <a:spcBef>
                <a:spcPts val="1600"/>
              </a:spcBef>
              <a:spcAft>
                <a:spcPts val="0"/>
              </a:spcAft>
              <a:buClr>
                <a:schemeClr val="accent1"/>
              </a:buClr>
              <a:buSzPts val="1600"/>
              <a:buNone/>
              <a:defRPr sz="1600" b="1">
                <a:solidFill>
                  <a:schemeClr val="accent1"/>
                </a:solidFill>
              </a:defRPr>
            </a:lvl4pPr>
            <a:lvl5pPr lvl="4" rtl="0">
              <a:lnSpc>
                <a:spcPct val="100000"/>
              </a:lnSpc>
              <a:spcBef>
                <a:spcPts val="1600"/>
              </a:spcBef>
              <a:spcAft>
                <a:spcPts val="0"/>
              </a:spcAft>
              <a:buClr>
                <a:schemeClr val="accent1"/>
              </a:buClr>
              <a:buSzPts val="1600"/>
              <a:buNone/>
              <a:defRPr sz="1600" b="1">
                <a:solidFill>
                  <a:schemeClr val="accent1"/>
                </a:solidFill>
              </a:defRPr>
            </a:lvl5pPr>
            <a:lvl6pPr lvl="5" rtl="0">
              <a:lnSpc>
                <a:spcPct val="100000"/>
              </a:lnSpc>
              <a:spcBef>
                <a:spcPts val="1600"/>
              </a:spcBef>
              <a:spcAft>
                <a:spcPts val="0"/>
              </a:spcAft>
              <a:buClr>
                <a:schemeClr val="accent1"/>
              </a:buClr>
              <a:buSzPts val="1600"/>
              <a:buNone/>
              <a:defRPr sz="1600" b="1">
                <a:solidFill>
                  <a:schemeClr val="accent1"/>
                </a:solidFill>
              </a:defRPr>
            </a:lvl6pPr>
            <a:lvl7pPr lvl="6" rtl="0">
              <a:lnSpc>
                <a:spcPct val="100000"/>
              </a:lnSpc>
              <a:spcBef>
                <a:spcPts val="1600"/>
              </a:spcBef>
              <a:spcAft>
                <a:spcPts val="0"/>
              </a:spcAft>
              <a:buClr>
                <a:schemeClr val="accent1"/>
              </a:buClr>
              <a:buSzPts val="1600"/>
              <a:buNone/>
              <a:defRPr sz="1600" b="1">
                <a:solidFill>
                  <a:schemeClr val="accent1"/>
                </a:solidFill>
              </a:defRPr>
            </a:lvl7pPr>
            <a:lvl8pPr lvl="7" rtl="0">
              <a:lnSpc>
                <a:spcPct val="100000"/>
              </a:lnSpc>
              <a:spcBef>
                <a:spcPts val="1600"/>
              </a:spcBef>
              <a:spcAft>
                <a:spcPts val="0"/>
              </a:spcAft>
              <a:buClr>
                <a:schemeClr val="accent1"/>
              </a:buClr>
              <a:buSzPts val="1600"/>
              <a:buNone/>
              <a:defRPr sz="1600" b="1">
                <a:solidFill>
                  <a:schemeClr val="accent1"/>
                </a:solidFill>
              </a:defRPr>
            </a:lvl8pPr>
            <a:lvl9pPr lvl="8"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43" name="Google Shape;43;p13"/>
          <p:cNvSpPr txBox="1">
            <a:spLocks noGrp="1"/>
          </p:cNvSpPr>
          <p:nvPr>
            <p:ph type="subTitle" idx="2"/>
          </p:nvPr>
        </p:nvSpPr>
        <p:spPr>
          <a:xfrm>
            <a:off x="5536900" y="1685925"/>
            <a:ext cx="2658600" cy="390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1"/>
              </a:buClr>
              <a:buSzPts val="1600"/>
              <a:buNone/>
              <a:defRPr sz="1600" b="1">
                <a:solidFill>
                  <a:schemeClr val="accent2"/>
                </a:solidFill>
              </a:defRPr>
            </a:lvl1pPr>
            <a:lvl2pPr lvl="1" rtl="0">
              <a:lnSpc>
                <a:spcPct val="100000"/>
              </a:lnSpc>
              <a:spcBef>
                <a:spcPts val="1600"/>
              </a:spcBef>
              <a:spcAft>
                <a:spcPts val="0"/>
              </a:spcAft>
              <a:buClr>
                <a:schemeClr val="accent1"/>
              </a:buClr>
              <a:buSzPts val="1600"/>
              <a:buNone/>
              <a:defRPr sz="1600" b="1">
                <a:solidFill>
                  <a:schemeClr val="accent1"/>
                </a:solidFill>
              </a:defRPr>
            </a:lvl2pPr>
            <a:lvl3pPr lvl="2" rtl="0">
              <a:lnSpc>
                <a:spcPct val="100000"/>
              </a:lnSpc>
              <a:spcBef>
                <a:spcPts val="1600"/>
              </a:spcBef>
              <a:spcAft>
                <a:spcPts val="0"/>
              </a:spcAft>
              <a:buClr>
                <a:schemeClr val="accent1"/>
              </a:buClr>
              <a:buSzPts val="1600"/>
              <a:buNone/>
              <a:defRPr sz="1600" b="1">
                <a:solidFill>
                  <a:schemeClr val="accent1"/>
                </a:solidFill>
              </a:defRPr>
            </a:lvl3pPr>
            <a:lvl4pPr lvl="3" rtl="0">
              <a:lnSpc>
                <a:spcPct val="100000"/>
              </a:lnSpc>
              <a:spcBef>
                <a:spcPts val="1600"/>
              </a:spcBef>
              <a:spcAft>
                <a:spcPts val="0"/>
              </a:spcAft>
              <a:buClr>
                <a:schemeClr val="accent1"/>
              </a:buClr>
              <a:buSzPts val="1600"/>
              <a:buNone/>
              <a:defRPr sz="1600" b="1">
                <a:solidFill>
                  <a:schemeClr val="accent1"/>
                </a:solidFill>
              </a:defRPr>
            </a:lvl4pPr>
            <a:lvl5pPr lvl="4" rtl="0">
              <a:lnSpc>
                <a:spcPct val="100000"/>
              </a:lnSpc>
              <a:spcBef>
                <a:spcPts val="1600"/>
              </a:spcBef>
              <a:spcAft>
                <a:spcPts val="0"/>
              </a:spcAft>
              <a:buClr>
                <a:schemeClr val="accent1"/>
              </a:buClr>
              <a:buSzPts val="1600"/>
              <a:buNone/>
              <a:defRPr sz="1600" b="1">
                <a:solidFill>
                  <a:schemeClr val="accent1"/>
                </a:solidFill>
              </a:defRPr>
            </a:lvl5pPr>
            <a:lvl6pPr lvl="5" rtl="0">
              <a:lnSpc>
                <a:spcPct val="100000"/>
              </a:lnSpc>
              <a:spcBef>
                <a:spcPts val="1600"/>
              </a:spcBef>
              <a:spcAft>
                <a:spcPts val="0"/>
              </a:spcAft>
              <a:buClr>
                <a:schemeClr val="accent1"/>
              </a:buClr>
              <a:buSzPts val="1600"/>
              <a:buNone/>
              <a:defRPr sz="1600" b="1">
                <a:solidFill>
                  <a:schemeClr val="accent1"/>
                </a:solidFill>
              </a:defRPr>
            </a:lvl6pPr>
            <a:lvl7pPr lvl="6" rtl="0">
              <a:lnSpc>
                <a:spcPct val="100000"/>
              </a:lnSpc>
              <a:spcBef>
                <a:spcPts val="1600"/>
              </a:spcBef>
              <a:spcAft>
                <a:spcPts val="0"/>
              </a:spcAft>
              <a:buClr>
                <a:schemeClr val="accent1"/>
              </a:buClr>
              <a:buSzPts val="1600"/>
              <a:buNone/>
              <a:defRPr sz="1600" b="1">
                <a:solidFill>
                  <a:schemeClr val="accent1"/>
                </a:solidFill>
              </a:defRPr>
            </a:lvl7pPr>
            <a:lvl8pPr lvl="7" rtl="0">
              <a:lnSpc>
                <a:spcPct val="100000"/>
              </a:lnSpc>
              <a:spcBef>
                <a:spcPts val="1600"/>
              </a:spcBef>
              <a:spcAft>
                <a:spcPts val="0"/>
              </a:spcAft>
              <a:buClr>
                <a:schemeClr val="accent1"/>
              </a:buClr>
              <a:buSzPts val="1600"/>
              <a:buNone/>
              <a:defRPr sz="1600" b="1">
                <a:solidFill>
                  <a:schemeClr val="accent1"/>
                </a:solidFill>
              </a:defRPr>
            </a:lvl8pPr>
            <a:lvl9pPr lvl="8"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44" name="Google Shape;44;p13"/>
          <p:cNvSpPr txBox="1">
            <a:spLocks noGrp="1"/>
          </p:cNvSpPr>
          <p:nvPr>
            <p:ph type="subTitle" idx="3"/>
          </p:nvPr>
        </p:nvSpPr>
        <p:spPr>
          <a:xfrm>
            <a:off x="5536900" y="1912550"/>
            <a:ext cx="2658600" cy="76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13"/>
          <p:cNvSpPr txBox="1">
            <a:spLocks noGrp="1"/>
          </p:cNvSpPr>
          <p:nvPr>
            <p:ph type="subTitle" idx="4"/>
          </p:nvPr>
        </p:nvSpPr>
        <p:spPr>
          <a:xfrm>
            <a:off x="1979025" y="1912550"/>
            <a:ext cx="2658600" cy="76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6" name="Google Shape;46;p13"/>
          <p:cNvSpPr txBox="1">
            <a:spLocks noGrp="1"/>
          </p:cNvSpPr>
          <p:nvPr>
            <p:ph type="subTitle" idx="5"/>
          </p:nvPr>
        </p:nvSpPr>
        <p:spPr>
          <a:xfrm>
            <a:off x="1979025" y="3098600"/>
            <a:ext cx="2658600" cy="390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1"/>
              </a:buClr>
              <a:buSzPts val="1600"/>
              <a:buNone/>
              <a:defRPr sz="1600" b="1">
                <a:solidFill>
                  <a:schemeClr val="accent2"/>
                </a:solidFill>
              </a:defRPr>
            </a:lvl1pPr>
            <a:lvl2pPr lvl="1" rtl="0">
              <a:lnSpc>
                <a:spcPct val="100000"/>
              </a:lnSpc>
              <a:spcBef>
                <a:spcPts val="1600"/>
              </a:spcBef>
              <a:spcAft>
                <a:spcPts val="0"/>
              </a:spcAft>
              <a:buClr>
                <a:schemeClr val="accent1"/>
              </a:buClr>
              <a:buSzPts val="1600"/>
              <a:buNone/>
              <a:defRPr sz="1600" b="1">
                <a:solidFill>
                  <a:schemeClr val="accent1"/>
                </a:solidFill>
              </a:defRPr>
            </a:lvl2pPr>
            <a:lvl3pPr lvl="2" rtl="0">
              <a:lnSpc>
                <a:spcPct val="100000"/>
              </a:lnSpc>
              <a:spcBef>
                <a:spcPts val="1600"/>
              </a:spcBef>
              <a:spcAft>
                <a:spcPts val="0"/>
              </a:spcAft>
              <a:buClr>
                <a:schemeClr val="accent1"/>
              </a:buClr>
              <a:buSzPts val="1600"/>
              <a:buNone/>
              <a:defRPr sz="1600" b="1">
                <a:solidFill>
                  <a:schemeClr val="accent1"/>
                </a:solidFill>
              </a:defRPr>
            </a:lvl3pPr>
            <a:lvl4pPr lvl="3" rtl="0">
              <a:lnSpc>
                <a:spcPct val="100000"/>
              </a:lnSpc>
              <a:spcBef>
                <a:spcPts val="1600"/>
              </a:spcBef>
              <a:spcAft>
                <a:spcPts val="0"/>
              </a:spcAft>
              <a:buClr>
                <a:schemeClr val="accent1"/>
              </a:buClr>
              <a:buSzPts val="1600"/>
              <a:buNone/>
              <a:defRPr sz="1600" b="1">
                <a:solidFill>
                  <a:schemeClr val="accent1"/>
                </a:solidFill>
              </a:defRPr>
            </a:lvl4pPr>
            <a:lvl5pPr lvl="4" rtl="0">
              <a:lnSpc>
                <a:spcPct val="100000"/>
              </a:lnSpc>
              <a:spcBef>
                <a:spcPts val="1600"/>
              </a:spcBef>
              <a:spcAft>
                <a:spcPts val="0"/>
              </a:spcAft>
              <a:buClr>
                <a:schemeClr val="accent1"/>
              </a:buClr>
              <a:buSzPts val="1600"/>
              <a:buNone/>
              <a:defRPr sz="1600" b="1">
                <a:solidFill>
                  <a:schemeClr val="accent1"/>
                </a:solidFill>
              </a:defRPr>
            </a:lvl5pPr>
            <a:lvl6pPr lvl="5" rtl="0">
              <a:lnSpc>
                <a:spcPct val="100000"/>
              </a:lnSpc>
              <a:spcBef>
                <a:spcPts val="1600"/>
              </a:spcBef>
              <a:spcAft>
                <a:spcPts val="0"/>
              </a:spcAft>
              <a:buClr>
                <a:schemeClr val="accent1"/>
              </a:buClr>
              <a:buSzPts val="1600"/>
              <a:buNone/>
              <a:defRPr sz="1600" b="1">
                <a:solidFill>
                  <a:schemeClr val="accent1"/>
                </a:solidFill>
              </a:defRPr>
            </a:lvl6pPr>
            <a:lvl7pPr lvl="6" rtl="0">
              <a:lnSpc>
                <a:spcPct val="100000"/>
              </a:lnSpc>
              <a:spcBef>
                <a:spcPts val="1600"/>
              </a:spcBef>
              <a:spcAft>
                <a:spcPts val="0"/>
              </a:spcAft>
              <a:buClr>
                <a:schemeClr val="accent1"/>
              </a:buClr>
              <a:buSzPts val="1600"/>
              <a:buNone/>
              <a:defRPr sz="1600" b="1">
                <a:solidFill>
                  <a:schemeClr val="accent1"/>
                </a:solidFill>
              </a:defRPr>
            </a:lvl7pPr>
            <a:lvl8pPr lvl="7" rtl="0">
              <a:lnSpc>
                <a:spcPct val="100000"/>
              </a:lnSpc>
              <a:spcBef>
                <a:spcPts val="1600"/>
              </a:spcBef>
              <a:spcAft>
                <a:spcPts val="0"/>
              </a:spcAft>
              <a:buClr>
                <a:schemeClr val="accent1"/>
              </a:buClr>
              <a:buSzPts val="1600"/>
              <a:buNone/>
              <a:defRPr sz="1600" b="1">
                <a:solidFill>
                  <a:schemeClr val="accent1"/>
                </a:solidFill>
              </a:defRPr>
            </a:lvl8pPr>
            <a:lvl9pPr lvl="8"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47" name="Google Shape;47;p13"/>
          <p:cNvSpPr txBox="1">
            <a:spLocks noGrp="1"/>
          </p:cNvSpPr>
          <p:nvPr>
            <p:ph type="subTitle" idx="6"/>
          </p:nvPr>
        </p:nvSpPr>
        <p:spPr>
          <a:xfrm>
            <a:off x="5536900" y="3098600"/>
            <a:ext cx="2658600" cy="390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1"/>
              </a:buClr>
              <a:buSzPts val="1600"/>
              <a:buNone/>
              <a:defRPr sz="1600" b="1">
                <a:solidFill>
                  <a:schemeClr val="accent2"/>
                </a:solidFill>
              </a:defRPr>
            </a:lvl1pPr>
            <a:lvl2pPr lvl="1" rtl="0">
              <a:lnSpc>
                <a:spcPct val="100000"/>
              </a:lnSpc>
              <a:spcBef>
                <a:spcPts val="1600"/>
              </a:spcBef>
              <a:spcAft>
                <a:spcPts val="0"/>
              </a:spcAft>
              <a:buClr>
                <a:schemeClr val="accent1"/>
              </a:buClr>
              <a:buSzPts val="1600"/>
              <a:buNone/>
              <a:defRPr sz="1600" b="1">
                <a:solidFill>
                  <a:schemeClr val="accent1"/>
                </a:solidFill>
              </a:defRPr>
            </a:lvl2pPr>
            <a:lvl3pPr lvl="2" rtl="0">
              <a:lnSpc>
                <a:spcPct val="100000"/>
              </a:lnSpc>
              <a:spcBef>
                <a:spcPts val="1600"/>
              </a:spcBef>
              <a:spcAft>
                <a:spcPts val="0"/>
              </a:spcAft>
              <a:buClr>
                <a:schemeClr val="accent1"/>
              </a:buClr>
              <a:buSzPts val="1600"/>
              <a:buNone/>
              <a:defRPr sz="1600" b="1">
                <a:solidFill>
                  <a:schemeClr val="accent1"/>
                </a:solidFill>
              </a:defRPr>
            </a:lvl3pPr>
            <a:lvl4pPr lvl="3" rtl="0">
              <a:lnSpc>
                <a:spcPct val="100000"/>
              </a:lnSpc>
              <a:spcBef>
                <a:spcPts val="1600"/>
              </a:spcBef>
              <a:spcAft>
                <a:spcPts val="0"/>
              </a:spcAft>
              <a:buClr>
                <a:schemeClr val="accent1"/>
              </a:buClr>
              <a:buSzPts val="1600"/>
              <a:buNone/>
              <a:defRPr sz="1600" b="1">
                <a:solidFill>
                  <a:schemeClr val="accent1"/>
                </a:solidFill>
              </a:defRPr>
            </a:lvl4pPr>
            <a:lvl5pPr lvl="4" rtl="0">
              <a:lnSpc>
                <a:spcPct val="100000"/>
              </a:lnSpc>
              <a:spcBef>
                <a:spcPts val="1600"/>
              </a:spcBef>
              <a:spcAft>
                <a:spcPts val="0"/>
              </a:spcAft>
              <a:buClr>
                <a:schemeClr val="accent1"/>
              </a:buClr>
              <a:buSzPts val="1600"/>
              <a:buNone/>
              <a:defRPr sz="1600" b="1">
                <a:solidFill>
                  <a:schemeClr val="accent1"/>
                </a:solidFill>
              </a:defRPr>
            </a:lvl5pPr>
            <a:lvl6pPr lvl="5" rtl="0">
              <a:lnSpc>
                <a:spcPct val="100000"/>
              </a:lnSpc>
              <a:spcBef>
                <a:spcPts val="1600"/>
              </a:spcBef>
              <a:spcAft>
                <a:spcPts val="0"/>
              </a:spcAft>
              <a:buClr>
                <a:schemeClr val="accent1"/>
              </a:buClr>
              <a:buSzPts val="1600"/>
              <a:buNone/>
              <a:defRPr sz="1600" b="1">
                <a:solidFill>
                  <a:schemeClr val="accent1"/>
                </a:solidFill>
              </a:defRPr>
            </a:lvl6pPr>
            <a:lvl7pPr lvl="6" rtl="0">
              <a:lnSpc>
                <a:spcPct val="100000"/>
              </a:lnSpc>
              <a:spcBef>
                <a:spcPts val="1600"/>
              </a:spcBef>
              <a:spcAft>
                <a:spcPts val="0"/>
              </a:spcAft>
              <a:buClr>
                <a:schemeClr val="accent1"/>
              </a:buClr>
              <a:buSzPts val="1600"/>
              <a:buNone/>
              <a:defRPr sz="1600" b="1">
                <a:solidFill>
                  <a:schemeClr val="accent1"/>
                </a:solidFill>
              </a:defRPr>
            </a:lvl7pPr>
            <a:lvl8pPr lvl="7" rtl="0">
              <a:lnSpc>
                <a:spcPct val="100000"/>
              </a:lnSpc>
              <a:spcBef>
                <a:spcPts val="1600"/>
              </a:spcBef>
              <a:spcAft>
                <a:spcPts val="0"/>
              </a:spcAft>
              <a:buClr>
                <a:schemeClr val="accent1"/>
              </a:buClr>
              <a:buSzPts val="1600"/>
              <a:buNone/>
              <a:defRPr sz="1600" b="1">
                <a:solidFill>
                  <a:schemeClr val="accent1"/>
                </a:solidFill>
              </a:defRPr>
            </a:lvl8pPr>
            <a:lvl9pPr lvl="8"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48" name="Google Shape;48;p13"/>
          <p:cNvSpPr txBox="1">
            <a:spLocks noGrp="1"/>
          </p:cNvSpPr>
          <p:nvPr>
            <p:ph type="subTitle" idx="7"/>
          </p:nvPr>
        </p:nvSpPr>
        <p:spPr>
          <a:xfrm>
            <a:off x="5536900" y="3325175"/>
            <a:ext cx="2658600" cy="76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9" name="Google Shape;49;p13"/>
          <p:cNvSpPr txBox="1">
            <a:spLocks noGrp="1"/>
          </p:cNvSpPr>
          <p:nvPr>
            <p:ph type="subTitle" idx="8"/>
          </p:nvPr>
        </p:nvSpPr>
        <p:spPr>
          <a:xfrm>
            <a:off x="1979025" y="3325175"/>
            <a:ext cx="2658600" cy="76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0" name="Google Shape;50;p13"/>
          <p:cNvSpPr txBox="1">
            <a:spLocks noGrp="1"/>
          </p:cNvSpPr>
          <p:nvPr>
            <p:ph type="title" idx="9" hasCustomPrompt="1"/>
          </p:nvPr>
        </p:nvSpPr>
        <p:spPr>
          <a:xfrm>
            <a:off x="1072451" y="1915150"/>
            <a:ext cx="817500" cy="52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3500">
                <a:solidFill>
                  <a:schemeClr val="dk1"/>
                </a:solidFill>
                <a:latin typeface="Roboto Mono" panose="00000009000000000000"/>
                <a:ea typeface="Roboto Mono" panose="00000009000000000000"/>
                <a:cs typeface="Roboto Mono" panose="00000009000000000000"/>
                <a:sym typeface="Roboto Mono" panose="00000009000000000000"/>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51" name="Google Shape;51;p13"/>
          <p:cNvSpPr txBox="1">
            <a:spLocks noGrp="1"/>
          </p:cNvSpPr>
          <p:nvPr>
            <p:ph type="title" idx="13" hasCustomPrompt="1"/>
          </p:nvPr>
        </p:nvSpPr>
        <p:spPr>
          <a:xfrm>
            <a:off x="4678514" y="1915200"/>
            <a:ext cx="817500" cy="52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3500">
                <a:solidFill>
                  <a:schemeClr val="dk1"/>
                </a:solidFill>
                <a:latin typeface="Roboto Mono" panose="00000009000000000000"/>
                <a:ea typeface="Roboto Mono" panose="00000009000000000000"/>
                <a:cs typeface="Roboto Mono" panose="00000009000000000000"/>
                <a:sym typeface="Roboto Mono" panose="00000009000000000000"/>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52" name="Google Shape;52;p13"/>
          <p:cNvSpPr txBox="1">
            <a:spLocks noGrp="1"/>
          </p:cNvSpPr>
          <p:nvPr>
            <p:ph type="title" idx="14" hasCustomPrompt="1"/>
          </p:nvPr>
        </p:nvSpPr>
        <p:spPr>
          <a:xfrm>
            <a:off x="1072451" y="3305800"/>
            <a:ext cx="817500" cy="52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3500">
                <a:solidFill>
                  <a:schemeClr val="dk1"/>
                </a:solidFill>
                <a:latin typeface="Roboto Mono" panose="00000009000000000000"/>
                <a:ea typeface="Roboto Mono" panose="00000009000000000000"/>
                <a:cs typeface="Roboto Mono" panose="00000009000000000000"/>
                <a:sym typeface="Roboto Mono" panose="00000009000000000000"/>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53" name="Google Shape;53;p13"/>
          <p:cNvSpPr txBox="1">
            <a:spLocks noGrp="1"/>
          </p:cNvSpPr>
          <p:nvPr>
            <p:ph type="title" idx="15" hasCustomPrompt="1"/>
          </p:nvPr>
        </p:nvSpPr>
        <p:spPr>
          <a:xfrm>
            <a:off x="4678514" y="3305800"/>
            <a:ext cx="817500" cy="52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3500">
                <a:solidFill>
                  <a:schemeClr val="dk1"/>
                </a:solidFill>
                <a:latin typeface="Roboto Mono" panose="00000009000000000000"/>
                <a:ea typeface="Roboto Mono" panose="00000009000000000000"/>
                <a:cs typeface="Roboto Mono" panose="00000009000000000000"/>
                <a:sym typeface="Roboto Mono" panose="00000009000000000000"/>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15">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56" name="Google Shape;56;p14"/>
          <p:cNvSpPr txBox="1">
            <a:spLocks noGrp="1"/>
          </p:cNvSpPr>
          <p:nvPr>
            <p:ph type="subTitle" idx="1"/>
          </p:nvPr>
        </p:nvSpPr>
        <p:spPr>
          <a:xfrm>
            <a:off x="707325" y="2806750"/>
            <a:ext cx="2338800" cy="390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accent1"/>
              </a:buClr>
              <a:buSzPts val="1600"/>
              <a:buNone/>
              <a:defRPr sz="1600" b="1">
                <a:solidFill>
                  <a:schemeClr val="accent2"/>
                </a:solidFill>
              </a:defRPr>
            </a:lvl1pPr>
            <a:lvl2pPr lvl="1" rtl="0">
              <a:lnSpc>
                <a:spcPct val="100000"/>
              </a:lnSpc>
              <a:spcBef>
                <a:spcPts val="0"/>
              </a:spcBef>
              <a:spcAft>
                <a:spcPts val="0"/>
              </a:spcAft>
              <a:buClr>
                <a:schemeClr val="accent1"/>
              </a:buClr>
              <a:buSzPts val="1600"/>
              <a:buNone/>
              <a:defRPr sz="1600" b="1">
                <a:solidFill>
                  <a:schemeClr val="accent1"/>
                </a:solidFill>
              </a:defRPr>
            </a:lvl2pPr>
            <a:lvl3pPr lvl="2" rtl="0">
              <a:lnSpc>
                <a:spcPct val="100000"/>
              </a:lnSpc>
              <a:spcBef>
                <a:spcPts val="1600"/>
              </a:spcBef>
              <a:spcAft>
                <a:spcPts val="0"/>
              </a:spcAft>
              <a:buClr>
                <a:schemeClr val="accent1"/>
              </a:buClr>
              <a:buSzPts val="1600"/>
              <a:buNone/>
              <a:defRPr sz="1600" b="1">
                <a:solidFill>
                  <a:schemeClr val="accent1"/>
                </a:solidFill>
              </a:defRPr>
            </a:lvl3pPr>
            <a:lvl4pPr lvl="3" rtl="0">
              <a:lnSpc>
                <a:spcPct val="100000"/>
              </a:lnSpc>
              <a:spcBef>
                <a:spcPts val="1600"/>
              </a:spcBef>
              <a:spcAft>
                <a:spcPts val="0"/>
              </a:spcAft>
              <a:buClr>
                <a:schemeClr val="accent1"/>
              </a:buClr>
              <a:buSzPts val="1600"/>
              <a:buNone/>
              <a:defRPr sz="1600" b="1">
                <a:solidFill>
                  <a:schemeClr val="accent1"/>
                </a:solidFill>
              </a:defRPr>
            </a:lvl4pPr>
            <a:lvl5pPr lvl="4" rtl="0">
              <a:lnSpc>
                <a:spcPct val="100000"/>
              </a:lnSpc>
              <a:spcBef>
                <a:spcPts val="1600"/>
              </a:spcBef>
              <a:spcAft>
                <a:spcPts val="0"/>
              </a:spcAft>
              <a:buClr>
                <a:schemeClr val="accent1"/>
              </a:buClr>
              <a:buSzPts val="1600"/>
              <a:buNone/>
              <a:defRPr sz="1600" b="1">
                <a:solidFill>
                  <a:schemeClr val="accent1"/>
                </a:solidFill>
              </a:defRPr>
            </a:lvl5pPr>
            <a:lvl6pPr lvl="5" rtl="0">
              <a:lnSpc>
                <a:spcPct val="100000"/>
              </a:lnSpc>
              <a:spcBef>
                <a:spcPts val="1600"/>
              </a:spcBef>
              <a:spcAft>
                <a:spcPts val="0"/>
              </a:spcAft>
              <a:buClr>
                <a:schemeClr val="accent1"/>
              </a:buClr>
              <a:buSzPts val="1600"/>
              <a:buNone/>
              <a:defRPr sz="1600" b="1">
                <a:solidFill>
                  <a:schemeClr val="accent1"/>
                </a:solidFill>
              </a:defRPr>
            </a:lvl6pPr>
            <a:lvl7pPr lvl="6" rtl="0">
              <a:lnSpc>
                <a:spcPct val="100000"/>
              </a:lnSpc>
              <a:spcBef>
                <a:spcPts val="1600"/>
              </a:spcBef>
              <a:spcAft>
                <a:spcPts val="0"/>
              </a:spcAft>
              <a:buClr>
                <a:schemeClr val="accent1"/>
              </a:buClr>
              <a:buSzPts val="1600"/>
              <a:buNone/>
              <a:defRPr sz="1600" b="1">
                <a:solidFill>
                  <a:schemeClr val="accent1"/>
                </a:solidFill>
              </a:defRPr>
            </a:lvl7pPr>
            <a:lvl8pPr lvl="7" rtl="0">
              <a:lnSpc>
                <a:spcPct val="100000"/>
              </a:lnSpc>
              <a:spcBef>
                <a:spcPts val="1600"/>
              </a:spcBef>
              <a:spcAft>
                <a:spcPts val="0"/>
              </a:spcAft>
              <a:buClr>
                <a:schemeClr val="accent1"/>
              </a:buClr>
              <a:buSzPts val="1600"/>
              <a:buNone/>
              <a:defRPr sz="1600" b="1">
                <a:solidFill>
                  <a:schemeClr val="accent1"/>
                </a:solidFill>
              </a:defRPr>
            </a:lvl8pPr>
            <a:lvl9pPr lvl="8"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57" name="Google Shape;57;p14"/>
          <p:cNvSpPr txBox="1">
            <a:spLocks noGrp="1"/>
          </p:cNvSpPr>
          <p:nvPr>
            <p:ph type="subTitle" idx="2"/>
          </p:nvPr>
        </p:nvSpPr>
        <p:spPr>
          <a:xfrm>
            <a:off x="707325" y="3036450"/>
            <a:ext cx="2338800" cy="76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8" name="Google Shape;58;p14"/>
          <p:cNvSpPr txBox="1">
            <a:spLocks noGrp="1"/>
          </p:cNvSpPr>
          <p:nvPr>
            <p:ph type="title" idx="3" hasCustomPrompt="1"/>
          </p:nvPr>
        </p:nvSpPr>
        <p:spPr>
          <a:xfrm>
            <a:off x="1517175" y="1931624"/>
            <a:ext cx="719100" cy="52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3500">
                <a:solidFill>
                  <a:schemeClr val="dk1"/>
                </a:solidFill>
                <a:latin typeface="Roboto Mono" panose="00000009000000000000"/>
                <a:ea typeface="Roboto Mono" panose="00000009000000000000"/>
                <a:cs typeface="Roboto Mono" panose="00000009000000000000"/>
                <a:sym typeface="Roboto Mono" panose="00000009000000000000"/>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59" name="Google Shape;59;p14"/>
          <p:cNvSpPr txBox="1">
            <a:spLocks noGrp="1"/>
          </p:cNvSpPr>
          <p:nvPr>
            <p:ph type="subTitle" idx="4"/>
          </p:nvPr>
        </p:nvSpPr>
        <p:spPr>
          <a:xfrm>
            <a:off x="3402600" y="2806750"/>
            <a:ext cx="2338800" cy="390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accent1"/>
              </a:buClr>
              <a:buSzPts val="1600"/>
              <a:buNone/>
              <a:defRPr sz="1600" b="1">
                <a:solidFill>
                  <a:schemeClr val="accent2"/>
                </a:solidFill>
              </a:defRPr>
            </a:lvl1pPr>
            <a:lvl2pPr lvl="1" rtl="0">
              <a:lnSpc>
                <a:spcPct val="100000"/>
              </a:lnSpc>
              <a:spcBef>
                <a:spcPts val="0"/>
              </a:spcBef>
              <a:spcAft>
                <a:spcPts val="0"/>
              </a:spcAft>
              <a:buClr>
                <a:schemeClr val="accent1"/>
              </a:buClr>
              <a:buSzPts val="1600"/>
              <a:buNone/>
              <a:defRPr sz="1600" b="1">
                <a:solidFill>
                  <a:schemeClr val="accent1"/>
                </a:solidFill>
              </a:defRPr>
            </a:lvl2pPr>
            <a:lvl3pPr lvl="2" rtl="0">
              <a:lnSpc>
                <a:spcPct val="100000"/>
              </a:lnSpc>
              <a:spcBef>
                <a:spcPts val="1600"/>
              </a:spcBef>
              <a:spcAft>
                <a:spcPts val="0"/>
              </a:spcAft>
              <a:buClr>
                <a:schemeClr val="accent1"/>
              </a:buClr>
              <a:buSzPts val="1600"/>
              <a:buNone/>
              <a:defRPr sz="1600" b="1">
                <a:solidFill>
                  <a:schemeClr val="accent1"/>
                </a:solidFill>
              </a:defRPr>
            </a:lvl3pPr>
            <a:lvl4pPr lvl="3" rtl="0">
              <a:lnSpc>
                <a:spcPct val="100000"/>
              </a:lnSpc>
              <a:spcBef>
                <a:spcPts val="1600"/>
              </a:spcBef>
              <a:spcAft>
                <a:spcPts val="0"/>
              </a:spcAft>
              <a:buClr>
                <a:schemeClr val="accent1"/>
              </a:buClr>
              <a:buSzPts val="1600"/>
              <a:buNone/>
              <a:defRPr sz="1600" b="1">
                <a:solidFill>
                  <a:schemeClr val="accent1"/>
                </a:solidFill>
              </a:defRPr>
            </a:lvl4pPr>
            <a:lvl5pPr lvl="4" rtl="0">
              <a:lnSpc>
                <a:spcPct val="100000"/>
              </a:lnSpc>
              <a:spcBef>
                <a:spcPts val="1600"/>
              </a:spcBef>
              <a:spcAft>
                <a:spcPts val="0"/>
              </a:spcAft>
              <a:buClr>
                <a:schemeClr val="accent1"/>
              </a:buClr>
              <a:buSzPts val="1600"/>
              <a:buNone/>
              <a:defRPr sz="1600" b="1">
                <a:solidFill>
                  <a:schemeClr val="accent1"/>
                </a:solidFill>
              </a:defRPr>
            </a:lvl5pPr>
            <a:lvl6pPr lvl="5" rtl="0">
              <a:lnSpc>
                <a:spcPct val="100000"/>
              </a:lnSpc>
              <a:spcBef>
                <a:spcPts val="1600"/>
              </a:spcBef>
              <a:spcAft>
                <a:spcPts val="0"/>
              </a:spcAft>
              <a:buClr>
                <a:schemeClr val="accent1"/>
              </a:buClr>
              <a:buSzPts val="1600"/>
              <a:buNone/>
              <a:defRPr sz="1600" b="1">
                <a:solidFill>
                  <a:schemeClr val="accent1"/>
                </a:solidFill>
              </a:defRPr>
            </a:lvl6pPr>
            <a:lvl7pPr lvl="6" rtl="0">
              <a:lnSpc>
                <a:spcPct val="100000"/>
              </a:lnSpc>
              <a:spcBef>
                <a:spcPts val="1600"/>
              </a:spcBef>
              <a:spcAft>
                <a:spcPts val="0"/>
              </a:spcAft>
              <a:buClr>
                <a:schemeClr val="accent1"/>
              </a:buClr>
              <a:buSzPts val="1600"/>
              <a:buNone/>
              <a:defRPr sz="1600" b="1">
                <a:solidFill>
                  <a:schemeClr val="accent1"/>
                </a:solidFill>
              </a:defRPr>
            </a:lvl7pPr>
            <a:lvl8pPr lvl="7" rtl="0">
              <a:lnSpc>
                <a:spcPct val="100000"/>
              </a:lnSpc>
              <a:spcBef>
                <a:spcPts val="1600"/>
              </a:spcBef>
              <a:spcAft>
                <a:spcPts val="0"/>
              </a:spcAft>
              <a:buClr>
                <a:schemeClr val="accent1"/>
              </a:buClr>
              <a:buSzPts val="1600"/>
              <a:buNone/>
              <a:defRPr sz="1600" b="1">
                <a:solidFill>
                  <a:schemeClr val="accent1"/>
                </a:solidFill>
              </a:defRPr>
            </a:lvl8pPr>
            <a:lvl9pPr lvl="8"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60" name="Google Shape;60;p14"/>
          <p:cNvSpPr txBox="1">
            <a:spLocks noGrp="1"/>
          </p:cNvSpPr>
          <p:nvPr>
            <p:ph type="subTitle" idx="5"/>
          </p:nvPr>
        </p:nvSpPr>
        <p:spPr>
          <a:xfrm>
            <a:off x="3402600" y="3036450"/>
            <a:ext cx="2338800" cy="76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1" name="Google Shape;61;p14"/>
          <p:cNvSpPr txBox="1">
            <a:spLocks noGrp="1"/>
          </p:cNvSpPr>
          <p:nvPr>
            <p:ph type="title" idx="6" hasCustomPrompt="1"/>
          </p:nvPr>
        </p:nvSpPr>
        <p:spPr>
          <a:xfrm>
            <a:off x="4212450" y="1931624"/>
            <a:ext cx="719100" cy="52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3500">
                <a:solidFill>
                  <a:schemeClr val="dk1"/>
                </a:solidFill>
                <a:latin typeface="Roboto Mono" panose="00000009000000000000"/>
                <a:ea typeface="Roboto Mono" panose="00000009000000000000"/>
                <a:cs typeface="Roboto Mono" panose="00000009000000000000"/>
                <a:sym typeface="Roboto Mono" panose="00000009000000000000"/>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62" name="Google Shape;62;p14"/>
          <p:cNvSpPr txBox="1">
            <a:spLocks noGrp="1"/>
          </p:cNvSpPr>
          <p:nvPr>
            <p:ph type="subTitle" idx="7"/>
          </p:nvPr>
        </p:nvSpPr>
        <p:spPr>
          <a:xfrm>
            <a:off x="6097875" y="2806750"/>
            <a:ext cx="2338800" cy="390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accent1"/>
              </a:buClr>
              <a:buSzPts val="1600"/>
              <a:buNone/>
              <a:defRPr sz="1600" b="1">
                <a:solidFill>
                  <a:schemeClr val="accent2"/>
                </a:solidFill>
              </a:defRPr>
            </a:lvl1pPr>
            <a:lvl2pPr lvl="1" rtl="0">
              <a:lnSpc>
                <a:spcPct val="100000"/>
              </a:lnSpc>
              <a:spcBef>
                <a:spcPts val="0"/>
              </a:spcBef>
              <a:spcAft>
                <a:spcPts val="0"/>
              </a:spcAft>
              <a:buClr>
                <a:schemeClr val="accent1"/>
              </a:buClr>
              <a:buSzPts val="1600"/>
              <a:buNone/>
              <a:defRPr sz="1600" b="1">
                <a:solidFill>
                  <a:schemeClr val="accent1"/>
                </a:solidFill>
              </a:defRPr>
            </a:lvl2pPr>
            <a:lvl3pPr lvl="2" rtl="0">
              <a:lnSpc>
                <a:spcPct val="100000"/>
              </a:lnSpc>
              <a:spcBef>
                <a:spcPts val="1600"/>
              </a:spcBef>
              <a:spcAft>
                <a:spcPts val="0"/>
              </a:spcAft>
              <a:buClr>
                <a:schemeClr val="accent1"/>
              </a:buClr>
              <a:buSzPts val="1600"/>
              <a:buNone/>
              <a:defRPr sz="1600" b="1">
                <a:solidFill>
                  <a:schemeClr val="accent1"/>
                </a:solidFill>
              </a:defRPr>
            </a:lvl3pPr>
            <a:lvl4pPr lvl="3" rtl="0">
              <a:lnSpc>
                <a:spcPct val="100000"/>
              </a:lnSpc>
              <a:spcBef>
                <a:spcPts val="1600"/>
              </a:spcBef>
              <a:spcAft>
                <a:spcPts val="0"/>
              </a:spcAft>
              <a:buClr>
                <a:schemeClr val="accent1"/>
              </a:buClr>
              <a:buSzPts val="1600"/>
              <a:buNone/>
              <a:defRPr sz="1600" b="1">
                <a:solidFill>
                  <a:schemeClr val="accent1"/>
                </a:solidFill>
              </a:defRPr>
            </a:lvl4pPr>
            <a:lvl5pPr lvl="4" rtl="0">
              <a:lnSpc>
                <a:spcPct val="100000"/>
              </a:lnSpc>
              <a:spcBef>
                <a:spcPts val="1600"/>
              </a:spcBef>
              <a:spcAft>
                <a:spcPts val="0"/>
              </a:spcAft>
              <a:buClr>
                <a:schemeClr val="accent1"/>
              </a:buClr>
              <a:buSzPts val="1600"/>
              <a:buNone/>
              <a:defRPr sz="1600" b="1">
                <a:solidFill>
                  <a:schemeClr val="accent1"/>
                </a:solidFill>
              </a:defRPr>
            </a:lvl5pPr>
            <a:lvl6pPr lvl="5" rtl="0">
              <a:lnSpc>
                <a:spcPct val="100000"/>
              </a:lnSpc>
              <a:spcBef>
                <a:spcPts val="1600"/>
              </a:spcBef>
              <a:spcAft>
                <a:spcPts val="0"/>
              </a:spcAft>
              <a:buClr>
                <a:schemeClr val="accent1"/>
              </a:buClr>
              <a:buSzPts val="1600"/>
              <a:buNone/>
              <a:defRPr sz="1600" b="1">
                <a:solidFill>
                  <a:schemeClr val="accent1"/>
                </a:solidFill>
              </a:defRPr>
            </a:lvl6pPr>
            <a:lvl7pPr lvl="6" rtl="0">
              <a:lnSpc>
                <a:spcPct val="100000"/>
              </a:lnSpc>
              <a:spcBef>
                <a:spcPts val="1600"/>
              </a:spcBef>
              <a:spcAft>
                <a:spcPts val="0"/>
              </a:spcAft>
              <a:buClr>
                <a:schemeClr val="accent1"/>
              </a:buClr>
              <a:buSzPts val="1600"/>
              <a:buNone/>
              <a:defRPr sz="1600" b="1">
                <a:solidFill>
                  <a:schemeClr val="accent1"/>
                </a:solidFill>
              </a:defRPr>
            </a:lvl7pPr>
            <a:lvl8pPr lvl="7" rtl="0">
              <a:lnSpc>
                <a:spcPct val="100000"/>
              </a:lnSpc>
              <a:spcBef>
                <a:spcPts val="1600"/>
              </a:spcBef>
              <a:spcAft>
                <a:spcPts val="0"/>
              </a:spcAft>
              <a:buClr>
                <a:schemeClr val="accent1"/>
              </a:buClr>
              <a:buSzPts val="1600"/>
              <a:buNone/>
              <a:defRPr sz="1600" b="1">
                <a:solidFill>
                  <a:schemeClr val="accent1"/>
                </a:solidFill>
              </a:defRPr>
            </a:lvl8pPr>
            <a:lvl9pPr lvl="8"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63" name="Google Shape;63;p14"/>
          <p:cNvSpPr txBox="1">
            <a:spLocks noGrp="1"/>
          </p:cNvSpPr>
          <p:nvPr>
            <p:ph type="subTitle" idx="8"/>
          </p:nvPr>
        </p:nvSpPr>
        <p:spPr>
          <a:xfrm>
            <a:off x="6097875" y="3036450"/>
            <a:ext cx="2338800" cy="76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4" name="Google Shape;64;p14"/>
          <p:cNvSpPr txBox="1">
            <a:spLocks noGrp="1"/>
          </p:cNvSpPr>
          <p:nvPr>
            <p:ph type="title" idx="9" hasCustomPrompt="1"/>
          </p:nvPr>
        </p:nvSpPr>
        <p:spPr>
          <a:xfrm>
            <a:off x="6907725" y="1931624"/>
            <a:ext cx="719100" cy="52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3500">
                <a:solidFill>
                  <a:schemeClr val="dk1"/>
                </a:solidFill>
                <a:latin typeface="Roboto Mono" panose="00000009000000000000"/>
                <a:ea typeface="Roboto Mono" panose="00000009000000000000"/>
                <a:cs typeface="Roboto Mono" panose="00000009000000000000"/>
                <a:sym typeface="Roboto Mono" panose="00000009000000000000"/>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593350" y="3201275"/>
            <a:ext cx="395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67" name="Google Shape;67;p15"/>
          <p:cNvSpPr txBox="1">
            <a:spLocks noGrp="1"/>
          </p:cNvSpPr>
          <p:nvPr>
            <p:ph type="subTitle" idx="1"/>
          </p:nvPr>
        </p:nvSpPr>
        <p:spPr>
          <a:xfrm>
            <a:off x="2593350" y="1293350"/>
            <a:ext cx="3957300" cy="191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2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1">
  <p:cSld name="CUSTOM_1_1">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3490113" y="3056400"/>
            <a:ext cx="488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70" name="Google Shape;70;p16"/>
          <p:cNvSpPr txBox="1">
            <a:spLocks noGrp="1"/>
          </p:cNvSpPr>
          <p:nvPr>
            <p:ph type="subTitle" idx="1"/>
          </p:nvPr>
        </p:nvSpPr>
        <p:spPr>
          <a:xfrm>
            <a:off x="3490113" y="1514400"/>
            <a:ext cx="4889700" cy="15420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2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CUSTOM_18">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3512913" y="1828398"/>
            <a:ext cx="3342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3" name="Google Shape;73;p17"/>
          <p:cNvSpPr txBox="1">
            <a:spLocks noGrp="1"/>
          </p:cNvSpPr>
          <p:nvPr>
            <p:ph type="subTitle" idx="1"/>
          </p:nvPr>
        </p:nvSpPr>
        <p:spPr>
          <a:xfrm>
            <a:off x="3512988" y="2768600"/>
            <a:ext cx="3342900" cy="76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4" name="Google Shape;74;p17"/>
          <p:cNvSpPr txBox="1">
            <a:spLocks noGrp="1"/>
          </p:cNvSpPr>
          <p:nvPr>
            <p:ph type="title" idx="2" hasCustomPrompt="1"/>
          </p:nvPr>
        </p:nvSpPr>
        <p:spPr>
          <a:xfrm>
            <a:off x="2313300" y="2270525"/>
            <a:ext cx="876300" cy="634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8000"/>
              <a:buFont typeface="Roboto Mono" panose="00000009000000000000"/>
              <a:buNone/>
              <a:defRPr>
                <a:solidFill>
                  <a:schemeClr val="dk1"/>
                </a:solidFill>
                <a:latin typeface="Roboto Mono" panose="00000009000000000000"/>
                <a:ea typeface="Roboto Mono" panose="00000009000000000000"/>
                <a:cs typeface="Roboto Mono" panose="00000009000000000000"/>
                <a:sym typeface="Roboto Mono" panose="00000009000000000000"/>
              </a:defRPr>
            </a:lvl1pPr>
            <a:lvl2pPr lvl="1"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2pPr>
            <a:lvl3pPr lvl="2"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3pPr>
            <a:lvl4pPr lvl="3"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4pPr>
            <a:lvl5pPr lvl="4"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5pPr>
            <a:lvl6pPr lvl="5"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6pPr>
            <a:lvl7pPr lvl="6"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7pPr>
            <a:lvl8pPr lvl="7"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8pPr>
            <a:lvl9pPr lvl="8"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2">
  <p:cSld name="CUSTOM_18_1">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2379323" y="1821925"/>
            <a:ext cx="4565700" cy="1026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7" name="Google Shape;77;p18"/>
          <p:cNvSpPr txBox="1">
            <a:spLocks noGrp="1"/>
          </p:cNvSpPr>
          <p:nvPr>
            <p:ph type="subTitle" idx="1"/>
          </p:nvPr>
        </p:nvSpPr>
        <p:spPr>
          <a:xfrm>
            <a:off x="2379325" y="2873425"/>
            <a:ext cx="3728700" cy="76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8" name="Google Shape;78;p18"/>
          <p:cNvSpPr txBox="1">
            <a:spLocks noGrp="1"/>
          </p:cNvSpPr>
          <p:nvPr>
            <p:ph type="title" idx="2" hasCustomPrompt="1"/>
          </p:nvPr>
        </p:nvSpPr>
        <p:spPr>
          <a:xfrm>
            <a:off x="1249013" y="2206250"/>
            <a:ext cx="876300" cy="634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8000"/>
              <a:buFont typeface="Roboto Mono" panose="00000009000000000000"/>
              <a:buNone/>
              <a:defRPr>
                <a:solidFill>
                  <a:schemeClr val="dk1"/>
                </a:solidFill>
                <a:latin typeface="Roboto Mono" panose="00000009000000000000"/>
                <a:ea typeface="Roboto Mono" panose="00000009000000000000"/>
                <a:cs typeface="Roboto Mono" panose="00000009000000000000"/>
                <a:sym typeface="Roboto Mono" panose="00000009000000000000"/>
              </a:defRPr>
            </a:lvl1pPr>
            <a:lvl2pPr lvl="1"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2pPr>
            <a:lvl3pPr lvl="2"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3pPr>
            <a:lvl4pPr lvl="3"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4pPr>
            <a:lvl5pPr lvl="4"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5pPr>
            <a:lvl6pPr lvl="5"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6pPr>
            <a:lvl7pPr lvl="6"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7pPr>
            <a:lvl8pPr lvl="7"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8pPr>
            <a:lvl9pPr lvl="8"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3">
    <p:spTree>
      <p:nvGrpSpPr>
        <p:cNvPr id="1" name="Shape 79"/>
        <p:cNvGrpSpPr/>
        <p:nvPr/>
      </p:nvGrpSpPr>
      <p:grpSpPr>
        <a:xfrm>
          <a:off x="0" y="0"/>
          <a:ext cx="0" cy="0"/>
          <a:chOff x="0" y="0"/>
          <a:chExt cx="0" cy="0"/>
        </a:xfrm>
      </p:grpSpPr>
      <p:sp>
        <p:nvSpPr>
          <p:cNvPr id="80" name="Google Shape;80;p19"/>
          <p:cNvSpPr txBox="1">
            <a:spLocks noGrp="1"/>
          </p:cNvSpPr>
          <p:nvPr>
            <p:ph type="subTitle" idx="1"/>
          </p:nvPr>
        </p:nvSpPr>
        <p:spPr>
          <a:xfrm>
            <a:off x="720000" y="2122175"/>
            <a:ext cx="1656000" cy="835500"/>
          </a:xfrm>
          <a:prstGeom prst="rect">
            <a:avLst/>
          </a:prstGeom>
        </p:spPr>
        <p:txBody>
          <a:bodyPr spcFirstLastPara="1" wrap="square" lIns="0" tIns="91425" rIns="0"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81" name="Google Shape;81;p19"/>
          <p:cNvSpPr txBox="1">
            <a:spLocks noGrp="1"/>
          </p:cNvSpPr>
          <p:nvPr>
            <p:ph type="subTitle" idx="2"/>
          </p:nvPr>
        </p:nvSpPr>
        <p:spPr>
          <a:xfrm>
            <a:off x="6764050" y="2122175"/>
            <a:ext cx="1656000" cy="835500"/>
          </a:xfrm>
          <a:prstGeom prst="rect">
            <a:avLst/>
          </a:prstGeom>
        </p:spPr>
        <p:txBody>
          <a:bodyPr spcFirstLastPara="1" wrap="square" lIns="0" tIns="91425" rIns="0"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82" name="Google Shape;82;p19"/>
          <p:cNvSpPr txBox="1">
            <a:spLocks noGrp="1"/>
          </p:cNvSpPr>
          <p:nvPr>
            <p:ph type="subTitle" idx="3"/>
          </p:nvPr>
        </p:nvSpPr>
        <p:spPr>
          <a:xfrm>
            <a:off x="720000" y="3622550"/>
            <a:ext cx="1656000" cy="835500"/>
          </a:xfrm>
          <a:prstGeom prst="rect">
            <a:avLst/>
          </a:prstGeom>
        </p:spPr>
        <p:txBody>
          <a:bodyPr spcFirstLastPara="1" wrap="square" lIns="0" tIns="91425" rIns="0"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83" name="Google Shape;83;p19"/>
          <p:cNvSpPr txBox="1">
            <a:spLocks noGrp="1"/>
          </p:cNvSpPr>
          <p:nvPr>
            <p:ph type="subTitle" idx="4"/>
          </p:nvPr>
        </p:nvSpPr>
        <p:spPr>
          <a:xfrm>
            <a:off x="6764050" y="3622550"/>
            <a:ext cx="1656000" cy="835500"/>
          </a:xfrm>
          <a:prstGeom prst="rect">
            <a:avLst/>
          </a:prstGeom>
        </p:spPr>
        <p:txBody>
          <a:bodyPr spcFirstLastPara="1" wrap="square" lIns="0" tIns="91425" rIns="0"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84" name="Google Shape;84;p19"/>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85" name="Google Shape;85;p19"/>
          <p:cNvSpPr txBox="1">
            <a:spLocks noGrp="1"/>
          </p:cNvSpPr>
          <p:nvPr>
            <p:ph type="subTitle" idx="5"/>
          </p:nvPr>
        </p:nvSpPr>
        <p:spPr>
          <a:xfrm>
            <a:off x="2674150" y="1155375"/>
            <a:ext cx="3783900" cy="413700"/>
          </a:xfrm>
          <a:prstGeom prst="rect">
            <a:avLst/>
          </a:prstGeom>
        </p:spPr>
        <p:txBody>
          <a:bodyPr spcFirstLastPara="1" wrap="square" lIns="0" tIns="91425" rIns="0" bIns="91425" anchor="ctr" anchorCtr="0">
            <a:noAutofit/>
          </a:bodyPr>
          <a:lstStyle>
            <a:lvl1pPr lvl="0" algn="ctr" rtl="0">
              <a:spcBef>
                <a:spcPts val="0"/>
              </a:spcBef>
              <a:spcAft>
                <a:spcPts val="0"/>
              </a:spcAft>
              <a:buNone/>
              <a:defRPr sz="1600">
                <a:solidFill>
                  <a:schemeClr val="accent2"/>
                </a:solidFill>
              </a:defRPr>
            </a:lvl1pPr>
            <a:lvl2pPr lvl="1" algn="ctr" rtl="0">
              <a:spcBef>
                <a:spcPts val="0"/>
              </a:spcBef>
              <a:spcAft>
                <a:spcPts val="0"/>
              </a:spcAft>
              <a:buNone/>
              <a:defRPr sz="1600">
                <a:solidFill>
                  <a:schemeClr val="accent2"/>
                </a:solidFill>
              </a:defRPr>
            </a:lvl2pPr>
            <a:lvl3pPr lvl="2" algn="ctr" rtl="0">
              <a:spcBef>
                <a:spcPts val="0"/>
              </a:spcBef>
              <a:spcAft>
                <a:spcPts val="0"/>
              </a:spcAft>
              <a:buNone/>
              <a:defRPr sz="1600">
                <a:solidFill>
                  <a:schemeClr val="accent2"/>
                </a:solidFill>
              </a:defRPr>
            </a:lvl3pPr>
            <a:lvl4pPr lvl="3" algn="ctr" rtl="0">
              <a:spcBef>
                <a:spcPts val="0"/>
              </a:spcBef>
              <a:spcAft>
                <a:spcPts val="0"/>
              </a:spcAft>
              <a:buNone/>
              <a:defRPr sz="1600">
                <a:solidFill>
                  <a:schemeClr val="accent2"/>
                </a:solidFill>
              </a:defRPr>
            </a:lvl4pPr>
            <a:lvl5pPr lvl="4" algn="ctr" rtl="0">
              <a:spcBef>
                <a:spcPts val="0"/>
              </a:spcBef>
              <a:spcAft>
                <a:spcPts val="0"/>
              </a:spcAft>
              <a:buNone/>
              <a:defRPr sz="1600">
                <a:solidFill>
                  <a:schemeClr val="accent2"/>
                </a:solidFill>
              </a:defRPr>
            </a:lvl5pPr>
            <a:lvl6pPr lvl="5" algn="ctr" rtl="0">
              <a:spcBef>
                <a:spcPts val="0"/>
              </a:spcBef>
              <a:spcAft>
                <a:spcPts val="0"/>
              </a:spcAft>
              <a:buNone/>
              <a:defRPr sz="1600">
                <a:solidFill>
                  <a:schemeClr val="accent2"/>
                </a:solidFill>
              </a:defRPr>
            </a:lvl6pPr>
            <a:lvl7pPr lvl="6" algn="ctr" rtl="0">
              <a:spcBef>
                <a:spcPts val="0"/>
              </a:spcBef>
              <a:spcAft>
                <a:spcPts val="0"/>
              </a:spcAft>
              <a:buNone/>
              <a:defRPr sz="1600">
                <a:solidFill>
                  <a:schemeClr val="accent2"/>
                </a:solidFill>
              </a:defRPr>
            </a:lvl7pPr>
            <a:lvl8pPr lvl="7" algn="ctr" rtl="0">
              <a:spcBef>
                <a:spcPts val="0"/>
              </a:spcBef>
              <a:spcAft>
                <a:spcPts val="0"/>
              </a:spcAft>
              <a:buNone/>
              <a:defRPr sz="1600">
                <a:solidFill>
                  <a:schemeClr val="accent2"/>
                </a:solidFill>
              </a:defRPr>
            </a:lvl8pPr>
            <a:lvl9pPr lvl="8" algn="ctr" rtl="0">
              <a:spcBef>
                <a:spcPts val="0"/>
              </a:spcBef>
              <a:spcAft>
                <a:spcPts val="0"/>
              </a:spcAft>
              <a:buNone/>
              <a:defRPr sz="1600">
                <a:solidFill>
                  <a:schemeClr val="accent2"/>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CUSTOM_3_2">
    <p:spTree>
      <p:nvGrpSpPr>
        <p:cNvPr id="1" name="Shape 86"/>
        <p:cNvGrpSpPr/>
        <p:nvPr/>
      </p:nvGrpSpPr>
      <p:grpSpPr>
        <a:xfrm>
          <a:off x="0" y="0"/>
          <a:ext cx="0" cy="0"/>
          <a:chOff x="0" y="0"/>
          <a:chExt cx="0" cy="0"/>
        </a:xfrm>
      </p:grpSpPr>
      <p:sp>
        <p:nvSpPr>
          <p:cNvPr id="87" name="Google Shape;87;p20"/>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88" name="Google Shape;88;p20"/>
          <p:cNvSpPr txBox="1">
            <a:spLocks noGrp="1"/>
          </p:cNvSpPr>
          <p:nvPr>
            <p:ph type="subTitle" idx="1"/>
          </p:nvPr>
        </p:nvSpPr>
        <p:spPr>
          <a:xfrm>
            <a:off x="3941400" y="1576844"/>
            <a:ext cx="2658600" cy="390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1"/>
              </a:buClr>
              <a:buSzPts val="1600"/>
              <a:buNone/>
              <a:defRPr sz="1600" b="1">
                <a:solidFill>
                  <a:schemeClr val="accent2"/>
                </a:solidFill>
              </a:defRPr>
            </a:lvl1pPr>
            <a:lvl2pPr lvl="1" rtl="0">
              <a:lnSpc>
                <a:spcPct val="100000"/>
              </a:lnSpc>
              <a:spcBef>
                <a:spcPts val="0"/>
              </a:spcBef>
              <a:spcAft>
                <a:spcPts val="0"/>
              </a:spcAft>
              <a:buClr>
                <a:schemeClr val="accent1"/>
              </a:buClr>
              <a:buSzPts val="1600"/>
              <a:buNone/>
              <a:defRPr sz="1600" b="1">
                <a:solidFill>
                  <a:schemeClr val="accent1"/>
                </a:solidFill>
              </a:defRPr>
            </a:lvl2pPr>
            <a:lvl3pPr lvl="2" rtl="0">
              <a:lnSpc>
                <a:spcPct val="100000"/>
              </a:lnSpc>
              <a:spcBef>
                <a:spcPts val="1600"/>
              </a:spcBef>
              <a:spcAft>
                <a:spcPts val="0"/>
              </a:spcAft>
              <a:buClr>
                <a:schemeClr val="accent1"/>
              </a:buClr>
              <a:buSzPts val="1600"/>
              <a:buNone/>
              <a:defRPr sz="1600" b="1">
                <a:solidFill>
                  <a:schemeClr val="accent1"/>
                </a:solidFill>
              </a:defRPr>
            </a:lvl3pPr>
            <a:lvl4pPr lvl="3" rtl="0">
              <a:lnSpc>
                <a:spcPct val="100000"/>
              </a:lnSpc>
              <a:spcBef>
                <a:spcPts val="1600"/>
              </a:spcBef>
              <a:spcAft>
                <a:spcPts val="0"/>
              </a:spcAft>
              <a:buClr>
                <a:schemeClr val="accent1"/>
              </a:buClr>
              <a:buSzPts val="1600"/>
              <a:buNone/>
              <a:defRPr sz="1600" b="1">
                <a:solidFill>
                  <a:schemeClr val="accent1"/>
                </a:solidFill>
              </a:defRPr>
            </a:lvl4pPr>
            <a:lvl5pPr lvl="4" rtl="0">
              <a:lnSpc>
                <a:spcPct val="100000"/>
              </a:lnSpc>
              <a:spcBef>
                <a:spcPts val="1600"/>
              </a:spcBef>
              <a:spcAft>
                <a:spcPts val="0"/>
              </a:spcAft>
              <a:buClr>
                <a:schemeClr val="accent1"/>
              </a:buClr>
              <a:buSzPts val="1600"/>
              <a:buNone/>
              <a:defRPr sz="1600" b="1">
                <a:solidFill>
                  <a:schemeClr val="accent1"/>
                </a:solidFill>
              </a:defRPr>
            </a:lvl5pPr>
            <a:lvl6pPr lvl="5" rtl="0">
              <a:lnSpc>
                <a:spcPct val="100000"/>
              </a:lnSpc>
              <a:spcBef>
                <a:spcPts val="1600"/>
              </a:spcBef>
              <a:spcAft>
                <a:spcPts val="0"/>
              </a:spcAft>
              <a:buClr>
                <a:schemeClr val="accent1"/>
              </a:buClr>
              <a:buSzPts val="1600"/>
              <a:buNone/>
              <a:defRPr sz="1600" b="1">
                <a:solidFill>
                  <a:schemeClr val="accent1"/>
                </a:solidFill>
              </a:defRPr>
            </a:lvl6pPr>
            <a:lvl7pPr lvl="6" rtl="0">
              <a:lnSpc>
                <a:spcPct val="100000"/>
              </a:lnSpc>
              <a:spcBef>
                <a:spcPts val="1600"/>
              </a:spcBef>
              <a:spcAft>
                <a:spcPts val="0"/>
              </a:spcAft>
              <a:buClr>
                <a:schemeClr val="accent1"/>
              </a:buClr>
              <a:buSzPts val="1600"/>
              <a:buNone/>
              <a:defRPr sz="1600" b="1">
                <a:solidFill>
                  <a:schemeClr val="accent1"/>
                </a:solidFill>
              </a:defRPr>
            </a:lvl7pPr>
            <a:lvl8pPr lvl="7" rtl="0">
              <a:lnSpc>
                <a:spcPct val="100000"/>
              </a:lnSpc>
              <a:spcBef>
                <a:spcPts val="1600"/>
              </a:spcBef>
              <a:spcAft>
                <a:spcPts val="0"/>
              </a:spcAft>
              <a:buClr>
                <a:schemeClr val="accent1"/>
              </a:buClr>
              <a:buSzPts val="1600"/>
              <a:buNone/>
              <a:defRPr sz="1600" b="1">
                <a:solidFill>
                  <a:schemeClr val="accent1"/>
                </a:solidFill>
              </a:defRPr>
            </a:lvl8pPr>
            <a:lvl9pPr lvl="8"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89" name="Google Shape;89;p20"/>
          <p:cNvSpPr txBox="1">
            <a:spLocks noGrp="1"/>
          </p:cNvSpPr>
          <p:nvPr>
            <p:ph type="subTitle" idx="2"/>
          </p:nvPr>
        </p:nvSpPr>
        <p:spPr>
          <a:xfrm>
            <a:off x="2543700" y="3196732"/>
            <a:ext cx="2658600" cy="3909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Clr>
                <a:schemeClr val="accent1"/>
              </a:buClr>
              <a:buSzPts val="1600"/>
              <a:buNone/>
              <a:defRPr sz="1600" b="1">
                <a:solidFill>
                  <a:schemeClr val="accent2"/>
                </a:solidFill>
              </a:defRPr>
            </a:lvl1pPr>
            <a:lvl2pPr lvl="1" rtl="0">
              <a:lnSpc>
                <a:spcPct val="100000"/>
              </a:lnSpc>
              <a:spcBef>
                <a:spcPts val="0"/>
              </a:spcBef>
              <a:spcAft>
                <a:spcPts val="0"/>
              </a:spcAft>
              <a:buClr>
                <a:schemeClr val="accent1"/>
              </a:buClr>
              <a:buSzPts val="1600"/>
              <a:buNone/>
              <a:defRPr sz="1600" b="1">
                <a:solidFill>
                  <a:schemeClr val="accent1"/>
                </a:solidFill>
              </a:defRPr>
            </a:lvl2pPr>
            <a:lvl3pPr lvl="2" rtl="0">
              <a:lnSpc>
                <a:spcPct val="100000"/>
              </a:lnSpc>
              <a:spcBef>
                <a:spcPts val="1600"/>
              </a:spcBef>
              <a:spcAft>
                <a:spcPts val="0"/>
              </a:spcAft>
              <a:buClr>
                <a:schemeClr val="accent1"/>
              </a:buClr>
              <a:buSzPts val="1600"/>
              <a:buNone/>
              <a:defRPr sz="1600" b="1">
                <a:solidFill>
                  <a:schemeClr val="accent1"/>
                </a:solidFill>
              </a:defRPr>
            </a:lvl3pPr>
            <a:lvl4pPr lvl="3" rtl="0">
              <a:lnSpc>
                <a:spcPct val="100000"/>
              </a:lnSpc>
              <a:spcBef>
                <a:spcPts val="1600"/>
              </a:spcBef>
              <a:spcAft>
                <a:spcPts val="0"/>
              </a:spcAft>
              <a:buClr>
                <a:schemeClr val="accent1"/>
              </a:buClr>
              <a:buSzPts val="1600"/>
              <a:buNone/>
              <a:defRPr sz="1600" b="1">
                <a:solidFill>
                  <a:schemeClr val="accent1"/>
                </a:solidFill>
              </a:defRPr>
            </a:lvl4pPr>
            <a:lvl5pPr lvl="4" rtl="0">
              <a:lnSpc>
                <a:spcPct val="100000"/>
              </a:lnSpc>
              <a:spcBef>
                <a:spcPts val="1600"/>
              </a:spcBef>
              <a:spcAft>
                <a:spcPts val="0"/>
              </a:spcAft>
              <a:buClr>
                <a:schemeClr val="accent1"/>
              </a:buClr>
              <a:buSzPts val="1600"/>
              <a:buNone/>
              <a:defRPr sz="1600" b="1">
                <a:solidFill>
                  <a:schemeClr val="accent1"/>
                </a:solidFill>
              </a:defRPr>
            </a:lvl5pPr>
            <a:lvl6pPr lvl="5" rtl="0">
              <a:lnSpc>
                <a:spcPct val="100000"/>
              </a:lnSpc>
              <a:spcBef>
                <a:spcPts val="1600"/>
              </a:spcBef>
              <a:spcAft>
                <a:spcPts val="0"/>
              </a:spcAft>
              <a:buClr>
                <a:schemeClr val="accent1"/>
              </a:buClr>
              <a:buSzPts val="1600"/>
              <a:buNone/>
              <a:defRPr sz="1600" b="1">
                <a:solidFill>
                  <a:schemeClr val="accent1"/>
                </a:solidFill>
              </a:defRPr>
            </a:lvl6pPr>
            <a:lvl7pPr lvl="6" rtl="0">
              <a:lnSpc>
                <a:spcPct val="100000"/>
              </a:lnSpc>
              <a:spcBef>
                <a:spcPts val="1600"/>
              </a:spcBef>
              <a:spcAft>
                <a:spcPts val="0"/>
              </a:spcAft>
              <a:buClr>
                <a:schemeClr val="accent1"/>
              </a:buClr>
              <a:buSzPts val="1600"/>
              <a:buNone/>
              <a:defRPr sz="1600" b="1">
                <a:solidFill>
                  <a:schemeClr val="accent1"/>
                </a:solidFill>
              </a:defRPr>
            </a:lvl7pPr>
            <a:lvl8pPr lvl="7" rtl="0">
              <a:lnSpc>
                <a:spcPct val="100000"/>
              </a:lnSpc>
              <a:spcBef>
                <a:spcPts val="1600"/>
              </a:spcBef>
              <a:spcAft>
                <a:spcPts val="0"/>
              </a:spcAft>
              <a:buClr>
                <a:schemeClr val="accent1"/>
              </a:buClr>
              <a:buSzPts val="1600"/>
              <a:buNone/>
              <a:defRPr sz="1600" b="1">
                <a:solidFill>
                  <a:schemeClr val="accent1"/>
                </a:solidFill>
              </a:defRPr>
            </a:lvl8pPr>
            <a:lvl9pPr lvl="8"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90" name="Google Shape;90;p20"/>
          <p:cNvSpPr txBox="1">
            <a:spLocks noGrp="1"/>
          </p:cNvSpPr>
          <p:nvPr>
            <p:ph type="subTitle" idx="3"/>
          </p:nvPr>
        </p:nvSpPr>
        <p:spPr>
          <a:xfrm>
            <a:off x="2543700" y="3449325"/>
            <a:ext cx="2658600" cy="76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1" name="Google Shape;91;p20"/>
          <p:cNvSpPr txBox="1">
            <a:spLocks noGrp="1"/>
          </p:cNvSpPr>
          <p:nvPr>
            <p:ph type="subTitle" idx="4"/>
          </p:nvPr>
        </p:nvSpPr>
        <p:spPr>
          <a:xfrm>
            <a:off x="3941400" y="1829438"/>
            <a:ext cx="2658600" cy="76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900513" y="2052448"/>
            <a:ext cx="3342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ubTitle" idx="1"/>
          </p:nvPr>
        </p:nvSpPr>
        <p:spPr>
          <a:xfrm>
            <a:off x="2900588" y="2992650"/>
            <a:ext cx="3342900" cy="76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4" name="Google Shape;14;p3"/>
          <p:cNvSpPr txBox="1">
            <a:spLocks noGrp="1"/>
          </p:cNvSpPr>
          <p:nvPr>
            <p:ph type="title" idx="2" hasCustomPrompt="1"/>
          </p:nvPr>
        </p:nvSpPr>
        <p:spPr>
          <a:xfrm>
            <a:off x="4133925" y="1151550"/>
            <a:ext cx="876300" cy="634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8000"/>
              <a:buFont typeface="Roboto Mono" panose="00000009000000000000"/>
              <a:buNone/>
              <a:defRPr>
                <a:solidFill>
                  <a:schemeClr val="dk1"/>
                </a:solidFill>
                <a:latin typeface="Roboto Mono" panose="00000009000000000000"/>
                <a:ea typeface="Roboto Mono" panose="00000009000000000000"/>
                <a:cs typeface="Roboto Mono" panose="00000009000000000000"/>
                <a:sym typeface="Roboto Mono" panose="00000009000000000000"/>
              </a:defRPr>
            </a:lvl1pPr>
            <a:lvl2pPr lvl="1"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2pPr>
            <a:lvl3pPr lvl="2"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3pPr>
            <a:lvl4pPr lvl="3"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4pPr>
            <a:lvl5pPr lvl="4"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5pPr>
            <a:lvl6pPr lvl="5"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6pPr>
            <a:lvl7pPr lvl="6"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7pPr>
            <a:lvl8pPr lvl="7"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8pPr>
            <a:lvl9pPr lvl="8" algn="ctr" rtl="0">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1">
  <p:cSld name="CUSTOM_3_1">
    <p:spTree>
      <p:nvGrpSpPr>
        <p:cNvPr id="1" name="Shape 92"/>
        <p:cNvGrpSpPr/>
        <p:nvPr/>
      </p:nvGrpSpPr>
      <p:grpSpPr>
        <a:xfrm>
          <a:off x="0" y="0"/>
          <a:ext cx="0" cy="0"/>
          <a:chOff x="0" y="0"/>
          <a:chExt cx="0" cy="0"/>
        </a:xfrm>
      </p:grpSpPr>
      <p:sp>
        <p:nvSpPr>
          <p:cNvPr id="93" name="Google Shape;93;p21"/>
          <p:cNvSpPr txBox="1">
            <a:spLocks noGrp="1"/>
          </p:cNvSpPr>
          <p:nvPr>
            <p:ph type="subTitle" idx="1"/>
          </p:nvPr>
        </p:nvSpPr>
        <p:spPr>
          <a:xfrm>
            <a:off x="720000" y="2160700"/>
            <a:ext cx="2499600" cy="572700"/>
          </a:xfrm>
          <a:prstGeom prst="rect">
            <a:avLst/>
          </a:prstGeom>
        </p:spPr>
        <p:txBody>
          <a:bodyPr spcFirstLastPara="1" wrap="square" lIns="0" tIns="91425" rIns="0" bIns="91425" anchor="t"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94" name="Google Shape;94;p21"/>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95" name="Google Shape;95;p21"/>
          <p:cNvSpPr txBox="1">
            <a:spLocks noGrp="1"/>
          </p:cNvSpPr>
          <p:nvPr>
            <p:ph type="subTitle" idx="2"/>
          </p:nvPr>
        </p:nvSpPr>
        <p:spPr>
          <a:xfrm>
            <a:off x="2272850" y="1133856"/>
            <a:ext cx="4586700" cy="210300"/>
          </a:xfrm>
          <a:prstGeom prst="rect">
            <a:avLst/>
          </a:prstGeom>
        </p:spPr>
        <p:txBody>
          <a:bodyPr spcFirstLastPara="1" wrap="square" lIns="0" tIns="91425" rIns="0" bIns="91425" anchor="ctr" anchorCtr="0">
            <a:noAutofit/>
          </a:bodyPr>
          <a:lstStyle>
            <a:lvl1pPr lvl="0" algn="ctr" rtl="0">
              <a:spcBef>
                <a:spcPts val="0"/>
              </a:spcBef>
              <a:spcAft>
                <a:spcPts val="0"/>
              </a:spcAft>
              <a:buNone/>
              <a:defRPr sz="1600">
                <a:solidFill>
                  <a:schemeClr val="accent2"/>
                </a:solidFill>
              </a:defRPr>
            </a:lvl1pPr>
            <a:lvl2pPr lvl="1" algn="ctr" rtl="0">
              <a:spcBef>
                <a:spcPts val="0"/>
              </a:spcBef>
              <a:spcAft>
                <a:spcPts val="0"/>
              </a:spcAft>
              <a:buNone/>
              <a:defRPr sz="1600">
                <a:solidFill>
                  <a:schemeClr val="accent2"/>
                </a:solidFill>
              </a:defRPr>
            </a:lvl2pPr>
            <a:lvl3pPr lvl="2" algn="ctr" rtl="0">
              <a:spcBef>
                <a:spcPts val="0"/>
              </a:spcBef>
              <a:spcAft>
                <a:spcPts val="0"/>
              </a:spcAft>
              <a:buNone/>
              <a:defRPr sz="1600">
                <a:solidFill>
                  <a:schemeClr val="accent2"/>
                </a:solidFill>
              </a:defRPr>
            </a:lvl3pPr>
            <a:lvl4pPr lvl="3" algn="ctr" rtl="0">
              <a:spcBef>
                <a:spcPts val="0"/>
              </a:spcBef>
              <a:spcAft>
                <a:spcPts val="0"/>
              </a:spcAft>
              <a:buNone/>
              <a:defRPr sz="1600">
                <a:solidFill>
                  <a:schemeClr val="accent2"/>
                </a:solidFill>
              </a:defRPr>
            </a:lvl4pPr>
            <a:lvl5pPr lvl="4" algn="ctr" rtl="0">
              <a:spcBef>
                <a:spcPts val="0"/>
              </a:spcBef>
              <a:spcAft>
                <a:spcPts val="0"/>
              </a:spcAft>
              <a:buNone/>
              <a:defRPr sz="1600">
                <a:solidFill>
                  <a:schemeClr val="accent2"/>
                </a:solidFill>
              </a:defRPr>
            </a:lvl5pPr>
            <a:lvl6pPr lvl="5" algn="ctr" rtl="0">
              <a:spcBef>
                <a:spcPts val="0"/>
              </a:spcBef>
              <a:spcAft>
                <a:spcPts val="0"/>
              </a:spcAft>
              <a:buNone/>
              <a:defRPr sz="1600">
                <a:solidFill>
                  <a:schemeClr val="accent2"/>
                </a:solidFill>
              </a:defRPr>
            </a:lvl6pPr>
            <a:lvl7pPr lvl="6" algn="ctr" rtl="0">
              <a:spcBef>
                <a:spcPts val="0"/>
              </a:spcBef>
              <a:spcAft>
                <a:spcPts val="0"/>
              </a:spcAft>
              <a:buNone/>
              <a:defRPr sz="1600">
                <a:solidFill>
                  <a:schemeClr val="accent2"/>
                </a:solidFill>
              </a:defRPr>
            </a:lvl7pPr>
            <a:lvl8pPr lvl="7" algn="ctr" rtl="0">
              <a:spcBef>
                <a:spcPts val="0"/>
              </a:spcBef>
              <a:spcAft>
                <a:spcPts val="0"/>
              </a:spcAft>
              <a:buNone/>
              <a:defRPr sz="1600">
                <a:solidFill>
                  <a:schemeClr val="accent2"/>
                </a:solidFill>
              </a:defRPr>
            </a:lvl8pPr>
            <a:lvl9pPr lvl="8" algn="ctr" rtl="0">
              <a:spcBef>
                <a:spcPts val="0"/>
              </a:spcBef>
              <a:spcAft>
                <a:spcPts val="0"/>
              </a:spcAft>
              <a:buNone/>
              <a:defRPr sz="1600">
                <a:solidFill>
                  <a:schemeClr val="accent2"/>
                </a:solidFill>
              </a:defRPr>
            </a:lvl9pPr>
          </a:lstStyle>
          <a:p>
            <a:endParaRPr/>
          </a:p>
        </p:txBody>
      </p:sp>
      <p:sp>
        <p:nvSpPr>
          <p:cNvPr id="96" name="Google Shape;96;p21"/>
          <p:cNvSpPr txBox="1">
            <a:spLocks noGrp="1"/>
          </p:cNvSpPr>
          <p:nvPr>
            <p:ph type="subTitle" idx="3"/>
          </p:nvPr>
        </p:nvSpPr>
        <p:spPr>
          <a:xfrm>
            <a:off x="720000" y="3655050"/>
            <a:ext cx="2499600" cy="648000"/>
          </a:xfrm>
          <a:prstGeom prst="rect">
            <a:avLst/>
          </a:prstGeom>
        </p:spPr>
        <p:txBody>
          <a:bodyPr spcFirstLastPara="1" wrap="square" lIns="0" tIns="91425" rIns="0" bIns="91425" anchor="t"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97" name="Google Shape;97;p21"/>
          <p:cNvSpPr txBox="1">
            <a:spLocks noGrp="1"/>
          </p:cNvSpPr>
          <p:nvPr>
            <p:ph type="subTitle" idx="4"/>
          </p:nvPr>
        </p:nvSpPr>
        <p:spPr>
          <a:xfrm>
            <a:off x="5924400" y="2160700"/>
            <a:ext cx="2499600" cy="572700"/>
          </a:xfrm>
          <a:prstGeom prst="rect">
            <a:avLst/>
          </a:prstGeom>
        </p:spPr>
        <p:txBody>
          <a:bodyPr spcFirstLastPara="1" wrap="square" lIns="0" tIns="91425" rIns="0"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8" name="Google Shape;98;p21"/>
          <p:cNvSpPr txBox="1">
            <a:spLocks noGrp="1"/>
          </p:cNvSpPr>
          <p:nvPr>
            <p:ph type="subTitle" idx="5"/>
          </p:nvPr>
        </p:nvSpPr>
        <p:spPr>
          <a:xfrm>
            <a:off x="5924400" y="3655050"/>
            <a:ext cx="2499600" cy="648000"/>
          </a:xfrm>
          <a:prstGeom prst="rect">
            <a:avLst/>
          </a:prstGeom>
        </p:spPr>
        <p:txBody>
          <a:bodyPr spcFirstLastPara="1" wrap="square" lIns="0" tIns="91425" rIns="0"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9" name="Google Shape;99;p21"/>
          <p:cNvSpPr txBox="1">
            <a:spLocks noGrp="1"/>
          </p:cNvSpPr>
          <p:nvPr>
            <p:ph type="subTitle" idx="6"/>
          </p:nvPr>
        </p:nvSpPr>
        <p:spPr>
          <a:xfrm>
            <a:off x="720000" y="1845500"/>
            <a:ext cx="2499600" cy="413700"/>
          </a:xfrm>
          <a:prstGeom prst="rect">
            <a:avLst/>
          </a:prstGeom>
        </p:spPr>
        <p:txBody>
          <a:bodyPr spcFirstLastPara="1" wrap="square" lIns="0" tIns="91425" rIns="0" bIns="91425" anchor="t" anchorCtr="0">
            <a:noAutofit/>
          </a:bodyPr>
          <a:lstStyle>
            <a:lvl1pPr lvl="0" algn="r" rtl="0">
              <a:spcBef>
                <a:spcPts val="0"/>
              </a:spcBef>
              <a:spcAft>
                <a:spcPts val="0"/>
              </a:spcAft>
              <a:buNone/>
              <a:defRPr sz="1600" b="1">
                <a:solidFill>
                  <a:schemeClr val="accent2"/>
                </a:solidFill>
              </a:defRPr>
            </a:lvl1pPr>
            <a:lvl2pPr lvl="1" algn="r" rtl="0">
              <a:spcBef>
                <a:spcPts val="0"/>
              </a:spcBef>
              <a:spcAft>
                <a:spcPts val="0"/>
              </a:spcAft>
              <a:buNone/>
              <a:defRPr sz="1600" b="1">
                <a:solidFill>
                  <a:schemeClr val="accent2"/>
                </a:solidFill>
              </a:defRPr>
            </a:lvl2pPr>
            <a:lvl3pPr lvl="2" algn="r" rtl="0">
              <a:spcBef>
                <a:spcPts val="0"/>
              </a:spcBef>
              <a:spcAft>
                <a:spcPts val="0"/>
              </a:spcAft>
              <a:buNone/>
              <a:defRPr sz="1600" b="1">
                <a:solidFill>
                  <a:schemeClr val="accent2"/>
                </a:solidFill>
              </a:defRPr>
            </a:lvl3pPr>
            <a:lvl4pPr lvl="3" algn="r" rtl="0">
              <a:spcBef>
                <a:spcPts val="0"/>
              </a:spcBef>
              <a:spcAft>
                <a:spcPts val="0"/>
              </a:spcAft>
              <a:buNone/>
              <a:defRPr sz="1600" b="1">
                <a:solidFill>
                  <a:schemeClr val="accent2"/>
                </a:solidFill>
              </a:defRPr>
            </a:lvl4pPr>
            <a:lvl5pPr lvl="4" algn="r" rtl="0">
              <a:spcBef>
                <a:spcPts val="0"/>
              </a:spcBef>
              <a:spcAft>
                <a:spcPts val="0"/>
              </a:spcAft>
              <a:buNone/>
              <a:defRPr sz="1600" b="1">
                <a:solidFill>
                  <a:schemeClr val="accent2"/>
                </a:solidFill>
              </a:defRPr>
            </a:lvl5pPr>
            <a:lvl6pPr lvl="5" algn="r" rtl="0">
              <a:spcBef>
                <a:spcPts val="0"/>
              </a:spcBef>
              <a:spcAft>
                <a:spcPts val="0"/>
              </a:spcAft>
              <a:buNone/>
              <a:defRPr sz="1600" b="1">
                <a:solidFill>
                  <a:schemeClr val="accent2"/>
                </a:solidFill>
              </a:defRPr>
            </a:lvl6pPr>
            <a:lvl7pPr lvl="6" algn="r" rtl="0">
              <a:spcBef>
                <a:spcPts val="0"/>
              </a:spcBef>
              <a:spcAft>
                <a:spcPts val="0"/>
              </a:spcAft>
              <a:buNone/>
              <a:defRPr sz="1600" b="1">
                <a:solidFill>
                  <a:schemeClr val="accent2"/>
                </a:solidFill>
              </a:defRPr>
            </a:lvl7pPr>
            <a:lvl8pPr lvl="7" algn="r" rtl="0">
              <a:spcBef>
                <a:spcPts val="0"/>
              </a:spcBef>
              <a:spcAft>
                <a:spcPts val="0"/>
              </a:spcAft>
              <a:buNone/>
              <a:defRPr sz="1600" b="1">
                <a:solidFill>
                  <a:schemeClr val="accent2"/>
                </a:solidFill>
              </a:defRPr>
            </a:lvl8pPr>
            <a:lvl9pPr lvl="8" algn="r" rtl="0">
              <a:spcBef>
                <a:spcPts val="0"/>
              </a:spcBef>
              <a:spcAft>
                <a:spcPts val="0"/>
              </a:spcAft>
              <a:buNone/>
              <a:defRPr sz="1600" b="1">
                <a:solidFill>
                  <a:schemeClr val="accent2"/>
                </a:solidFill>
              </a:defRPr>
            </a:lvl9pPr>
          </a:lstStyle>
          <a:p>
            <a:endParaRPr/>
          </a:p>
        </p:txBody>
      </p:sp>
      <p:sp>
        <p:nvSpPr>
          <p:cNvPr id="100" name="Google Shape;100;p21"/>
          <p:cNvSpPr txBox="1">
            <a:spLocks noGrp="1"/>
          </p:cNvSpPr>
          <p:nvPr>
            <p:ph type="subTitle" idx="7"/>
          </p:nvPr>
        </p:nvSpPr>
        <p:spPr>
          <a:xfrm>
            <a:off x="720000" y="3342252"/>
            <a:ext cx="2499600" cy="413700"/>
          </a:xfrm>
          <a:prstGeom prst="rect">
            <a:avLst/>
          </a:prstGeom>
        </p:spPr>
        <p:txBody>
          <a:bodyPr spcFirstLastPara="1" wrap="square" lIns="0" tIns="91425" rIns="0" bIns="91425" anchor="t" anchorCtr="0">
            <a:noAutofit/>
          </a:bodyPr>
          <a:lstStyle>
            <a:lvl1pPr lvl="0" algn="r" rtl="0">
              <a:spcBef>
                <a:spcPts val="0"/>
              </a:spcBef>
              <a:spcAft>
                <a:spcPts val="0"/>
              </a:spcAft>
              <a:buNone/>
              <a:defRPr sz="1600" b="1">
                <a:solidFill>
                  <a:schemeClr val="accent2"/>
                </a:solidFill>
              </a:defRPr>
            </a:lvl1pPr>
            <a:lvl2pPr lvl="1" algn="r" rtl="0">
              <a:spcBef>
                <a:spcPts val="0"/>
              </a:spcBef>
              <a:spcAft>
                <a:spcPts val="0"/>
              </a:spcAft>
              <a:buNone/>
              <a:defRPr sz="1600" b="1">
                <a:solidFill>
                  <a:schemeClr val="accent2"/>
                </a:solidFill>
              </a:defRPr>
            </a:lvl2pPr>
            <a:lvl3pPr lvl="2" algn="r" rtl="0">
              <a:spcBef>
                <a:spcPts val="0"/>
              </a:spcBef>
              <a:spcAft>
                <a:spcPts val="0"/>
              </a:spcAft>
              <a:buNone/>
              <a:defRPr sz="1600" b="1">
                <a:solidFill>
                  <a:schemeClr val="accent2"/>
                </a:solidFill>
              </a:defRPr>
            </a:lvl3pPr>
            <a:lvl4pPr lvl="3" algn="r" rtl="0">
              <a:spcBef>
                <a:spcPts val="0"/>
              </a:spcBef>
              <a:spcAft>
                <a:spcPts val="0"/>
              </a:spcAft>
              <a:buNone/>
              <a:defRPr sz="1600" b="1">
                <a:solidFill>
                  <a:schemeClr val="accent2"/>
                </a:solidFill>
              </a:defRPr>
            </a:lvl4pPr>
            <a:lvl5pPr lvl="4" algn="r" rtl="0">
              <a:spcBef>
                <a:spcPts val="0"/>
              </a:spcBef>
              <a:spcAft>
                <a:spcPts val="0"/>
              </a:spcAft>
              <a:buNone/>
              <a:defRPr sz="1600" b="1">
                <a:solidFill>
                  <a:schemeClr val="accent2"/>
                </a:solidFill>
              </a:defRPr>
            </a:lvl5pPr>
            <a:lvl6pPr lvl="5" algn="r" rtl="0">
              <a:spcBef>
                <a:spcPts val="0"/>
              </a:spcBef>
              <a:spcAft>
                <a:spcPts val="0"/>
              </a:spcAft>
              <a:buNone/>
              <a:defRPr sz="1600" b="1">
                <a:solidFill>
                  <a:schemeClr val="accent2"/>
                </a:solidFill>
              </a:defRPr>
            </a:lvl6pPr>
            <a:lvl7pPr lvl="6" algn="r" rtl="0">
              <a:spcBef>
                <a:spcPts val="0"/>
              </a:spcBef>
              <a:spcAft>
                <a:spcPts val="0"/>
              </a:spcAft>
              <a:buNone/>
              <a:defRPr sz="1600" b="1">
                <a:solidFill>
                  <a:schemeClr val="accent2"/>
                </a:solidFill>
              </a:defRPr>
            </a:lvl7pPr>
            <a:lvl8pPr lvl="7" algn="r" rtl="0">
              <a:spcBef>
                <a:spcPts val="0"/>
              </a:spcBef>
              <a:spcAft>
                <a:spcPts val="0"/>
              </a:spcAft>
              <a:buNone/>
              <a:defRPr sz="1600" b="1">
                <a:solidFill>
                  <a:schemeClr val="accent2"/>
                </a:solidFill>
              </a:defRPr>
            </a:lvl8pPr>
            <a:lvl9pPr lvl="8" algn="r" rtl="0">
              <a:spcBef>
                <a:spcPts val="0"/>
              </a:spcBef>
              <a:spcAft>
                <a:spcPts val="0"/>
              </a:spcAft>
              <a:buNone/>
              <a:defRPr sz="1600" b="1">
                <a:solidFill>
                  <a:schemeClr val="accent2"/>
                </a:solidFill>
              </a:defRPr>
            </a:lvl9pPr>
          </a:lstStyle>
          <a:p>
            <a:endParaRPr/>
          </a:p>
        </p:txBody>
      </p:sp>
      <p:sp>
        <p:nvSpPr>
          <p:cNvPr id="101" name="Google Shape;101;p21"/>
          <p:cNvSpPr txBox="1">
            <a:spLocks noGrp="1"/>
          </p:cNvSpPr>
          <p:nvPr>
            <p:ph type="subTitle" idx="8"/>
          </p:nvPr>
        </p:nvSpPr>
        <p:spPr>
          <a:xfrm>
            <a:off x="5924400" y="1845500"/>
            <a:ext cx="2499600" cy="413700"/>
          </a:xfrm>
          <a:prstGeom prst="rect">
            <a:avLst/>
          </a:prstGeom>
        </p:spPr>
        <p:txBody>
          <a:bodyPr spcFirstLastPara="1" wrap="square" lIns="0" tIns="91425" rIns="0" bIns="91425" anchor="t" anchorCtr="0">
            <a:noAutofit/>
          </a:bodyPr>
          <a:lstStyle>
            <a:lvl1pPr lvl="0" rtl="0">
              <a:spcBef>
                <a:spcPts val="0"/>
              </a:spcBef>
              <a:spcAft>
                <a:spcPts val="0"/>
              </a:spcAft>
              <a:buNone/>
              <a:defRPr sz="1600" b="1">
                <a:solidFill>
                  <a:schemeClr val="accent2"/>
                </a:solidFill>
              </a:defRPr>
            </a:lvl1pPr>
            <a:lvl2pPr lvl="1" rtl="0">
              <a:spcBef>
                <a:spcPts val="0"/>
              </a:spcBef>
              <a:spcAft>
                <a:spcPts val="0"/>
              </a:spcAft>
              <a:buNone/>
              <a:defRPr sz="1600" b="1">
                <a:solidFill>
                  <a:schemeClr val="accent2"/>
                </a:solidFill>
              </a:defRPr>
            </a:lvl2pPr>
            <a:lvl3pPr lvl="2" rtl="0">
              <a:spcBef>
                <a:spcPts val="0"/>
              </a:spcBef>
              <a:spcAft>
                <a:spcPts val="0"/>
              </a:spcAft>
              <a:buNone/>
              <a:defRPr sz="1600" b="1">
                <a:solidFill>
                  <a:schemeClr val="accent2"/>
                </a:solidFill>
              </a:defRPr>
            </a:lvl3pPr>
            <a:lvl4pPr lvl="3" rtl="0">
              <a:spcBef>
                <a:spcPts val="0"/>
              </a:spcBef>
              <a:spcAft>
                <a:spcPts val="0"/>
              </a:spcAft>
              <a:buNone/>
              <a:defRPr sz="1600" b="1">
                <a:solidFill>
                  <a:schemeClr val="accent2"/>
                </a:solidFill>
              </a:defRPr>
            </a:lvl4pPr>
            <a:lvl5pPr lvl="4" rtl="0">
              <a:spcBef>
                <a:spcPts val="0"/>
              </a:spcBef>
              <a:spcAft>
                <a:spcPts val="0"/>
              </a:spcAft>
              <a:buNone/>
              <a:defRPr sz="1600" b="1">
                <a:solidFill>
                  <a:schemeClr val="accent2"/>
                </a:solidFill>
              </a:defRPr>
            </a:lvl5pPr>
            <a:lvl6pPr lvl="5" rtl="0">
              <a:spcBef>
                <a:spcPts val="0"/>
              </a:spcBef>
              <a:spcAft>
                <a:spcPts val="0"/>
              </a:spcAft>
              <a:buNone/>
              <a:defRPr sz="1600" b="1">
                <a:solidFill>
                  <a:schemeClr val="accent2"/>
                </a:solidFill>
              </a:defRPr>
            </a:lvl6pPr>
            <a:lvl7pPr lvl="6" rtl="0">
              <a:spcBef>
                <a:spcPts val="0"/>
              </a:spcBef>
              <a:spcAft>
                <a:spcPts val="0"/>
              </a:spcAft>
              <a:buNone/>
              <a:defRPr sz="1600" b="1">
                <a:solidFill>
                  <a:schemeClr val="accent2"/>
                </a:solidFill>
              </a:defRPr>
            </a:lvl7pPr>
            <a:lvl8pPr lvl="7" rtl="0">
              <a:spcBef>
                <a:spcPts val="0"/>
              </a:spcBef>
              <a:spcAft>
                <a:spcPts val="0"/>
              </a:spcAft>
              <a:buNone/>
              <a:defRPr sz="1600" b="1">
                <a:solidFill>
                  <a:schemeClr val="accent2"/>
                </a:solidFill>
              </a:defRPr>
            </a:lvl8pPr>
            <a:lvl9pPr lvl="8" rtl="0">
              <a:spcBef>
                <a:spcPts val="0"/>
              </a:spcBef>
              <a:spcAft>
                <a:spcPts val="0"/>
              </a:spcAft>
              <a:buNone/>
              <a:defRPr sz="1600" b="1">
                <a:solidFill>
                  <a:schemeClr val="accent2"/>
                </a:solidFill>
              </a:defRPr>
            </a:lvl9pPr>
          </a:lstStyle>
          <a:p>
            <a:endParaRPr/>
          </a:p>
        </p:txBody>
      </p:sp>
      <p:sp>
        <p:nvSpPr>
          <p:cNvPr id="102" name="Google Shape;102;p21"/>
          <p:cNvSpPr txBox="1">
            <a:spLocks noGrp="1"/>
          </p:cNvSpPr>
          <p:nvPr>
            <p:ph type="subTitle" idx="9"/>
          </p:nvPr>
        </p:nvSpPr>
        <p:spPr>
          <a:xfrm>
            <a:off x="5924400" y="3342250"/>
            <a:ext cx="2499600" cy="413700"/>
          </a:xfrm>
          <a:prstGeom prst="rect">
            <a:avLst/>
          </a:prstGeom>
        </p:spPr>
        <p:txBody>
          <a:bodyPr spcFirstLastPara="1" wrap="square" lIns="0" tIns="91425" rIns="0" bIns="91425" anchor="t" anchorCtr="0">
            <a:noAutofit/>
          </a:bodyPr>
          <a:lstStyle>
            <a:lvl1pPr lvl="0" rtl="0">
              <a:spcBef>
                <a:spcPts val="0"/>
              </a:spcBef>
              <a:spcAft>
                <a:spcPts val="0"/>
              </a:spcAft>
              <a:buNone/>
              <a:defRPr sz="1600" b="1">
                <a:solidFill>
                  <a:schemeClr val="accent2"/>
                </a:solidFill>
              </a:defRPr>
            </a:lvl1pPr>
            <a:lvl2pPr lvl="1" rtl="0">
              <a:spcBef>
                <a:spcPts val="0"/>
              </a:spcBef>
              <a:spcAft>
                <a:spcPts val="0"/>
              </a:spcAft>
              <a:buNone/>
              <a:defRPr sz="1600" b="1">
                <a:solidFill>
                  <a:schemeClr val="accent2"/>
                </a:solidFill>
              </a:defRPr>
            </a:lvl2pPr>
            <a:lvl3pPr lvl="2" rtl="0">
              <a:spcBef>
                <a:spcPts val="0"/>
              </a:spcBef>
              <a:spcAft>
                <a:spcPts val="0"/>
              </a:spcAft>
              <a:buNone/>
              <a:defRPr sz="1600" b="1">
                <a:solidFill>
                  <a:schemeClr val="accent2"/>
                </a:solidFill>
              </a:defRPr>
            </a:lvl3pPr>
            <a:lvl4pPr lvl="3" rtl="0">
              <a:spcBef>
                <a:spcPts val="0"/>
              </a:spcBef>
              <a:spcAft>
                <a:spcPts val="0"/>
              </a:spcAft>
              <a:buNone/>
              <a:defRPr sz="1600" b="1">
                <a:solidFill>
                  <a:schemeClr val="accent2"/>
                </a:solidFill>
              </a:defRPr>
            </a:lvl4pPr>
            <a:lvl5pPr lvl="4" rtl="0">
              <a:spcBef>
                <a:spcPts val="0"/>
              </a:spcBef>
              <a:spcAft>
                <a:spcPts val="0"/>
              </a:spcAft>
              <a:buNone/>
              <a:defRPr sz="1600" b="1">
                <a:solidFill>
                  <a:schemeClr val="accent2"/>
                </a:solidFill>
              </a:defRPr>
            </a:lvl5pPr>
            <a:lvl6pPr lvl="5" rtl="0">
              <a:spcBef>
                <a:spcPts val="0"/>
              </a:spcBef>
              <a:spcAft>
                <a:spcPts val="0"/>
              </a:spcAft>
              <a:buNone/>
              <a:defRPr sz="1600" b="1">
                <a:solidFill>
                  <a:schemeClr val="accent2"/>
                </a:solidFill>
              </a:defRPr>
            </a:lvl6pPr>
            <a:lvl7pPr lvl="6" rtl="0">
              <a:spcBef>
                <a:spcPts val="0"/>
              </a:spcBef>
              <a:spcAft>
                <a:spcPts val="0"/>
              </a:spcAft>
              <a:buNone/>
              <a:defRPr sz="1600" b="1">
                <a:solidFill>
                  <a:schemeClr val="accent2"/>
                </a:solidFill>
              </a:defRPr>
            </a:lvl7pPr>
            <a:lvl8pPr lvl="7" rtl="0">
              <a:spcBef>
                <a:spcPts val="0"/>
              </a:spcBef>
              <a:spcAft>
                <a:spcPts val="0"/>
              </a:spcAft>
              <a:buNone/>
              <a:defRPr sz="1600" b="1">
                <a:solidFill>
                  <a:schemeClr val="accent2"/>
                </a:solidFill>
              </a:defRPr>
            </a:lvl8pPr>
            <a:lvl9pPr lvl="8" rtl="0">
              <a:spcBef>
                <a:spcPts val="0"/>
              </a:spcBef>
              <a:spcAft>
                <a:spcPts val="0"/>
              </a:spcAft>
              <a:buNone/>
              <a:defRPr sz="1600" b="1">
                <a:solidFill>
                  <a:schemeClr val="accent2"/>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1">
  <p:cSld name="CUSTOM_2">
    <p:spTree>
      <p:nvGrpSpPr>
        <p:cNvPr id="1" name="Shape 103"/>
        <p:cNvGrpSpPr/>
        <p:nvPr/>
      </p:nvGrpSpPr>
      <p:grpSpPr>
        <a:xfrm>
          <a:off x="0" y="0"/>
          <a:ext cx="0" cy="0"/>
          <a:chOff x="0" y="0"/>
          <a:chExt cx="0" cy="0"/>
        </a:xfrm>
      </p:grpSpPr>
      <p:sp>
        <p:nvSpPr>
          <p:cNvPr id="104" name="Google Shape;104;p22"/>
          <p:cNvSpPr txBox="1">
            <a:spLocks noGrp="1"/>
          </p:cNvSpPr>
          <p:nvPr>
            <p:ph type="subTitle" idx="1"/>
          </p:nvPr>
        </p:nvSpPr>
        <p:spPr>
          <a:xfrm>
            <a:off x="720000" y="2122175"/>
            <a:ext cx="1656000" cy="835500"/>
          </a:xfrm>
          <a:prstGeom prst="rect">
            <a:avLst/>
          </a:prstGeom>
        </p:spPr>
        <p:txBody>
          <a:bodyPr spcFirstLastPara="1" wrap="square" lIns="0" tIns="91425" rIns="0"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105" name="Google Shape;105;p22"/>
          <p:cNvSpPr txBox="1">
            <a:spLocks noGrp="1"/>
          </p:cNvSpPr>
          <p:nvPr>
            <p:ph type="subTitle" idx="2"/>
          </p:nvPr>
        </p:nvSpPr>
        <p:spPr>
          <a:xfrm>
            <a:off x="6764050" y="2122175"/>
            <a:ext cx="1656000" cy="835500"/>
          </a:xfrm>
          <a:prstGeom prst="rect">
            <a:avLst/>
          </a:prstGeom>
        </p:spPr>
        <p:txBody>
          <a:bodyPr spcFirstLastPara="1" wrap="square" lIns="0" tIns="91425" rIns="0"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106" name="Google Shape;106;p22"/>
          <p:cNvSpPr txBox="1">
            <a:spLocks noGrp="1"/>
          </p:cNvSpPr>
          <p:nvPr>
            <p:ph type="subTitle" idx="3"/>
          </p:nvPr>
        </p:nvSpPr>
        <p:spPr>
          <a:xfrm>
            <a:off x="720000" y="3622550"/>
            <a:ext cx="1656000" cy="835500"/>
          </a:xfrm>
          <a:prstGeom prst="rect">
            <a:avLst/>
          </a:prstGeom>
        </p:spPr>
        <p:txBody>
          <a:bodyPr spcFirstLastPara="1" wrap="square" lIns="0" tIns="91425" rIns="0"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107" name="Google Shape;107;p22"/>
          <p:cNvSpPr txBox="1">
            <a:spLocks noGrp="1"/>
          </p:cNvSpPr>
          <p:nvPr>
            <p:ph type="subTitle" idx="4"/>
          </p:nvPr>
        </p:nvSpPr>
        <p:spPr>
          <a:xfrm>
            <a:off x="6764050" y="3622550"/>
            <a:ext cx="1656000" cy="835500"/>
          </a:xfrm>
          <a:prstGeom prst="rect">
            <a:avLst/>
          </a:prstGeom>
        </p:spPr>
        <p:txBody>
          <a:bodyPr spcFirstLastPara="1" wrap="square" lIns="0" tIns="91425" rIns="0"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108" name="Google Shape;108;p22"/>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09" name="Google Shape;109;p22"/>
          <p:cNvSpPr txBox="1">
            <a:spLocks noGrp="1"/>
          </p:cNvSpPr>
          <p:nvPr>
            <p:ph type="subTitle" idx="5"/>
          </p:nvPr>
        </p:nvSpPr>
        <p:spPr>
          <a:xfrm>
            <a:off x="2807750" y="1133173"/>
            <a:ext cx="3516600" cy="213900"/>
          </a:xfrm>
          <a:prstGeom prst="rect">
            <a:avLst/>
          </a:prstGeom>
        </p:spPr>
        <p:txBody>
          <a:bodyPr spcFirstLastPara="1" wrap="square" lIns="0" tIns="91425" rIns="0" bIns="91425" anchor="ctr" anchorCtr="0">
            <a:noAutofit/>
          </a:bodyPr>
          <a:lstStyle>
            <a:lvl1pPr lvl="0" algn="ctr" rtl="0">
              <a:spcBef>
                <a:spcPts val="0"/>
              </a:spcBef>
              <a:spcAft>
                <a:spcPts val="0"/>
              </a:spcAft>
              <a:buNone/>
              <a:defRPr sz="1600">
                <a:solidFill>
                  <a:schemeClr val="accent2"/>
                </a:solidFill>
              </a:defRPr>
            </a:lvl1pPr>
            <a:lvl2pPr lvl="1" algn="ctr" rtl="0">
              <a:spcBef>
                <a:spcPts val="0"/>
              </a:spcBef>
              <a:spcAft>
                <a:spcPts val="0"/>
              </a:spcAft>
              <a:buNone/>
              <a:defRPr sz="1600">
                <a:solidFill>
                  <a:schemeClr val="accent2"/>
                </a:solidFill>
              </a:defRPr>
            </a:lvl2pPr>
            <a:lvl3pPr lvl="2" algn="ctr" rtl="0">
              <a:spcBef>
                <a:spcPts val="0"/>
              </a:spcBef>
              <a:spcAft>
                <a:spcPts val="0"/>
              </a:spcAft>
              <a:buNone/>
              <a:defRPr sz="1600">
                <a:solidFill>
                  <a:schemeClr val="accent2"/>
                </a:solidFill>
              </a:defRPr>
            </a:lvl3pPr>
            <a:lvl4pPr lvl="3" algn="ctr" rtl="0">
              <a:spcBef>
                <a:spcPts val="0"/>
              </a:spcBef>
              <a:spcAft>
                <a:spcPts val="0"/>
              </a:spcAft>
              <a:buNone/>
              <a:defRPr sz="1600">
                <a:solidFill>
                  <a:schemeClr val="accent2"/>
                </a:solidFill>
              </a:defRPr>
            </a:lvl4pPr>
            <a:lvl5pPr lvl="4" algn="ctr" rtl="0">
              <a:spcBef>
                <a:spcPts val="0"/>
              </a:spcBef>
              <a:spcAft>
                <a:spcPts val="0"/>
              </a:spcAft>
              <a:buNone/>
              <a:defRPr sz="1600">
                <a:solidFill>
                  <a:schemeClr val="accent2"/>
                </a:solidFill>
              </a:defRPr>
            </a:lvl5pPr>
            <a:lvl6pPr lvl="5" algn="ctr" rtl="0">
              <a:spcBef>
                <a:spcPts val="0"/>
              </a:spcBef>
              <a:spcAft>
                <a:spcPts val="0"/>
              </a:spcAft>
              <a:buNone/>
              <a:defRPr sz="1600">
                <a:solidFill>
                  <a:schemeClr val="accent2"/>
                </a:solidFill>
              </a:defRPr>
            </a:lvl6pPr>
            <a:lvl7pPr lvl="6" algn="ctr" rtl="0">
              <a:spcBef>
                <a:spcPts val="0"/>
              </a:spcBef>
              <a:spcAft>
                <a:spcPts val="0"/>
              </a:spcAft>
              <a:buNone/>
              <a:defRPr sz="1600">
                <a:solidFill>
                  <a:schemeClr val="accent2"/>
                </a:solidFill>
              </a:defRPr>
            </a:lvl7pPr>
            <a:lvl8pPr lvl="7" algn="ctr" rtl="0">
              <a:spcBef>
                <a:spcPts val="0"/>
              </a:spcBef>
              <a:spcAft>
                <a:spcPts val="0"/>
              </a:spcAft>
              <a:buNone/>
              <a:defRPr sz="1600">
                <a:solidFill>
                  <a:schemeClr val="accent2"/>
                </a:solidFill>
              </a:defRPr>
            </a:lvl8pPr>
            <a:lvl9pPr lvl="8" algn="ctr" rtl="0">
              <a:spcBef>
                <a:spcPts val="0"/>
              </a:spcBef>
              <a:spcAft>
                <a:spcPts val="0"/>
              </a:spcAft>
              <a:buNone/>
              <a:defRPr sz="1600">
                <a:solidFill>
                  <a:schemeClr val="accent2"/>
                </a:solidFill>
              </a:defRPr>
            </a:lvl9pPr>
          </a:lstStyle>
          <a:p>
            <a:endParaRPr/>
          </a:p>
        </p:txBody>
      </p:sp>
      <p:sp>
        <p:nvSpPr>
          <p:cNvPr id="110" name="Google Shape;110;p22"/>
          <p:cNvSpPr txBox="1">
            <a:spLocks noGrp="1"/>
          </p:cNvSpPr>
          <p:nvPr>
            <p:ph type="subTitle" idx="6"/>
          </p:nvPr>
        </p:nvSpPr>
        <p:spPr>
          <a:xfrm>
            <a:off x="3742025" y="2122175"/>
            <a:ext cx="1656000" cy="835500"/>
          </a:xfrm>
          <a:prstGeom prst="rect">
            <a:avLst/>
          </a:prstGeom>
        </p:spPr>
        <p:txBody>
          <a:bodyPr spcFirstLastPara="1" wrap="square" lIns="0" tIns="91425" rIns="0"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111" name="Google Shape;111;p22"/>
          <p:cNvSpPr txBox="1">
            <a:spLocks noGrp="1"/>
          </p:cNvSpPr>
          <p:nvPr>
            <p:ph type="subTitle" idx="7"/>
          </p:nvPr>
        </p:nvSpPr>
        <p:spPr>
          <a:xfrm>
            <a:off x="3742025" y="3622550"/>
            <a:ext cx="1656000" cy="835500"/>
          </a:xfrm>
          <a:prstGeom prst="rect">
            <a:avLst/>
          </a:prstGeom>
        </p:spPr>
        <p:txBody>
          <a:bodyPr spcFirstLastPara="1" wrap="square" lIns="0" tIns="91425" rIns="0"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ive columns">
  <p:cSld name="CUSTOM_2_1">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14" name="Google Shape;114;p23"/>
          <p:cNvSpPr txBox="1">
            <a:spLocks noGrp="1"/>
          </p:cNvSpPr>
          <p:nvPr>
            <p:ph type="subTitle" idx="1"/>
          </p:nvPr>
        </p:nvSpPr>
        <p:spPr>
          <a:xfrm>
            <a:off x="719988" y="1427500"/>
            <a:ext cx="2732700" cy="390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accent1"/>
              </a:buClr>
              <a:buSzPts val="1600"/>
              <a:buNone/>
              <a:defRPr sz="1600" b="1">
                <a:solidFill>
                  <a:schemeClr val="accent2"/>
                </a:solidFill>
              </a:defRPr>
            </a:lvl1pPr>
            <a:lvl2pPr lvl="1" algn="ctr" rtl="0">
              <a:lnSpc>
                <a:spcPct val="100000"/>
              </a:lnSpc>
              <a:spcBef>
                <a:spcPts val="0"/>
              </a:spcBef>
              <a:spcAft>
                <a:spcPts val="0"/>
              </a:spcAft>
              <a:buClr>
                <a:schemeClr val="accent1"/>
              </a:buClr>
              <a:buSzPts val="1600"/>
              <a:buNone/>
              <a:defRPr sz="1600" b="1">
                <a:solidFill>
                  <a:schemeClr val="accent1"/>
                </a:solidFill>
              </a:defRPr>
            </a:lvl2pPr>
            <a:lvl3pPr lvl="2" algn="ctr" rtl="0">
              <a:lnSpc>
                <a:spcPct val="100000"/>
              </a:lnSpc>
              <a:spcBef>
                <a:spcPts val="1600"/>
              </a:spcBef>
              <a:spcAft>
                <a:spcPts val="0"/>
              </a:spcAft>
              <a:buClr>
                <a:schemeClr val="accent1"/>
              </a:buClr>
              <a:buSzPts val="1600"/>
              <a:buNone/>
              <a:defRPr sz="1600" b="1">
                <a:solidFill>
                  <a:schemeClr val="accent1"/>
                </a:solidFill>
              </a:defRPr>
            </a:lvl3pPr>
            <a:lvl4pPr lvl="3" algn="ctr" rtl="0">
              <a:lnSpc>
                <a:spcPct val="100000"/>
              </a:lnSpc>
              <a:spcBef>
                <a:spcPts val="1600"/>
              </a:spcBef>
              <a:spcAft>
                <a:spcPts val="0"/>
              </a:spcAft>
              <a:buClr>
                <a:schemeClr val="accent1"/>
              </a:buClr>
              <a:buSzPts val="1600"/>
              <a:buNone/>
              <a:defRPr sz="1600" b="1">
                <a:solidFill>
                  <a:schemeClr val="accent1"/>
                </a:solidFill>
              </a:defRPr>
            </a:lvl4pPr>
            <a:lvl5pPr lvl="4" algn="ctr" rtl="0">
              <a:lnSpc>
                <a:spcPct val="100000"/>
              </a:lnSpc>
              <a:spcBef>
                <a:spcPts val="1600"/>
              </a:spcBef>
              <a:spcAft>
                <a:spcPts val="0"/>
              </a:spcAft>
              <a:buClr>
                <a:schemeClr val="accent1"/>
              </a:buClr>
              <a:buSzPts val="1600"/>
              <a:buNone/>
              <a:defRPr sz="1600" b="1">
                <a:solidFill>
                  <a:schemeClr val="accent1"/>
                </a:solidFill>
              </a:defRPr>
            </a:lvl5pPr>
            <a:lvl6pPr lvl="5" algn="ctr" rtl="0">
              <a:lnSpc>
                <a:spcPct val="100000"/>
              </a:lnSpc>
              <a:spcBef>
                <a:spcPts val="1600"/>
              </a:spcBef>
              <a:spcAft>
                <a:spcPts val="0"/>
              </a:spcAft>
              <a:buClr>
                <a:schemeClr val="accent1"/>
              </a:buClr>
              <a:buSzPts val="1600"/>
              <a:buNone/>
              <a:defRPr sz="1600" b="1">
                <a:solidFill>
                  <a:schemeClr val="accent1"/>
                </a:solidFill>
              </a:defRPr>
            </a:lvl6pPr>
            <a:lvl7pPr lvl="6" algn="ctr" rtl="0">
              <a:lnSpc>
                <a:spcPct val="100000"/>
              </a:lnSpc>
              <a:spcBef>
                <a:spcPts val="1600"/>
              </a:spcBef>
              <a:spcAft>
                <a:spcPts val="0"/>
              </a:spcAft>
              <a:buClr>
                <a:schemeClr val="accent1"/>
              </a:buClr>
              <a:buSzPts val="1600"/>
              <a:buNone/>
              <a:defRPr sz="1600" b="1">
                <a:solidFill>
                  <a:schemeClr val="accent1"/>
                </a:solidFill>
              </a:defRPr>
            </a:lvl7pPr>
            <a:lvl8pPr lvl="7" algn="ctr" rtl="0">
              <a:lnSpc>
                <a:spcPct val="100000"/>
              </a:lnSpc>
              <a:spcBef>
                <a:spcPts val="1600"/>
              </a:spcBef>
              <a:spcAft>
                <a:spcPts val="0"/>
              </a:spcAft>
              <a:buClr>
                <a:schemeClr val="accent1"/>
              </a:buClr>
              <a:buSzPts val="1600"/>
              <a:buNone/>
              <a:defRPr sz="1600" b="1">
                <a:solidFill>
                  <a:schemeClr val="accent1"/>
                </a:solidFill>
              </a:defRPr>
            </a:lvl8pPr>
            <a:lvl9pPr lvl="8" algn="ct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15" name="Google Shape;115;p23"/>
          <p:cNvSpPr txBox="1">
            <a:spLocks noGrp="1"/>
          </p:cNvSpPr>
          <p:nvPr>
            <p:ph type="subTitle" idx="2"/>
          </p:nvPr>
        </p:nvSpPr>
        <p:spPr>
          <a:xfrm>
            <a:off x="3205650" y="1427500"/>
            <a:ext cx="2732700" cy="390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accent1"/>
              </a:buClr>
              <a:buSzPts val="1600"/>
              <a:buNone/>
              <a:defRPr sz="1600" b="1">
                <a:solidFill>
                  <a:schemeClr val="accent2"/>
                </a:solidFill>
              </a:defRPr>
            </a:lvl1pPr>
            <a:lvl2pPr lvl="1" algn="ctr" rtl="0">
              <a:lnSpc>
                <a:spcPct val="100000"/>
              </a:lnSpc>
              <a:spcBef>
                <a:spcPts val="0"/>
              </a:spcBef>
              <a:spcAft>
                <a:spcPts val="0"/>
              </a:spcAft>
              <a:buClr>
                <a:schemeClr val="accent1"/>
              </a:buClr>
              <a:buSzPts val="1600"/>
              <a:buNone/>
              <a:defRPr sz="1600" b="1">
                <a:solidFill>
                  <a:schemeClr val="accent1"/>
                </a:solidFill>
              </a:defRPr>
            </a:lvl2pPr>
            <a:lvl3pPr lvl="2" algn="ctr" rtl="0">
              <a:lnSpc>
                <a:spcPct val="100000"/>
              </a:lnSpc>
              <a:spcBef>
                <a:spcPts val="1600"/>
              </a:spcBef>
              <a:spcAft>
                <a:spcPts val="0"/>
              </a:spcAft>
              <a:buClr>
                <a:schemeClr val="accent1"/>
              </a:buClr>
              <a:buSzPts val="1600"/>
              <a:buNone/>
              <a:defRPr sz="1600" b="1">
                <a:solidFill>
                  <a:schemeClr val="accent1"/>
                </a:solidFill>
              </a:defRPr>
            </a:lvl3pPr>
            <a:lvl4pPr lvl="3" algn="ctr" rtl="0">
              <a:lnSpc>
                <a:spcPct val="100000"/>
              </a:lnSpc>
              <a:spcBef>
                <a:spcPts val="1600"/>
              </a:spcBef>
              <a:spcAft>
                <a:spcPts val="0"/>
              </a:spcAft>
              <a:buClr>
                <a:schemeClr val="accent1"/>
              </a:buClr>
              <a:buSzPts val="1600"/>
              <a:buNone/>
              <a:defRPr sz="1600" b="1">
                <a:solidFill>
                  <a:schemeClr val="accent1"/>
                </a:solidFill>
              </a:defRPr>
            </a:lvl4pPr>
            <a:lvl5pPr lvl="4" algn="ctr" rtl="0">
              <a:lnSpc>
                <a:spcPct val="100000"/>
              </a:lnSpc>
              <a:spcBef>
                <a:spcPts val="1600"/>
              </a:spcBef>
              <a:spcAft>
                <a:spcPts val="0"/>
              </a:spcAft>
              <a:buClr>
                <a:schemeClr val="accent1"/>
              </a:buClr>
              <a:buSzPts val="1600"/>
              <a:buNone/>
              <a:defRPr sz="1600" b="1">
                <a:solidFill>
                  <a:schemeClr val="accent1"/>
                </a:solidFill>
              </a:defRPr>
            </a:lvl5pPr>
            <a:lvl6pPr lvl="5" algn="ctr" rtl="0">
              <a:lnSpc>
                <a:spcPct val="100000"/>
              </a:lnSpc>
              <a:spcBef>
                <a:spcPts val="1600"/>
              </a:spcBef>
              <a:spcAft>
                <a:spcPts val="0"/>
              </a:spcAft>
              <a:buClr>
                <a:schemeClr val="accent1"/>
              </a:buClr>
              <a:buSzPts val="1600"/>
              <a:buNone/>
              <a:defRPr sz="1600" b="1">
                <a:solidFill>
                  <a:schemeClr val="accent1"/>
                </a:solidFill>
              </a:defRPr>
            </a:lvl6pPr>
            <a:lvl7pPr lvl="6" algn="ctr" rtl="0">
              <a:lnSpc>
                <a:spcPct val="100000"/>
              </a:lnSpc>
              <a:spcBef>
                <a:spcPts val="1600"/>
              </a:spcBef>
              <a:spcAft>
                <a:spcPts val="0"/>
              </a:spcAft>
              <a:buClr>
                <a:schemeClr val="accent1"/>
              </a:buClr>
              <a:buSzPts val="1600"/>
              <a:buNone/>
              <a:defRPr sz="1600" b="1">
                <a:solidFill>
                  <a:schemeClr val="accent1"/>
                </a:solidFill>
              </a:defRPr>
            </a:lvl7pPr>
            <a:lvl8pPr lvl="7" algn="ctr" rtl="0">
              <a:lnSpc>
                <a:spcPct val="100000"/>
              </a:lnSpc>
              <a:spcBef>
                <a:spcPts val="1600"/>
              </a:spcBef>
              <a:spcAft>
                <a:spcPts val="0"/>
              </a:spcAft>
              <a:buClr>
                <a:schemeClr val="accent1"/>
              </a:buClr>
              <a:buSzPts val="1600"/>
              <a:buNone/>
              <a:defRPr sz="1600" b="1">
                <a:solidFill>
                  <a:schemeClr val="accent1"/>
                </a:solidFill>
              </a:defRPr>
            </a:lvl8pPr>
            <a:lvl9pPr lvl="8" algn="ct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16" name="Google Shape;116;p23"/>
          <p:cNvSpPr txBox="1">
            <a:spLocks noGrp="1"/>
          </p:cNvSpPr>
          <p:nvPr>
            <p:ph type="subTitle" idx="3"/>
          </p:nvPr>
        </p:nvSpPr>
        <p:spPr>
          <a:xfrm>
            <a:off x="3452837" y="1701750"/>
            <a:ext cx="2238300" cy="10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17" name="Google Shape;117;p23"/>
          <p:cNvSpPr txBox="1">
            <a:spLocks noGrp="1"/>
          </p:cNvSpPr>
          <p:nvPr>
            <p:ph type="subTitle" idx="4"/>
          </p:nvPr>
        </p:nvSpPr>
        <p:spPr>
          <a:xfrm>
            <a:off x="967175" y="1701750"/>
            <a:ext cx="2238300" cy="10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18" name="Google Shape;118;p23"/>
          <p:cNvSpPr txBox="1">
            <a:spLocks noGrp="1"/>
          </p:cNvSpPr>
          <p:nvPr>
            <p:ph type="subTitle" idx="5"/>
          </p:nvPr>
        </p:nvSpPr>
        <p:spPr>
          <a:xfrm>
            <a:off x="5691315" y="1427500"/>
            <a:ext cx="2732700" cy="390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accent1"/>
              </a:buClr>
              <a:buSzPts val="1600"/>
              <a:buNone/>
              <a:defRPr sz="1600" b="1">
                <a:solidFill>
                  <a:schemeClr val="accent2"/>
                </a:solidFill>
              </a:defRPr>
            </a:lvl1pPr>
            <a:lvl2pPr lvl="1" algn="ctr" rtl="0">
              <a:lnSpc>
                <a:spcPct val="100000"/>
              </a:lnSpc>
              <a:spcBef>
                <a:spcPts val="0"/>
              </a:spcBef>
              <a:spcAft>
                <a:spcPts val="0"/>
              </a:spcAft>
              <a:buClr>
                <a:schemeClr val="accent1"/>
              </a:buClr>
              <a:buSzPts val="1600"/>
              <a:buNone/>
              <a:defRPr sz="1600" b="1">
                <a:solidFill>
                  <a:schemeClr val="accent1"/>
                </a:solidFill>
              </a:defRPr>
            </a:lvl2pPr>
            <a:lvl3pPr lvl="2" algn="ctr" rtl="0">
              <a:lnSpc>
                <a:spcPct val="100000"/>
              </a:lnSpc>
              <a:spcBef>
                <a:spcPts val="1600"/>
              </a:spcBef>
              <a:spcAft>
                <a:spcPts val="0"/>
              </a:spcAft>
              <a:buClr>
                <a:schemeClr val="accent1"/>
              </a:buClr>
              <a:buSzPts val="1600"/>
              <a:buNone/>
              <a:defRPr sz="1600" b="1">
                <a:solidFill>
                  <a:schemeClr val="accent1"/>
                </a:solidFill>
              </a:defRPr>
            </a:lvl3pPr>
            <a:lvl4pPr lvl="3" algn="ctr" rtl="0">
              <a:lnSpc>
                <a:spcPct val="100000"/>
              </a:lnSpc>
              <a:spcBef>
                <a:spcPts val="1600"/>
              </a:spcBef>
              <a:spcAft>
                <a:spcPts val="0"/>
              </a:spcAft>
              <a:buClr>
                <a:schemeClr val="accent1"/>
              </a:buClr>
              <a:buSzPts val="1600"/>
              <a:buNone/>
              <a:defRPr sz="1600" b="1">
                <a:solidFill>
                  <a:schemeClr val="accent1"/>
                </a:solidFill>
              </a:defRPr>
            </a:lvl4pPr>
            <a:lvl5pPr lvl="4" algn="ctr" rtl="0">
              <a:lnSpc>
                <a:spcPct val="100000"/>
              </a:lnSpc>
              <a:spcBef>
                <a:spcPts val="1600"/>
              </a:spcBef>
              <a:spcAft>
                <a:spcPts val="0"/>
              </a:spcAft>
              <a:buClr>
                <a:schemeClr val="accent1"/>
              </a:buClr>
              <a:buSzPts val="1600"/>
              <a:buNone/>
              <a:defRPr sz="1600" b="1">
                <a:solidFill>
                  <a:schemeClr val="accent1"/>
                </a:solidFill>
              </a:defRPr>
            </a:lvl5pPr>
            <a:lvl6pPr lvl="5" algn="ctr" rtl="0">
              <a:lnSpc>
                <a:spcPct val="100000"/>
              </a:lnSpc>
              <a:spcBef>
                <a:spcPts val="1600"/>
              </a:spcBef>
              <a:spcAft>
                <a:spcPts val="0"/>
              </a:spcAft>
              <a:buClr>
                <a:schemeClr val="accent1"/>
              </a:buClr>
              <a:buSzPts val="1600"/>
              <a:buNone/>
              <a:defRPr sz="1600" b="1">
                <a:solidFill>
                  <a:schemeClr val="accent1"/>
                </a:solidFill>
              </a:defRPr>
            </a:lvl6pPr>
            <a:lvl7pPr lvl="6" algn="ctr" rtl="0">
              <a:lnSpc>
                <a:spcPct val="100000"/>
              </a:lnSpc>
              <a:spcBef>
                <a:spcPts val="1600"/>
              </a:spcBef>
              <a:spcAft>
                <a:spcPts val="0"/>
              </a:spcAft>
              <a:buClr>
                <a:schemeClr val="accent1"/>
              </a:buClr>
              <a:buSzPts val="1600"/>
              <a:buNone/>
              <a:defRPr sz="1600" b="1">
                <a:solidFill>
                  <a:schemeClr val="accent1"/>
                </a:solidFill>
              </a:defRPr>
            </a:lvl7pPr>
            <a:lvl8pPr lvl="7" algn="ctr" rtl="0">
              <a:lnSpc>
                <a:spcPct val="100000"/>
              </a:lnSpc>
              <a:spcBef>
                <a:spcPts val="1600"/>
              </a:spcBef>
              <a:spcAft>
                <a:spcPts val="0"/>
              </a:spcAft>
              <a:buClr>
                <a:schemeClr val="accent1"/>
              </a:buClr>
              <a:buSzPts val="1600"/>
              <a:buNone/>
              <a:defRPr sz="1600" b="1">
                <a:solidFill>
                  <a:schemeClr val="accent1"/>
                </a:solidFill>
              </a:defRPr>
            </a:lvl8pPr>
            <a:lvl9pPr lvl="8" algn="ct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19" name="Google Shape;119;p23"/>
          <p:cNvSpPr txBox="1">
            <a:spLocks noGrp="1"/>
          </p:cNvSpPr>
          <p:nvPr>
            <p:ph type="subTitle" idx="6"/>
          </p:nvPr>
        </p:nvSpPr>
        <p:spPr>
          <a:xfrm>
            <a:off x="5938503" y="1701750"/>
            <a:ext cx="2238300" cy="10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20" name="Google Shape;120;p23"/>
          <p:cNvSpPr txBox="1">
            <a:spLocks noGrp="1"/>
          </p:cNvSpPr>
          <p:nvPr>
            <p:ph type="subTitle" idx="7"/>
          </p:nvPr>
        </p:nvSpPr>
        <p:spPr>
          <a:xfrm>
            <a:off x="1962890" y="3302800"/>
            <a:ext cx="2732700" cy="390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accent1"/>
              </a:buClr>
              <a:buSzPts val="1600"/>
              <a:buNone/>
              <a:defRPr sz="1600" b="1">
                <a:solidFill>
                  <a:schemeClr val="accent2"/>
                </a:solidFill>
              </a:defRPr>
            </a:lvl1pPr>
            <a:lvl2pPr lvl="1" algn="ctr" rtl="0">
              <a:lnSpc>
                <a:spcPct val="100000"/>
              </a:lnSpc>
              <a:spcBef>
                <a:spcPts val="0"/>
              </a:spcBef>
              <a:spcAft>
                <a:spcPts val="0"/>
              </a:spcAft>
              <a:buClr>
                <a:schemeClr val="accent1"/>
              </a:buClr>
              <a:buSzPts val="1600"/>
              <a:buNone/>
              <a:defRPr sz="1600" b="1">
                <a:solidFill>
                  <a:schemeClr val="accent1"/>
                </a:solidFill>
              </a:defRPr>
            </a:lvl2pPr>
            <a:lvl3pPr lvl="2" algn="ctr" rtl="0">
              <a:lnSpc>
                <a:spcPct val="100000"/>
              </a:lnSpc>
              <a:spcBef>
                <a:spcPts val="1600"/>
              </a:spcBef>
              <a:spcAft>
                <a:spcPts val="0"/>
              </a:spcAft>
              <a:buClr>
                <a:schemeClr val="accent1"/>
              </a:buClr>
              <a:buSzPts val="1600"/>
              <a:buNone/>
              <a:defRPr sz="1600" b="1">
                <a:solidFill>
                  <a:schemeClr val="accent1"/>
                </a:solidFill>
              </a:defRPr>
            </a:lvl3pPr>
            <a:lvl4pPr lvl="3" algn="ctr" rtl="0">
              <a:lnSpc>
                <a:spcPct val="100000"/>
              </a:lnSpc>
              <a:spcBef>
                <a:spcPts val="1600"/>
              </a:spcBef>
              <a:spcAft>
                <a:spcPts val="0"/>
              </a:spcAft>
              <a:buClr>
                <a:schemeClr val="accent1"/>
              </a:buClr>
              <a:buSzPts val="1600"/>
              <a:buNone/>
              <a:defRPr sz="1600" b="1">
                <a:solidFill>
                  <a:schemeClr val="accent1"/>
                </a:solidFill>
              </a:defRPr>
            </a:lvl4pPr>
            <a:lvl5pPr lvl="4" algn="ctr" rtl="0">
              <a:lnSpc>
                <a:spcPct val="100000"/>
              </a:lnSpc>
              <a:spcBef>
                <a:spcPts val="1600"/>
              </a:spcBef>
              <a:spcAft>
                <a:spcPts val="0"/>
              </a:spcAft>
              <a:buClr>
                <a:schemeClr val="accent1"/>
              </a:buClr>
              <a:buSzPts val="1600"/>
              <a:buNone/>
              <a:defRPr sz="1600" b="1">
                <a:solidFill>
                  <a:schemeClr val="accent1"/>
                </a:solidFill>
              </a:defRPr>
            </a:lvl5pPr>
            <a:lvl6pPr lvl="5" algn="ctr" rtl="0">
              <a:lnSpc>
                <a:spcPct val="100000"/>
              </a:lnSpc>
              <a:spcBef>
                <a:spcPts val="1600"/>
              </a:spcBef>
              <a:spcAft>
                <a:spcPts val="0"/>
              </a:spcAft>
              <a:buClr>
                <a:schemeClr val="accent1"/>
              </a:buClr>
              <a:buSzPts val="1600"/>
              <a:buNone/>
              <a:defRPr sz="1600" b="1">
                <a:solidFill>
                  <a:schemeClr val="accent1"/>
                </a:solidFill>
              </a:defRPr>
            </a:lvl6pPr>
            <a:lvl7pPr lvl="6" algn="ctr" rtl="0">
              <a:lnSpc>
                <a:spcPct val="100000"/>
              </a:lnSpc>
              <a:spcBef>
                <a:spcPts val="1600"/>
              </a:spcBef>
              <a:spcAft>
                <a:spcPts val="0"/>
              </a:spcAft>
              <a:buClr>
                <a:schemeClr val="accent1"/>
              </a:buClr>
              <a:buSzPts val="1600"/>
              <a:buNone/>
              <a:defRPr sz="1600" b="1">
                <a:solidFill>
                  <a:schemeClr val="accent1"/>
                </a:solidFill>
              </a:defRPr>
            </a:lvl7pPr>
            <a:lvl8pPr lvl="7" algn="ctr" rtl="0">
              <a:lnSpc>
                <a:spcPct val="100000"/>
              </a:lnSpc>
              <a:spcBef>
                <a:spcPts val="1600"/>
              </a:spcBef>
              <a:spcAft>
                <a:spcPts val="0"/>
              </a:spcAft>
              <a:buClr>
                <a:schemeClr val="accent1"/>
              </a:buClr>
              <a:buSzPts val="1600"/>
              <a:buNone/>
              <a:defRPr sz="1600" b="1">
                <a:solidFill>
                  <a:schemeClr val="accent1"/>
                </a:solidFill>
              </a:defRPr>
            </a:lvl8pPr>
            <a:lvl9pPr lvl="8" algn="ct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21" name="Google Shape;121;p23"/>
          <p:cNvSpPr txBox="1">
            <a:spLocks noGrp="1"/>
          </p:cNvSpPr>
          <p:nvPr>
            <p:ph type="subTitle" idx="8"/>
          </p:nvPr>
        </p:nvSpPr>
        <p:spPr>
          <a:xfrm>
            <a:off x="2210065" y="3577050"/>
            <a:ext cx="2238300" cy="10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22" name="Google Shape;122;p23"/>
          <p:cNvSpPr txBox="1">
            <a:spLocks noGrp="1"/>
          </p:cNvSpPr>
          <p:nvPr>
            <p:ph type="subTitle" idx="9"/>
          </p:nvPr>
        </p:nvSpPr>
        <p:spPr>
          <a:xfrm>
            <a:off x="4448400" y="3302800"/>
            <a:ext cx="2732700" cy="390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accent1"/>
              </a:buClr>
              <a:buSzPts val="1600"/>
              <a:buNone/>
              <a:defRPr sz="1600" b="1">
                <a:solidFill>
                  <a:schemeClr val="accent2"/>
                </a:solidFill>
              </a:defRPr>
            </a:lvl1pPr>
            <a:lvl2pPr lvl="1" algn="ctr" rtl="0">
              <a:lnSpc>
                <a:spcPct val="100000"/>
              </a:lnSpc>
              <a:spcBef>
                <a:spcPts val="0"/>
              </a:spcBef>
              <a:spcAft>
                <a:spcPts val="0"/>
              </a:spcAft>
              <a:buClr>
                <a:schemeClr val="accent1"/>
              </a:buClr>
              <a:buSzPts val="1600"/>
              <a:buNone/>
              <a:defRPr sz="1600" b="1">
                <a:solidFill>
                  <a:schemeClr val="accent1"/>
                </a:solidFill>
              </a:defRPr>
            </a:lvl2pPr>
            <a:lvl3pPr lvl="2" algn="ctr" rtl="0">
              <a:lnSpc>
                <a:spcPct val="100000"/>
              </a:lnSpc>
              <a:spcBef>
                <a:spcPts val="1600"/>
              </a:spcBef>
              <a:spcAft>
                <a:spcPts val="0"/>
              </a:spcAft>
              <a:buClr>
                <a:schemeClr val="accent1"/>
              </a:buClr>
              <a:buSzPts val="1600"/>
              <a:buNone/>
              <a:defRPr sz="1600" b="1">
                <a:solidFill>
                  <a:schemeClr val="accent1"/>
                </a:solidFill>
              </a:defRPr>
            </a:lvl3pPr>
            <a:lvl4pPr lvl="3" algn="ctr" rtl="0">
              <a:lnSpc>
                <a:spcPct val="100000"/>
              </a:lnSpc>
              <a:spcBef>
                <a:spcPts val="1600"/>
              </a:spcBef>
              <a:spcAft>
                <a:spcPts val="0"/>
              </a:spcAft>
              <a:buClr>
                <a:schemeClr val="accent1"/>
              </a:buClr>
              <a:buSzPts val="1600"/>
              <a:buNone/>
              <a:defRPr sz="1600" b="1">
                <a:solidFill>
                  <a:schemeClr val="accent1"/>
                </a:solidFill>
              </a:defRPr>
            </a:lvl4pPr>
            <a:lvl5pPr lvl="4" algn="ctr" rtl="0">
              <a:lnSpc>
                <a:spcPct val="100000"/>
              </a:lnSpc>
              <a:spcBef>
                <a:spcPts val="1600"/>
              </a:spcBef>
              <a:spcAft>
                <a:spcPts val="0"/>
              </a:spcAft>
              <a:buClr>
                <a:schemeClr val="accent1"/>
              </a:buClr>
              <a:buSzPts val="1600"/>
              <a:buNone/>
              <a:defRPr sz="1600" b="1">
                <a:solidFill>
                  <a:schemeClr val="accent1"/>
                </a:solidFill>
              </a:defRPr>
            </a:lvl5pPr>
            <a:lvl6pPr lvl="5" algn="ctr" rtl="0">
              <a:lnSpc>
                <a:spcPct val="100000"/>
              </a:lnSpc>
              <a:spcBef>
                <a:spcPts val="1600"/>
              </a:spcBef>
              <a:spcAft>
                <a:spcPts val="0"/>
              </a:spcAft>
              <a:buClr>
                <a:schemeClr val="accent1"/>
              </a:buClr>
              <a:buSzPts val="1600"/>
              <a:buNone/>
              <a:defRPr sz="1600" b="1">
                <a:solidFill>
                  <a:schemeClr val="accent1"/>
                </a:solidFill>
              </a:defRPr>
            </a:lvl6pPr>
            <a:lvl7pPr lvl="6" algn="ctr" rtl="0">
              <a:lnSpc>
                <a:spcPct val="100000"/>
              </a:lnSpc>
              <a:spcBef>
                <a:spcPts val="1600"/>
              </a:spcBef>
              <a:spcAft>
                <a:spcPts val="0"/>
              </a:spcAft>
              <a:buClr>
                <a:schemeClr val="accent1"/>
              </a:buClr>
              <a:buSzPts val="1600"/>
              <a:buNone/>
              <a:defRPr sz="1600" b="1">
                <a:solidFill>
                  <a:schemeClr val="accent1"/>
                </a:solidFill>
              </a:defRPr>
            </a:lvl7pPr>
            <a:lvl8pPr lvl="7" algn="ctr" rtl="0">
              <a:lnSpc>
                <a:spcPct val="100000"/>
              </a:lnSpc>
              <a:spcBef>
                <a:spcPts val="1600"/>
              </a:spcBef>
              <a:spcAft>
                <a:spcPts val="0"/>
              </a:spcAft>
              <a:buClr>
                <a:schemeClr val="accent1"/>
              </a:buClr>
              <a:buSzPts val="1600"/>
              <a:buNone/>
              <a:defRPr sz="1600" b="1">
                <a:solidFill>
                  <a:schemeClr val="accent1"/>
                </a:solidFill>
              </a:defRPr>
            </a:lvl8pPr>
            <a:lvl9pPr lvl="8" algn="ct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23" name="Google Shape;123;p23"/>
          <p:cNvSpPr txBox="1">
            <a:spLocks noGrp="1"/>
          </p:cNvSpPr>
          <p:nvPr>
            <p:ph type="subTitle" idx="13"/>
          </p:nvPr>
        </p:nvSpPr>
        <p:spPr>
          <a:xfrm>
            <a:off x="4695575" y="3577050"/>
            <a:ext cx="2238300" cy="10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2">
  <p:cSld name="CUSTOM_14">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26" name="Google Shape;126;p24"/>
          <p:cNvSpPr txBox="1">
            <a:spLocks noGrp="1"/>
          </p:cNvSpPr>
          <p:nvPr>
            <p:ph type="subTitle" idx="1"/>
          </p:nvPr>
        </p:nvSpPr>
        <p:spPr>
          <a:xfrm>
            <a:off x="719975" y="1381200"/>
            <a:ext cx="2689800" cy="390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1"/>
              </a:buClr>
              <a:buSzPts val="1600"/>
              <a:buNone/>
              <a:defRPr sz="1600" b="1">
                <a:solidFill>
                  <a:schemeClr val="accent2"/>
                </a:solidFill>
              </a:defRPr>
            </a:lvl1pPr>
            <a:lvl2pPr lvl="1" rtl="0">
              <a:lnSpc>
                <a:spcPct val="100000"/>
              </a:lnSpc>
              <a:spcBef>
                <a:spcPts val="1600"/>
              </a:spcBef>
              <a:spcAft>
                <a:spcPts val="0"/>
              </a:spcAft>
              <a:buClr>
                <a:schemeClr val="accent1"/>
              </a:buClr>
              <a:buSzPts val="1600"/>
              <a:buNone/>
              <a:defRPr sz="1600" b="1">
                <a:solidFill>
                  <a:schemeClr val="accent1"/>
                </a:solidFill>
              </a:defRPr>
            </a:lvl2pPr>
            <a:lvl3pPr lvl="2" rtl="0">
              <a:lnSpc>
                <a:spcPct val="100000"/>
              </a:lnSpc>
              <a:spcBef>
                <a:spcPts val="1600"/>
              </a:spcBef>
              <a:spcAft>
                <a:spcPts val="0"/>
              </a:spcAft>
              <a:buClr>
                <a:schemeClr val="accent1"/>
              </a:buClr>
              <a:buSzPts val="1600"/>
              <a:buNone/>
              <a:defRPr sz="1600" b="1">
                <a:solidFill>
                  <a:schemeClr val="accent1"/>
                </a:solidFill>
              </a:defRPr>
            </a:lvl3pPr>
            <a:lvl4pPr lvl="3" rtl="0">
              <a:lnSpc>
                <a:spcPct val="100000"/>
              </a:lnSpc>
              <a:spcBef>
                <a:spcPts val="1600"/>
              </a:spcBef>
              <a:spcAft>
                <a:spcPts val="0"/>
              </a:spcAft>
              <a:buClr>
                <a:schemeClr val="accent1"/>
              </a:buClr>
              <a:buSzPts val="1600"/>
              <a:buNone/>
              <a:defRPr sz="1600" b="1">
                <a:solidFill>
                  <a:schemeClr val="accent1"/>
                </a:solidFill>
              </a:defRPr>
            </a:lvl4pPr>
            <a:lvl5pPr lvl="4" rtl="0">
              <a:lnSpc>
                <a:spcPct val="100000"/>
              </a:lnSpc>
              <a:spcBef>
                <a:spcPts val="1600"/>
              </a:spcBef>
              <a:spcAft>
                <a:spcPts val="0"/>
              </a:spcAft>
              <a:buClr>
                <a:schemeClr val="accent1"/>
              </a:buClr>
              <a:buSzPts val="1600"/>
              <a:buNone/>
              <a:defRPr sz="1600" b="1">
                <a:solidFill>
                  <a:schemeClr val="accent1"/>
                </a:solidFill>
              </a:defRPr>
            </a:lvl5pPr>
            <a:lvl6pPr lvl="5" rtl="0">
              <a:lnSpc>
                <a:spcPct val="100000"/>
              </a:lnSpc>
              <a:spcBef>
                <a:spcPts val="1600"/>
              </a:spcBef>
              <a:spcAft>
                <a:spcPts val="0"/>
              </a:spcAft>
              <a:buClr>
                <a:schemeClr val="accent1"/>
              </a:buClr>
              <a:buSzPts val="1600"/>
              <a:buNone/>
              <a:defRPr sz="1600" b="1">
                <a:solidFill>
                  <a:schemeClr val="accent1"/>
                </a:solidFill>
              </a:defRPr>
            </a:lvl6pPr>
            <a:lvl7pPr lvl="6" rtl="0">
              <a:lnSpc>
                <a:spcPct val="100000"/>
              </a:lnSpc>
              <a:spcBef>
                <a:spcPts val="1600"/>
              </a:spcBef>
              <a:spcAft>
                <a:spcPts val="0"/>
              </a:spcAft>
              <a:buClr>
                <a:schemeClr val="accent1"/>
              </a:buClr>
              <a:buSzPts val="1600"/>
              <a:buNone/>
              <a:defRPr sz="1600" b="1">
                <a:solidFill>
                  <a:schemeClr val="accent1"/>
                </a:solidFill>
              </a:defRPr>
            </a:lvl7pPr>
            <a:lvl8pPr lvl="7" rtl="0">
              <a:lnSpc>
                <a:spcPct val="100000"/>
              </a:lnSpc>
              <a:spcBef>
                <a:spcPts val="1600"/>
              </a:spcBef>
              <a:spcAft>
                <a:spcPts val="0"/>
              </a:spcAft>
              <a:buClr>
                <a:schemeClr val="accent1"/>
              </a:buClr>
              <a:buSzPts val="1600"/>
              <a:buNone/>
              <a:defRPr sz="1600" b="1">
                <a:solidFill>
                  <a:schemeClr val="accent1"/>
                </a:solidFill>
              </a:defRPr>
            </a:lvl8pPr>
            <a:lvl9pPr lvl="8"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27" name="Google Shape;127;p24"/>
          <p:cNvSpPr txBox="1">
            <a:spLocks noGrp="1"/>
          </p:cNvSpPr>
          <p:nvPr>
            <p:ph type="subTitle" idx="2"/>
          </p:nvPr>
        </p:nvSpPr>
        <p:spPr>
          <a:xfrm>
            <a:off x="720000" y="1655450"/>
            <a:ext cx="2689800" cy="61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8" name="Google Shape;128;p24"/>
          <p:cNvSpPr txBox="1">
            <a:spLocks noGrp="1"/>
          </p:cNvSpPr>
          <p:nvPr>
            <p:ph type="subTitle" idx="3"/>
          </p:nvPr>
        </p:nvSpPr>
        <p:spPr>
          <a:xfrm>
            <a:off x="719975" y="2486150"/>
            <a:ext cx="2689800" cy="390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1"/>
              </a:buClr>
              <a:buSzPts val="1600"/>
              <a:buNone/>
              <a:defRPr sz="1600" b="1">
                <a:solidFill>
                  <a:schemeClr val="accent2"/>
                </a:solidFill>
              </a:defRPr>
            </a:lvl1pPr>
            <a:lvl2pPr lvl="1" rtl="0">
              <a:lnSpc>
                <a:spcPct val="100000"/>
              </a:lnSpc>
              <a:spcBef>
                <a:spcPts val="1600"/>
              </a:spcBef>
              <a:spcAft>
                <a:spcPts val="0"/>
              </a:spcAft>
              <a:buClr>
                <a:schemeClr val="accent1"/>
              </a:buClr>
              <a:buSzPts val="1600"/>
              <a:buNone/>
              <a:defRPr sz="1600" b="1">
                <a:solidFill>
                  <a:schemeClr val="accent1"/>
                </a:solidFill>
              </a:defRPr>
            </a:lvl2pPr>
            <a:lvl3pPr lvl="2" rtl="0">
              <a:lnSpc>
                <a:spcPct val="100000"/>
              </a:lnSpc>
              <a:spcBef>
                <a:spcPts val="1600"/>
              </a:spcBef>
              <a:spcAft>
                <a:spcPts val="0"/>
              </a:spcAft>
              <a:buClr>
                <a:schemeClr val="accent1"/>
              </a:buClr>
              <a:buSzPts val="1600"/>
              <a:buNone/>
              <a:defRPr sz="1600" b="1">
                <a:solidFill>
                  <a:schemeClr val="accent1"/>
                </a:solidFill>
              </a:defRPr>
            </a:lvl3pPr>
            <a:lvl4pPr lvl="3" rtl="0">
              <a:lnSpc>
                <a:spcPct val="100000"/>
              </a:lnSpc>
              <a:spcBef>
                <a:spcPts val="1600"/>
              </a:spcBef>
              <a:spcAft>
                <a:spcPts val="0"/>
              </a:spcAft>
              <a:buClr>
                <a:schemeClr val="accent1"/>
              </a:buClr>
              <a:buSzPts val="1600"/>
              <a:buNone/>
              <a:defRPr sz="1600" b="1">
                <a:solidFill>
                  <a:schemeClr val="accent1"/>
                </a:solidFill>
              </a:defRPr>
            </a:lvl4pPr>
            <a:lvl5pPr lvl="4" rtl="0">
              <a:lnSpc>
                <a:spcPct val="100000"/>
              </a:lnSpc>
              <a:spcBef>
                <a:spcPts val="1600"/>
              </a:spcBef>
              <a:spcAft>
                <a:spcPts val="0"/>
              </a:spcAft>
              <a:buClr>
                <a:schemeClr val="accent1"/>
              </a:buClr>
              <a:buSzPts val="1600"/>
              <a:buNone/>
              <a:defRPr sz="1600" b="1">
                <a:solidFill>
                  <a:schemeClr val="accent1"/>
                </a:solidFill>
              </a:defRPr>
            </a:lvl5pPr>
            <a:lvl6pPr lvl="5" rtl="0">
              <a:lnSpc>
                <a:spcPct val="100000"/>
              </a:lnSpc>
              <a:spcBef>
                <a:spcPts val="1600"/>
              </a:spcBef>
              <a:spcAft>
                <a:spcPts val="0"/>
              </a:spcAft>
              <a:buClr>
                <a:schemeClr val="accent1"/>
              </a:buClr>
              <a:buSzPts val="1600"/>
              <a:buNone/>
              <a:defRPr sz="1600" b="1">
                <a:solidFill>
                  <a:schemeClr val="accent1"/>
                </a:solidFill>
              </a:defRPr>
            </a:lvl6pPr>
            <a:lvl7pPr lvl="6" rtl="0">
              <a:lnSpc>
                <a:spcPct val="100000"/>
              </a:lnSpc>
              <a:spcBef>
                <a:spcPts val="1600"/>
              </a:spcBef>
              <a:spcAft>
                <a:spcPts val="0"/>
              </a:spcAft>
              <a:buClr>
                <a:schemeClr val="accent1"/>
              </a:buClr>
              <a:buSzPts val="1600"/>
              <a:buNone/>
              <a:defRPr sz="1600" b="1">
                <a:solidFill>
                  <a:schemeClr val="accent1"/>
                </a:solidFill>
              </a:defRPr>
            </a:lvl7pPr>
            <a:lvl8pPr lvl="7" rtl="0">
              <a:lnSpc>
                <a:spcPct val="100000"/>
              </a:lnSpc>
              <a:spcBef>
                <a:spcPts val="1600"/>
              </a:spcBef>
              <a:spcAft>
                <a:spcPts val="0"/>
              </a:spcAft>
              <a:buClr>
                <a:schemeClr val="accent1"/>
              </a:buClr>
              <a:buSzPts val="1600"/>
              <a:buNone/>
              <a:defRPr sz="1600" b="1">
                <a:solidFill>
                  <a:schemeClr val="accent1"/>
                </a:solidFill>
              </a:defRPr>
            </a:lvl8pPr>
            <a:lvl9pPr lvl="8"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29" name="Google Shape;129;p24"/>
          <p:cNvSpPr txBox="1">
            <a:spLocks noGrp="1"/>
          </p:cNvSpPr>
          <p:nvPr>
            <p:ph type="subTitle" idx="4"/>
          </p:nvPr>
        </p:nvSpPr>
        <p:spPr>
          <a:xfrm>
            <a:off x="720000" y="2760400"/>
            <a:ext cx="2689800" cy="61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0" name="Google Shape;130;p24"/>
          <p:cNvSpPr txBox="1">
            <a:spLocks noGrp="1"/>
          </p:cNvSpPr>
          <p:nvPr>
            <p:ph type="subTitle" idx="5"/>
          </p:nvPr>
        </p:nvSpPr>
        <p:spPr>
          <a:xfrm>
            <a:off x="719975" y="3538875"/>
            <a:ext cx="2689800" cy="390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1"/>
              </a:buClr>
              <a:buSzPts val="1600"/>
              <a:buNone/>
              <a:defRPr sz="1600" b="1">
                <a:solidFill>
                  <a:schemeClr val="accent2"/>
                </a:solidFill>
              </a:defRPr>
            </a:lvl1pPr>
            <a:lvl2pPr lvl="1" rtl="0">
              <a:lnSpc>
                <a:spcPct val="100000"/>
              </a:lnSpc>
              <a:spcBef>
                <a:spcPts val="1600"/>
              </a:spcBef>
              <a:spcAft>
                <a:spcPts val="0"/>
              </a:spcAft>
              <a:buClr>
                <a:schemeClr val="accent1"/>
              </a:buClr>
              <a:buSzPts val="1600"/>
              <a:buNone/>
              <a:defRPr sz="1600" b="1">
                <a:solidFill>
                  <a:schemeClr val="accent1"/>
                </a:solidFill>
              </a:defRPr>
            </a:lvl2pPr>
            <a:lvl3pPr lvl="2" rtl="0">
              <a:lnSpc>
                <a:spcPct val="100000"/>
              </a:lnSpc>
              <a:spcBef>
                <a:spcPts val="1600"/>
              </a:spcBef>
              <a:spcAft>
                <a:spcPts val="0"/>
              </a:spcAft>
              <a:buClr>
                <a:schemeClr val="accent1"/>
              </a:buClr>
              <a:buSzPts val="1600"/>
              <a:buNone/>
              <a:defRPr sz="1600" b="1">
                <a:solidFill>
                  <a:schemeClr val="accent1"/>
                </a:solidFill>
              </a:defRPr>
            </a:lvl3pPr>
            <a:lvl4pPr lvl="3" rtl="0">
              <a:lnSpc>
                <a:spcPct val="100000"/>
              </a:lnSpc>
              <a:spcBef>
                <a:spcPts val="1600"/>
              </a:spcBef>
              <a:spcAft>
                <a:spcPts val="0"/>
              </a:spcAft>
              <a:buClr>
                <a:schemeClr val="accent1"/>
              </a:buClr>
              <a:buSzPts val="1600"/>
              <a:buNone/>
              <a:defRPr sz="1600" b="1">
                <a:solidFill>
                  <a:schemeClr val="accent1"/>
                </a:solidFill>
              </a:defRPr>
            </a:lvl4pPr>
            <a:lvl5pPr lvl="4" rtl="0">
              <a:lnSpc>
                <a:spcPct val="100000"/>
              </a:lnSpc>
              <a:spcBef>
                <a:spcPts val="1600"/>
              </a:spcBef>
              <a:spcAft>
                <a:spcPts val="0"/>
              </a:spcAft>
              <a:buClr>
                <a:schemeClr val="accent1"/>
              </a:buClr>
              <a:buSzPts val="1600"/>
              <a:buNone/>
              <a:defRPr sz="1600" b="1">
                <a:solidFill>
                  <a:schemeClr val="accent1"/>
                </a:solidFill>
              </a:defRPr>
            </a:lvl5pPr>
            <a:lvl6pPr lvl="5" rtl="0">
              <a:lnSpc>
                <a:spcPct val="100000"/>
              </a:lnSpc>
              <a:spcBef>
                <a:spcPts val="1600"/>
              </a:spcBef>
              <a:spcAft>
                <a:spcPts val="0"/>
              </a:spcAft>
              <a:buClr>
                <a:schemeClr val="accent1"/>
              </a:buClr>
              <a:buSzPts val="1600"/>
              <a:buNone/>
              <a:defRPr sz="1600" b="1">
                <a:solidFill>
                  <a:schemeClr val="accent1"/>
                </a:solidFill>
              </a:defRPr>
            </a:lvl6pPr>
            <a:lvl7pPr lvl="6" rtl="0">
              <a:lnSpc>
                <a:spcPct val="100000"/>
              </a:lnSpc>
              <a:spcBef>
                <a:spcPts val="1600"/>
              </a:spcBef>
              <a:spcAft>
                <a:spcPts val="0"/>
              </a:spcAft>
              <a:buClr>
                <a:schemeClr val="accent1"/>
              </a:buClr>
              <a:buSzPts val="1600"/>
              <a:buNone/>
              <a:defRPr sz="1600" b="1">
                <a:solidFill>
                  <a:schemeClr val="accent1"/>
                </a:solidFill>
              </a:defRPr>
            </a:lvl7pPr>
            <a:lvl8pPr lvl="7" rtl="0">
              <a:lnSpc>
                <a:spcPct val="100000"/>
              </a:lnSpc>
              <a:spcBef>
                <a:spcPts val="1600"/>
              </a:spcBef>
              <a:spcAft>
                <a:spcPts val="0"/>
              </a:spcAft>
              <a:buClr>
                <a:schemeClr val="accent1"/>
              </a:buClr>
              <a:buSzPts val="1600"/>
              <a:buNone/>
              <a:defRPr sz="1600" b="1">
                <a:solidFill>
                  <a:schemeClr val="accent1"/>
                </a:solidFill>
              </a:defRPr>
            </a:lvl8pPr>
            <a:lvl9pPr lvl="8"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31" name="Google Shape;131;p24"/>
          <p:cNvSpPr txBox="1">
            <a:spLocks noGrp="1"/>
          </p:cNvSpPr>
          <p:nvPr>
            <p:ph type="subTitle" idx="6"/>
          </p:nvPr>
        </p:nvSpPr>
        <p:spPr>
          <a:xfrm>
            <a:off x="720000" y="3813125"/>
            <a:ext cx="2689800" cy="61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2" name="Google Shape;132;p24"/>
          <p:cNvSpPr txBox="1">
            <a:spLocks noGrp="1"/>
          </p:cNvSpPr>
          <p:nvPr>
            <p:ph type="subTitle" idx="7"/>
          </p:nvPr>
        </p:nvSpPr>
        <p:spPr>
          <a:xfrm>
            <a:off x="5734175" y="1381200"/>
            <a:ext cx="2689800" cy="3909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Clr>
                <a:schemeClr val="accent1"/>
              </a:buClr>
              <a:buSzPts val="1600"/>
              <a:buNone/>
              <a:defRPr sz="1600" b="1">
                <a:solidFill>
                  <a:schemeClr val="accent2"/>
                </a:solidFill>
              </a:defRPr>
            </a:lvl1pPr>
            <a:lvl2pPr lvl="1" algn="r" rtl="0">
              <a:lnSpc>
                <a:spcPct val="100000"/>
              </a:lnSpc>
              <a:spcBef>
                <a:spcPts val="1600"/>
              </a:spcBef>
              <a:spcAft>
                <a:spcPts val="0"/>
              </a:spcAft>
              <a:buClr>
                <a:schemeClr val="accent1"/>
              </a:buClr>
              <a:buSzPts val="1600"/>
              <a:buNone/>
              <a:defRPr sz="1600" b="1">
                <a:solidFill>
                  <a:schemeClr val="accent1"/>
                </a:solidFill>
              </a:defRPr>
            </a:lvl2pPr>
            <a:lvl3pPr lvl="2" algn="r" rtl="0">
              <a:lnSpc>
                <a:spcPct val="100000"/>
              </a:lnSpc>
              <a:spcBef>
                <a:spcPts val="1600"/>
              </a:spcBef>
              <a:spcAft>
                <a:spcPts val="0"/>
              </a:spcAft>
              <a:buClr>
                <a:schemeClr val="accent1"/>
              </a:buClr>
              <a:buSzPts val="1600"/>
              <a:buNone/>
              <a:defRPr sz="1600" b="1">
                <a:solidFill>
                  <a:schemeClr val="accent1"/>
                </a:solidFill>
              </a:defRPr>
            </a:lvl3pPr>
            <a:lvl4pPr lvl="3" algn="r" rtl="0">
              <a:lnSpc>
                <a:spcPct val="100000"/>
              </a:lnSpc>
              <a:spcBef>
                <a:spcPts val="1600"/>
              </a:spcBef>
              <a:spcAft>
                <a:spcPts val="0"/>
              </a:spcAft>
              <a:buClr>
                <a:schemeClr val="accent1"/>
              </a:buClr>
              <a:buSzPts val="1600"/>
              <a:buNone/>
              <a:defRPr sz="1600" b="1">
                <a:solidFill>
                  <a:schemeClr val="accent1"/>
                </a:solidFill>
              </a:defRPr>
            </a:lvl4pPr>
            <a:lvl5pPr lvl="4" algn="r" rtl="0">
              <a:lnSpc>
                <a:spcPct val="100000"/>
              </a:lnSpc>
              <a:spcBef>
                <a:spcPts val="1600"/>
              </a:spcBef>
              <a:spcAft>
                <a:spcPts val="0"/>
              </a:spcAft>
              <a:buClr>
                <a:schemeClr val="accent1"/>
              </a:buClr>
              <a:buSzPts val="1600"/>
              <a:buNone/>
              <a:defRPr sz="1600" b="1">
                <a:solidFill>
                  <a:schemeClr val="accent1"/>
                </a:solidFill>
              </a:defRPr>
            </a:lvl5pPr>
            <a:lvl6pPr lvl="5" algn="r" rtl="0">
              <a:lnSpc>
                <a:spcPct val="100000"/>
              </a:lnSpc>
              <a:spcBef>
                <a:spcPts val="1600"/>
              </a:spcBef>
              <a:spcAft>
                <a:spcPts val="0"/>
              </a:spcAft>
              <a:buClr>
                <a:schemeClr val="accent1"/>
              </a:buClr>
              <a:buSzPts val="1600"/>
              <a:buNone/>
              <a:defRPr sz="1600" b="1">
                <a:solidFill>
                  <a:schemeClr val="accent1"/>
                </a:solidFill>
              </a:defRPr>
            </a:lvl6pPr>
            <a:lvl7pPr lvl="6" algn="r" rtl="0">
              <a:lnSpc>
                <a:spcPct val="100000"/>
              </a:lnSpc>
              <a:spcBef>
                <a:spcPts val="1600"/>
              </a:spcBef>
              <a:spcAft>
                <a:spcPts val="0"/>
              </a:spcAft>
              <a:buClr>
                <a:schemeClr val="accent1"/>
              </a:buClr>
              <a:buSzPts val="1600"/>
              <a:buNone/>
              <a:defRPr sz="1600" b="1">
                <a:solidFill>
                  <a:schemeClr val="accent1"/>
                </a:solidFill>
              </a:defRPr>
            </a:lvl7pPr>
            <a:lvl8pPr lvl="7" algn="r" rtl="0">
              <a:lnSpc>
                <a:spcPct val="100000"/>
              </a:lnSpc>
              <a:spcBef>
                <a:spcPts val="1600"/>
              </a:spcBef>
              <a:spcAft>
                <a:spcPts val="0"/>
              </a:spcAft>
              <a:buClr>
                <a:schemeClr val="accent1"/>
              </a:buClr>
              <a:buSzPts val="1600"/>
              <a:buNone/>
              <a:defRPr sz="1600" b="1">
                <a:solidFill>
                  <a:schemeClr val="accent1"/>
                </a:solidFill>
              </a:defRPr>
            </a:lvl8pPr>
            <a:lvl9pPr lvl="8" algn="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33" name="Google Shape;133;p24"/>
          <p:cNvSpPr txBox="1">
            <a:spLocks noGrp="1"/>
          </p:cNvSpPr>
          <p:nvPr>
            <p:ph type="subTitle" idx="8"/>
          </p:nvPr>
        </p:nvSpPr>
        <p:spPr>
          <a:xfrm>
            <a:off x="5734200" y="1655450"/>
            <a:ext cx="2689800" cy="614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34" name="Google Shape;134;p24"/>
          <p:cNvSpPr txBox="1">
            <a:spLocks noGrp="1"/>
          </p:cNvSpPr>
          <p:nvPr>
            <p:ph type="subTitle" idx="9"/>
          </p:nvPr>
        </p:nvSpPr>
        <p:spPr>
          <a:xfrm>
            <a:off x="5734175" y="2486150"/>
            <a:ext cx="2689800" cy="3909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Clr>
                <a:schemeClr val="accent1"/>
              </a:buClr>
              <a:buSzPts val="1600"/>
              <a:buNone/>
              <a:defRPr sz="1600" b="1">
                <a:solidFill>
                  <a:schemeClr val="accent2"/>
                </a:solidFill>
              </a:defRPr>
            </a:lvl1pPr>
            <a:lvl2pPr lvl="1" algn="r" rtl="0">
              <a:lnSpc>
                <a:spcPct val="100000"/>
              </a:lnSpc>
              <a:spcBef>
                <a:spcPts val="1600"/>
              </a:spcBef>
              <a:spcAft>
                <a:spcPts val="0"/>
              </a:spcAft>
              <a:buClr>
                <a:schemeClr val="accent1"/>
              </a:buClr>
              <a:buSzPts val="1600"/>
              <a:buNone/>
              <a:defRPr sz="1600" b="1">
                <a:solidFill>
                  <a:schemeClr val="accent1"/>
                </a:solidFill>
              </a:defRPr>
            </a:lvl2pPr>
            <a:lvl3pPr lvl="2" algn="r" rtl="0">
              <a:lnSpc>
                <a:spcPct val="100000"/>
              </a:lnSpc>
              <a:spcBef>
                <a:spcPts val="1600"/>
              </a:spcBef>
              <a:spcAft>
                <a:spcPts val="0"/>
              </a:spcAft>
              <a:buClr>
                <a:schemeClr val="accent1"/>
              </a:buClr>
              <a:buSzPts val="1600"/>
              <a:buNone/>
              <a:defRPr sz="1600" b="1">
                <a:solidFill>
                  <a:schemeClr val="accent1"/>
                </a:solidFill>
              </a:defRPr>
            </a:lvl3pPr>
            <a:lvl4pPr lvl="3" algn="r" rtl="0">
              <a:lnSpc>
                <a:spcPct val="100000"/>
              </a:lnSpc>
              <a:spcBef>
                <a:spcPts val="1600"/>
              </a:spcBef>
              <a:spcAft>
                <a:spcPts val="0"/>
              </a:spcAft>
              <a:buClr>
                <a:schemeClr val="accent1"/>
              </a:buClr>
              <a:buSzPts val="1600"/>
              <a:buNone/>
              <a:defRPr sz="1600" b="1">
                <a:solidFill>
                  <a:schemeClr val="accent1"/>
                </a:solidFill>
              </a:defRPr>
            </a:lvl4pPr>
            <a:lvl5pPr lvl="4" algn="r" rtl="0">
              <a:lnSpc>
                <a:spcPct val="100000"/>
              </a:lnSpc>
              <a:spcBef>
                <a:spcPts val="1600"/>
              </a:spcBef>
              <a:spcAft>
                <a:spcPts val="0"/>
              </a:spcAft>
              <a:buClr>
                <a:schemeClr val="accent1"/>
              </a:buClr>
              <a:buSzPts val="1600"/>
              <a:buNone/>
              <a:defRPr sz="1600" b="1">
                <a:solidFill>
                  <a:schemeClr val="accent1"/>
                </a:solidFill>
              </a:defRPr>
            </a:lvl5pPr>
            <a:lvl6pPr lvl="5" algn="r" rtl="0">
              <a:lnSpc>
                <a:spcPct val="100000"/>
              </a:lnSpc>
              <a:spcBef>
                <a:spcPts val="1600"/>
              </a:spcBef>
              <a:spcAft>
                <a:spcPts val="0"/>
              </a:spcAft>
              <a:buClr>
                <a:schemeClr val="accent1"/>
              </a:buClr>
              <a:buSzPts val="1600"/>
              <a:buNone/>
              <a:defRPr sz="1600" b="1">
                <a:solidFill>
                  <a:schemeClr val="accent1"/>
                </a:solidFill>
              </a:defRPr>
            </a:lvl6pPr>
            <a:lvl7pPr lvl="6" algn="r" rtl="0">
              <a:lnSpc>
                <a:spcPct val="100000"/>
              </a:lnSpc>
              <a:spcBef>
                <a:spcPts val="1600"/>
              </a:spcBef>
              <a:spcAft>
                <a:spcPts val="0"/>
              </a:spcAft>
              <a:buClr>
                <a:schemeClr val="accent1"/>
              </a:buClr>
              <a:buSzPts val="1600"/>
              <a:buNone/>
              <a:defRPr sz="1600" b="1">
                <a:solidFill>
                  <a:schemeClr val="accent1"/>
                </a:solidFill>
              </a:defRPr>
            </a:lvl7pPr>
            <a:lvl8pPr lvl="7" algn="r" rtl="0">
              <a:lnSpc>
                <a:spcPct val="100000"/>
              </a:lnSpc>
              <a:spcBef>
                <a:spcPts val="1600"/>
              </a:spcBef>
              <a:spcAft>
                <a:spcPts val="0"/>
              </a:spcAft>
              <a:buClr>
                <a:schemeClr val="accent1"/>
              </a:buClr>
              <a:buSzPts val="1600"/>
              <a:buNone/>
              <a:defRPr sz="1600" b="1">
                <a:solidFill>
                  <a:schemeClr val="accent1"/>
                </a:solidFill>
              </a:defRPr>
            </a:lvl8pPr>
            <a:lvl9pPr lvl="8" algn="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35" name="Google Shape;135;p24"/>
          <p:cNvSpPr txBox="1">
            <a:spLocks noGrp="1"/>
          </p:cNvSpPr>
          <p:nvPr>
            <p:ph type="subTitle" idx="13"/>
          </p:nvPr>
        </p:nvSpPr>
        <p:spPr>
          <a:xfrm>
            <a:off x="5734200" y="2760400"/>
            <a:ext cx="2689800" cy="614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36" name="Google Shape;136;p24"/>
          <p:cNvSpPr txBox="1">
            <a:spLocks noGrp="1"/>
          </p:cNvSpPr>
          <p:nvPr>
            <p:ph type="subTitle" idx="14"/>
          </p:nvPr>
        </p:nvSpPr>
        <p:spPr>
          <a:xfrm>
            <a:off x="5734175" y="3538875"/>
            <a:ext cx="2689800" cy="3909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Clr>
                <a:schemeClr val="accent1"/>
              </a:buClr>
              <a:buSzPts val="1600"/>
              <a:buNone/>
              <a:defRPr sz="1600" b="1">
                <a:solidFill>
                  <a:schemeClr val="accent2"/>
                </a:solidFill>
              </a:defRPr>
            </a:lvl1pPr>
            <a:lvl2pPr lvl="1" algn="r" rtl="0">
              <a:lnSpc>
                <a:spcPct val="100000"/>
              </a:lnSpc>
              <a:spcBef>
                <a:spcPts val="1600"/>
              </a:spcBef>
              <a:spcAft>
                <a:spcPts val="0"/>
              </a:spcAft>
              <a:buClr>
                <a:schemeClr val="accent1"/>
              </a:buClr>
              <a:buSzPts val="1600"/>
              <a:buNone/>
              <a:defRPr sz="1600" b="1">
                <a:solidFill>
                  <a:schemeClr val="accent1"/>
                </a:solidFill>
              </a:defRPr>
            </a:lvl2pPr>
            <a:lvl3pPr lvl="2" algn="r" rtl="0">
              <a:lnSpc>
                <a:spcPct val="100000"/>
              </a:lnSpc>
              <a:spcBef>
                <a:spcPts val="1600"/>
              </a:spcBef>
              <a:spcAft>
                <a:spcPts val="0"/>
              </a:spcAft>
              <a:buClr>
                <a:schemeClr val="accent1"/>
              </a:buClr>
              <a:buSzPts val="1600"/>
              <a:buNone/>
              <a:defRPr sz="1600" b="1">
                <a:solidFill>
                  <a:schemeClr val="accent1"/>
                </a:solidFill>
              </a:defRPr>
            </a:lvl3pPr>
            <a:lvl4pPr lvl="3" algn="r" rtl="0">
              <a:lnSpc>
                <a:spcPct val="100000"/>
              </a:lnSpc>
              <a:spcBef>
                <a:spcPts val="1600"/>
              </a:spcBef>
              <a:spcAft>
                <a:spcPts val="0"/>
              </a:spcAft>
              <a:buClr>
                <a:schemeClr val="accent1"/>
              </a:buClr>
              <a:buSzPts val="1600"/>
              <a:buNone/>
              <a:defRPr sz="1600" b="1">
                <a:solidFill>
                  <a:schemeClr val="accent1"/>
                </a:solidFill>
              </a:defRPr>
            </a:lvl4pPr>
            <a:lvl5pPr lvl="4" algn="r" rtl="0">
              <a:lnSpc>
                <a:spcPct val="100000"/>
              </a:lnSpc>
              <a:spcBef>
                <a:spcPts val="1600"/>
              </a:spcBef>
              <a:spcAft>
                <a:spcPts val="0"/>
              </a:spcAft>
              <a:buClr>
                <a:schemeClr val="accent1"/>
              </a:buClr>
              <a:buSzPts val="1600"/>
              <a:buNone/>
              <a:defRPr sz="1600" b="1">
                <a:solidFill>
                  <a:schemeClr val="accent1"/>
                </a:solidFill>
              </a:defRPr>
            </a:lvl5pPr>
            <a:lvl6pPr lvl="5" algn="r" rtl="0">
              <a:lnSpc>
                <a:spcPct val="100000"/>
              </a:lnSpc>
              <a:spcBef>
                <a:spcPts val="1600"/>
              </a:spcBef>
              <a:spcAft>
                <a:spcPts val="0"/>
              </a:spcAft>
              <a:buClr>
                <a:schemeClr val="accent1"/>
              </a:buClr>
              <a:buSzPts val="1600"/>
              <a:buNone/>
              <a:defRPr sz="1600" b="1">
                <a:solidFill>
                  <a:schemeClr val="accent1"/>
                </a:solidFill>
              </a:defRPr>
            </a:lvl6pPr>
            <a:lvl7pPr lvl="6" algn="r" rtl="0">
              <a:lnSpc>
                <a:spcPct val="100000"/>
              </a:lnSpc>
              <a:spcBef>
                <a:spcPts val="1600"/>
              </a:spcBef>
              <a:spcAft>
                <a:spcPts val="0"/>
              </a:spcAft>
              <a:buClr>
                <a:schemeClr val="accent1"/>
              </a:buClr>
              <a:buSzPts val="1600"/>
              <a:buNone/>
              <a:defRPr sz="1600" b="1">
                <a:solidFill>
                  <a:schemeClr val="accent1"/>
                </a:solidFill>
              </a:defRPr>
            </a:lvl7pPr>
            <a:lvl8pPr lvl="7" algn="r" rtl="0">
              <a:lnSpc>
                <a:spcPct val="100000"/>
              </a:lnSpc>
              <a:spcBef>
                <a:spcPts val="1600"/>
              </a:spcBef>
              <a:spcAft>
                <a:spcPts val="0"/>
              </a:spcAft>
              <a:buClr>
                <a:schemeClr val="accent1"/>
              </a:buClr>
              <a:buSzPts val="1600"/>
              <a:buNone/>
              <a:defRPr sz="1600" b="1">
                <a:solidFill>
                  <a:schemeClr val="accent1"/>
                </a:solidFill>
              </a:defRPr>
            </a:lvl8pPr>
            <a:lvl9pPr lvl="8" algn="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37" name="Google Shape;137;p24"/>
          <p:cNvSpPr txBox="1">
            <a:spLocks noGrp="1"/>
          </p:cNvSpPr>
          <p:nvPr>
            <p:ph type="subTitle" idx="15"/>
          </p:nvPr>
        </p:nvSpPr>
        <p:spPr>
          <a:xfrm>
            <a:off x="5734200" y="3813125"/>
            <a:ext cx="2689800" cy="614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CUSTOM_5">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40" name="Google Shape;140;p25"/>
          <p:cNvSpPr txBox="1">
            <a:spLocks noGrp="1"/>
          </p:cNvSpPr>
          <p:nvPr>
            <p:ph type="subTitle" idx="1"/>
          </p:nvPr>
        </p:nvSpPr>
        <p:spPr>
          <a:xfrm>
            <a:off x="719975" y="2514600"/>
            <a:ext cx="2238300" cy="390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accent1"/>
              </a:buClr>
              <a:buSzPts val="1600"/>
              <a:buNone/>
              <a:defRPr sz="1600" b="1">
                <a:solidFill>
                  <a:schemeClr val="accent2"/>
                </a:solidFill>
              </a:defRPr>
            </a:lvl1pPr>
            <a:lvl2pPr lvl="1" algn="ctr" rtl="0">
              <a:lnSpc>
                <a:spcPct val="100000"/>
              </a:lnSpc>
              <a:spcBef>
                <a:spcPts val="1600"/>
              </a:spcBef>
              <a:spcAft>
                <a:spcPts val="0"/>
              </a:spcAft>
              <a:buClr>
                <a:schemeClr val="accent1"/>
              </a:buClr>
              <a:buSzPts val="1600"/>
              <a:buNone/>
              <a:defRPr sz="1600" b="1">
                <a:solidFill>
                  <a:schemeClr val="accent1"/>
                </a:solidFill>
              </a:defRPr>
            </a:lvl2pPr>
            <a:lvl3pPr lvl="2" algn="ctr" rtl="0">
              <a:lnSpc>
                <a:spcPct val="100000"/>
              </a:lnSpc>
              <a:spcBef>
                <a:spcPts val="1600"/>
              </a:spcBef>
              <a:spcAft>
                <a:spcPts val="0"/>
              </a:spcAft>
              <a:buClr>
                <a:schemeClr val="accent1"/>
              </a:buClr>
              <a:buSzPts val="1600"/>
              <a:buNone/>
              <a:defRPr sz="1600" b="1">
                <a:solidFill>
                  <a:schemeClr val="accent1"/>
                </a:solidFill>
              </a:defRPr>
            </a:lvl3pPr>
            <a:lvl4pPr lvl="3" algn="ctr" rtl="0">
              <a:lnSpc>
                <a:spcPct val="100000"/>
              </a:lnSpc>
              <a:spcBef>
                <a:spcPts val="1600"/>
              </a:spcBef>
              <a:spcAft>
                <a:spcPts val="0"/>
              </a:spcAft>
              <a:buClr>
                <a:schemeClr val="accent1"/>
              </a:buClr>
              <a:buSzPts val="1600"/>
              <a:buNone/>
              <a:defRPr sz="1600" b="1">
                <a:solidFill>
                  <a:schemeClr val="accent1"/>
                </a:solidFill>
              </a:defRPr>
            </a:lvl4pPr>
            <a:lvl5pPr lvl="4" algn="ctr" rtl="0">
              <a:lnSpc>
                <a:spcPct val="100000"/>
              </a:lnSpc>
              <a:spcBef>
                <a:spcPts val="1600"/>
              </a:spcBef>
              <a:spcAft>
                <a:spcPts val="0"/>
              </a:spcAft>
              <a:buClr>
                <a:schemeClr val="accent1"/>
              </a:buClr>
              <a:buSzPts val="1600"/>
              <a:buNone/>
              <a:defRPr sz="1600" b="1">
                <a:solidFill>
                  <a:schemeClr val="accent1"/>
                </a:solidFill>
              </a:defRPr>
            </a:lvl5pPr>
            <a:lvl6pPr lvl="5" algn="ctr" rtl="0">
              <a:lnSpc>
                <a:spcPct val="100000"/>
              </a:lnSpc>
              <a:spcBef>
                <a:spcPts val="1600"/>
              </a:spcBef>
              <a:spcAft>
                <a:spcPts val="0"/>
              </a:spcAft>
              <a:buClr>
                <a:schemeClr val="accent1"/>
              </a:buClr>
              <a:buSzPts val="1600"/>
              <a:buNone/>
              <a:defRPr sz="1600" b="1">
                <a:solidFill>
                  <a:schemeClr val="accent1"/>
                </a:solidFill>
              </a:defRPr>
            </a:lvl6pPr>
            <a:lvl7pPr lvl="6" algn="ctr" rtl="0">
              <a:lnSpc>
                <a:spcPct val="100000"/>
              </a:lnSpc>
              <a:spcBef>
                <a:spcPts val="1600"/>
              </a:spcBef>
              <a:spcAft>
                <a:spcPts val="0"/>
              </a:spcAft>
              <a:buClr>
                <a:schemeClr val="accent1"/>
              </a:buClr>
              <a:buSzPts val="1600"/>
              <a:buNone/>
              <a:defRPr sz="1600" b="1">
                <a:solidFill>
                  <a:schemeClr val="accent1"/>
                </a:solidFill>
              </a:defRPr>
            </a:lvl7pPr>
            <a:lvl8pPr lvl="7" algn="ctr" rtl="0">
              <a:lnSpc>
                <a:spcPct val="100000"/>
              </a:lnSpc>
              <a:spcBef>
                <a:spcPts val="1600"/>
              </a:spcBef>
              <a:spcAft>
                <a:spcPts val="0"/>
              </a:spcAft>
              <a:buClr>
                <a:schemeClr val="accent1"/>
              </a:buClr>
              <a:buSzPts val="1600"/>
              <a:buNone/>
              <a:defRPr sz="1600" b="1">
                <a:solidFill>
                  <a:schemeClr val="accent1"/>
                </a:solidFill>
              </a:defRPr>
            </a:lvl8pPr>
            <a:lvl9pPr lvl="8" algn="ct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41" name="Google Shape;141;p25"/>
          <p:cNvSpPr txBox="1">
            <a:spLocks noGrp="1"/>
          </p:cNvSpPr>
          <p:nvPr>
            <p:ph type="subTitle" idx="2"/>
          </p:nvPr>
        </p:nvSpPr>
        <p:spPr>
          <a:xfrm>
            <a:off x="3452838" y="2514600"/>
            <a:ext cx="2238300" cy="390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accent1"/>
              </a:buClr>
              <a:buSzPts val="1600"/>
              <a:buNone/>
              <a:defRPr sz="1600" b="1">
                <a:solidFill>
                  <a:schemeClr val="accent2"/>
                </a:solidFill>
              </a:defRPr>
            </a:lvl1pPr>
            <a:lvl2pPr lvl="1" algn="ctr" rtl="0">
              <a:lnSpc>
                <a:spcPct val="100000"/>
              </a:lnSpc>
              <a:spcBef>
                <a:spcPts val="1600"/>
              </a:spcBef>
              <a:spcAft>
                <a:spcPts val="0"/>
              </a:spcAft>
              <a:buClr>
                <a:schemeClr val="accent1"/>
              </a:buClr>
              <a:buSzPts val="1600"/>
              <a:buNone/>
              <a:defRPr sz="1600" b="1">
                <a:solidFill>
                  <a:schemeClr val="accent1"/>
                </a:solidFill>
              </a:defRPr>
            </a:lvl2pPr>
            <a:lvl3pPr lvl="2" algn="ctr" rtl="0">
              <a:lnSpc>
                <a:spcPct val="100000"/>
              </a:lnSpc>
              <a:spcBef>
                <a:spcPts val="1600"/>
              </a:spcBef>
              <a:spcAft>
                <a:spcPts val="0"/>
              </a:spcAft>
              <a:buClr>
                <a:schemeClr val="accent1"/>
              </a:buClr>
              <a:buSzPts val="1600"/>
              <a:buNone/>
              <a:defRPr sz="1600" b="1">
                <a:solidFill>
                  <a:schemeClr val="accent1"/>
                </a:solidFill>
              </a:defRPr>
            </a:lvl3pPr>
            <a:lvl4pPr lvl="3" algn="ctr" rtl="0">
              <a:lnSpc>
                <a:spcPct val="100000"/>
              </a:lnSpc>
              <a:spcBef>
                <a:spcPts val="1600"/>
              </a:spcBef>
              <a:spcAft>
                <a:spcPts val="0"/>
              </a:spcAft>
              <a:buClr>
                <a:schemeClr val="accent1"/>
              </a:buClr>
              <a:buSzPts val="1600"/>
              <a:buNone/>
              <a:defRPr sz="1600" b="1">
                <a:solidFill>
                  <a:schemeClr val="accent1"/>
                </a:solidFill>
              </a:defRPr>
            </a:lvl4pPr>
            <a:lvl5pPr lvl="4" algn="ctr" rtl="0">
              <a:lnSpc>
                <a:spcPct val="100000"/>
              </a:lnSpc>
              <a:spcBef>
                <a:spcPts val="1600"/>
              </a:spcBef>
              <a:spcAft>
                <a:spcPts val="0"/>
              </a:spcAft>
              <a:buClr>
                <a:schemeClr val="accent1"/>
              </a:buClr>
              <a:buSzPts val="1600"/>
              <a:buNone/>
              <a:defRPr sz="1600" b="1">
                <a:solidFill>
                  <a:schemeClr val="accent1"/>
                </a:solidFill>
              </a:defRPr>
            </a:lvl5pPr>
            <a:lvl6pPr lvl="5" algn="ctr" rtl="0">
              <a:lnSpc>
                <a:spcPct val="100000"/>
              </a:lnSpc>
              <a:spcBef>
                <a:spcPts val="1600"/>
              </a:spcBef>
              <a:spcAft>
                <a:spcPts val="0"/>
              </a:spcAft>
              <a:buClr>
                <a:schemeClr val="accent1"/>
              </a:buClr>
              <a:buSzPts val="1600"/>
              <a:buNone/>
              <a:defRPr sz="1600" b="1">
                <a:solidFill>
                  <a:schemeClr val="accent1"/>
                </a:solidFill>
              </a:defRPr>
            </a:lvl6pPr>
            <a:lvl7pPr lvl="6" algn="ctr" rtl="0">
              <a:lnSpc>
                <a:spcPct val="100000"/>
              </a:lnSpc>
              <a:spcBef>
                <a:spcPts val="1600"/>
              </a:spcBef>
              <a:spcAft>
                <a:spcPts val="0"/>
              </a:spcAft>
              <a:buClr>
                <a:schemeClr val="accent1"/>
              </a:buClr>
              <a:buSzPts val="1600"/>
              <a:buNone/>
              <a:defRPr sz="1600" b="1">
                <a:solidFill>
                  <a:schemeClr val="accent1"/>
                </a:solidFill>
              </a:defRPr>
            </a:lvl7pPr>
            <a:lvl8pPr lvl="7" algn="ctr" rtl="0">
              <a:lnSpc>
                <a:spcPct val="100000"/>
              </a:lnSpc>
              <a:spcBef>
                <a:spcPts val="1600"/>
              </a:spcBef>
              <a:spcAft>
                <a:spcPts val="0"/>
              </a:spcAft>
              <a:buClr>
                <a:schemeClr val="accent1"/>
              </a:buClr>
              <a:buSzPts val="1600"/>
              <a:buNone/>
              <a:defRPr sz="1600" b="1">
                <a:solidFill>
                  <a:schemeClr val="accent1"/>
                </a:solidFill>
              </a:defRPr>
            </a:lvl8pPr>
            <a:lvl9pPr lvl="8" algn="ct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42" name="Google Shape;142;p25"/>
          <p:cNvSpPr txBox="1">
            <a:spLocks noGrp="1"/>
          </p:cNvSpPr>
          <p:nvPr>
            <p:ph type="subTitle" idx="3"/>
          </p:nvPr>
        </p:nvSpPr>
        <p:spPr>
          <a:xfrm>
            <a:off x="3452858" y="2788850"/>
            <a:ext cx="2238300" cy="10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43" name="Google Shape;143;p25"/>
          <p:cNvSpPr txBox="1">
            <a:spLocks noGrp="1"/>
          </p:cNvSpPr>
          <p:nvPr>
            <p:ph type="subTitle" idx="4"/>
          </p:nvPr>
        </p:nvSpPr>
        <p:spPr>
          <a:xfrm>
            <a:off x="720000" y="2788850"/>
            <a:ext cx="2238300" cy="10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44" name="Google Shape;144;p25"/>
          <p:cNvSpPr txBox="1">
            <a:spLocks noGrp="1"/>
          </p:cNvSpPr>
          <p:nvPr>
            <p:ph type="subTitle" idx="5"/>
          </p:nvPr>
        </p:nvSpPr>
        <p:spPr>
          <a:xfrm>
            <a:off x="6185688" y="2514600"/>
            <a:ext cx="2238300" cy="390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accent1"/>
              </a:buClr>
              <a:buSzPts val="1600"/>
              <a:buNone/>
              <a:defRPr sz="1600" b="1">
                <a:solidFill>
                  <a:schemeClr val="accent2"/>
                </a:solidFill>
              </a:defRPr>
            </a:lvl1pPr>
            <a:lvl2pPr lvl="1" algn="ctr" rtl="0">
              <a:lnSpc>
                <a:spcPct val="100000"/>
              </a:lnSpc>
              <a:spcBef>
                <a:spcPts val="1600"/>
              </a:spcBef>
              <a:spcAft>
                <a:spcPts val="0"/>
              </a:spcAft>
              <a:buClr>
                <a:schemeClr val="accent1"/>
              </a:buClr>
              <a:buSzPts val="1600"/>
              <a:buNone/>
              <a:defRPr sz="1600" b="1">
                <a:solidFill>
                  <a:schemeClr val="accent1"/>
                </a:solidFill>
              </a:defRPr>
            </a:lvl2pPr>
            <a:lvl3pPr lvl="2" algn="ctr" rtl="0">
              <a:lnSpc>
                <a:spcPct val="100000"/>
              </a:lnSpc>
              <a:spcBef>
                <a:spcPts val="1600"/>
              </a:spcBef>
              <a:spcAft>
                <a:spcPts val="0"/>
              </a:spcAft>
              <a:buClr>
                <a:schemeClr val="accent1"/>
              </a:buClr>
              <a:buSzPts val="1600"/>
              <a:buNone/>
              <a:defRPr sz="1600" b="1">
                <a:solidFill>
                  <a:schemeClr val="accent1"/>
                </a:solidFill>
              </a:defRPr>
            </a:lvl3pPr>
            <a:lvl4pPr lvl="3" algn="ctr" rtl="0">
              <a:lnSpc>
                <a:spcPct val="100000"/>
              </a:lnSpc>
              <a:spcBef>
                <a:spcPts val="1600"/>
              </a:spcBef>
              <a:spcAft>
                <a:spcPts val="0"/>
              </a:spcAft>
              <a:buClr>
                <a:schemeClr val="accent1"/>
              </a:buClr>
              <a:buSzPts val="1600"/>
              <a:buNone/>
              <a:defRPr sz="1600" b="1">
                <a:solidFill>
                  <a:schemeClr val="accent1"/>
                </a:solidFill>
              </a:defRPr>
            </a:lvl4pPr>
            <a:lvl5pPr lvl="4" algn="ctr" rtl="0">
              <a:lnSpc>
                <a:spcPct val="100000"/>
              </a:lnSpc>
              <a:spcBef>
                <a:spcPts val="1600"/>
              </a:spcBef>
              <a:spcAft>
                <a:spcPts val="0"/>
              </a:spcAft>
              <a:buClr>
                <a:schemeClr val="accent1"/>
              </a:buClr>
              <a:buSzPts val="1600"/>
              <a:buNone/>
              <a:defRPr sz="1600" b="1">
                <a:solidFill>
                  <a:schemeClr val="accent1"/>
                </a:solidFill>
              </a:defRPr>
            </a:lvl5pPr>
            <a:lvl6pPr lvl="5" algn="ctr" rtl="0">
              <a:lnSpc>
                <a:spcPct val="100000"/>
              </a:lnSpc>
              <a:spcBef>
                <a:spcPts val="1600"/>
              </a:spcBef>
              <a:spcAft>
                <a:spcPts val="0"/>
              </a:spcAft>
              <a:buClr>
                <a:schemeClr val="accent1"/>
              </a:buClr>
              <a:buSzPts val="1600"/>
              <a:buNone/>
              <a:defRPr sz="1600" b="1">
                <a:solidFill>
                  <a:schemeClr val="accent1"/>
                </a:solidFill>
              </a:defRPr>
            </a:lvl6pPr>
            <a:lvl7pPr lvl="6" algn="ctr" rtl="0">
              <a:lnSpc>
                <a:spcPct val="100000"/>
              </a:lnSpc>
              <a:spcBef>
                <a:spcPts val="1600"/>
              </a:spcBef>
              <a:spcAft>
                <a:spcPts val="0"/>
              </a:spcAft>
              <a:buClr>
                <a:schemeClr val="accent1"/>
              </a:buClr>
              <a:buSzPts val="1600"/>
              <a:buNone/>
              <a:defRPr sz="1600" b="1">
                <a:solidFill>
                  <a:schemeClr val="accent1"/>
                </a:solidFill>
              </a:defRPr>
            </a:lvl7pPr>
            <a:lvl8pPr lvl="7" algn="ctr" rtl="0">
              <a:lnSpc>
                <a:spcPct val="100000"/>
              </a:lnSpc>
              <a:spcBef>
                <a:spcPts val="1600"/>
              </a:spcBef>
              <a:spcAft>
                <a:spcPts val="0"/>
              </a:spcAft>
              <a:buClr>
                <a:schemeClr val="accent1"/>
              </a:buClr>
              <a:buSzPts val="1600"/>
              <a:buNone/>
              <a:defRPr sz="1600" b="1">
                <a:solidFill>
                  <a:schemeClr val="accent1"/>
                </a:solidFill>
              </a:defRPr>
            </a:lvl8pPr>
            <a:lvl9pPr lvl="8" algn="ct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45" name="Google Shape;145;p25"/>
          <p:cNvSpPr txBox="1">
            <a:spLocks noGrp="1"/>
          </p:cNvSpPr>
          <p:nvPr>
            <p:ph type="subTitle" idx="6"/>
          </p:nvPr>
        </p:nvSpPr>
        <p:spPr>
          <a:xfrm>
            <a:off x="6185703" y="2788850"/>
            <a:ext cx="2238300" cy="10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1">
  <p:cSld name="CUSTOM_5_1">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48" name="Google Shape;148;p26"/>
          <p:cNvSpPr txBox="1">
            <a:spLocks noGrp="1"/>
          </p:cNvSpPr>
          <p:nvPr>
            <p:ph type="subTitle" idx="1"/>
          </p:nvPr>
        </p:nvSpPr>
        <p:spPr>
          <a:xfrm>
            <a:off x="720000" y="3276210"/>
            <a:ext cx="2356800" cy="390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1"/>
              </a:buClr>
              <a:buSzPts val="1600"/>
              <a:buNone/>
              <a:defRPr sz="1600" b="1">
                <a:solidFill>
                  <a:schemeClr val="accent2"/>
                </a:solidFill>
              </a:defRPr>
            </a:lvl1pPr>
            <a:lvl2pPr lvl="1" algn="ctr" rtl="0">
              <a:lnSpc>
                <a:spcPct val="100000"/>
              </a:lnSpc>
              <a:spcBef>
                <a:spcPts val="0"/>
              </a:spcBef>
              <a:spcAft>
                <a:spcPts val="0"/>
              </a:spcAft>
              <a:buClr>
                <a:schemeClr val="accent1"/>
              </a:buClr>
              <a:buSzPts val="1600"/>
              <a:buNone/>
              <a:defRPr sz="1600" b="1">
                <a:solidFill>
                  <a:schemeClr val="accent1"/>
                </a:solidFill>
              </a:defRPr>
            </a:lvl2pPr>
            <a:lvl3pPr lvl="2" algn="ctr" rtl="0">
              <a:lnSpc>
                <a:spcPct val="100000"/>
              </a:lnSpc>
              <a:spcBef>
                <a:spcPts val="1600"/>
              </a:spcBef>
              <a:spcAft>
                <a:spcPts val="0"/>
              </a:spcAft>
              <a:buClr>
                <a:schemeClr val="accent1"/>
              </a:buClr>
              <a:buSzPts val="1600"/>
              <a:buNone/>
              <a:defRPr sz="1600" b="1">
                <a:solidFill>
                  <a:schemeClr val="accent1"/>
                </a:solidFill>
              </a:defRPr>
            </a:lvl3pPr>
            <a:lvl4pPr lvl="3" algn="ctr" rtl="0">
              <a:lnSpc>
                <a:spcPct val="100000"/>
              </a:lnSpc>
              <a:spcBef>
                <a:spcPts val="1600"/>
              </a:spcBef>
              <a:spcAft>
                <a:spcPts val="0"/>
              </a:spcAft>
              <a:buClr>
                <a:schemeClr val="accent1"/>
              </a:buClr>
              <a:buSzPts val="1600"/>
              <a:buNone/>
              <a:defRPr sz="1600" b="1">
                <a:solidFill>
                  <a:schemeClr val="accent1"/>
                </a:solidFill>
              </a:defRPr>
            </a:lvl4pPr>
            <a:lvl5pPr lvl="4" algn="ctr" rtl="0">
              <a:lnSpc>
                <a:spcPct val="100000"/>
              </a:lnSpc>
              <a:spcBef>
                <a:spcPts val="1600"/>
              </a:spcBef>
              <a:spcAft>
                <a:spcPts val="0"/>
              </a:spcAft>
              <a:buClr>
                <a:schemeClr val="accent1"/>
              </a:buClr>
              <a:buSzPts val="1600"/>
              <a:buNone/>
              <a:defRPr sz="1600" b="1">
                <a:solidFill>
                  <a:schemeClr val="accent1"/>
                </a:solidFill>
              </a:defRPr>
            </a:lvl5pPr>
            <a:lvl6pPr lvl="5" algn="ctr" rtl="0">
              <a:lnSpc>
                <a:spcPct val="100000"/>
              </a:lnSpc>
              <a:spcBef>
                <a:spcPts val="1600"/>
              </a:spcBef>
              <a:spcAft>
                <a:spcPts val="0"/>
              </a:spcAft>
              <a:buClr>
                <a:schemeClr val="accent1"/>
              </a:buClr>
              <a:buSzPts val="1600"/>
              <a:buNone/>
              <a:defRPr sz="1600" b="1">
                <a:solidFill>
                  <a:schemeClr val="accent1"/>
                </a:solidFill>
              </a:defRPr>
            </a:lvl6pPr>
            <a:lvl7pPr lvl="6" algn="ctr" rtl="0">
              <a:lnSpc>
                <a:spcPct val="100000"/>
              </a:lnSpc>
              <a:spcBef>
                <a:spcPts val="1600"/>
              </a:spcBef>
              <a:spcAft>
                <a:spcPts val="0"/>
              </a:spcAft>
              <a:buClr>
                <a:schemeClr val="accent1"/>
              </a:buClr>
              <a:buSzPts val="1600"/>
              <a:buNone/>
              <a:defRPr sz="1600" b="1">
                <a:solidFill>
                  <a:schemeClr val="accent1"/>
                </a:solidFill>
              </a:defRPr>
            </a:lvl7pPr>
            <a:lvl8pPr lvl="7" algn="ctr" rtl="0">
              <a:lnSpc>
                <a:spcPct val="100000"/>
              </a:lnSpc>
              <a:spcBef>
                <a:spcPts val="1600"/>
              </a:spcBef>
              <a:spcAft>
                <a:spcPts val="0"/>
              </a:spcAft>
              <a:buClr>
                <a:schemeClr val="accent1"/>
              </a:buClr>
              <a:buSzPts val="1600"/>
              <a:buNone/>
              <a:defRPr sz="1600" b="1">
                <a:solidFill>
                  <a:schemeClr val="accent1"/>
                </a:solidFill>
              </a:defRPr>
            </a:lvl8pPr>
            <a:lvl9pPr lvl="8" algn="ct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49" name="Google Shape;149;p26"/>
          <p:cNvSpPr txBox="1">
            <a:spLocks noGrp="1"/>
          </p:cNvSpPr>
          <p:nvPr>
            <p:ph type="subTitle" idx="2"/>
          </p:nvPr>
        </p:nvSpPr>
        <p:spPr>
          <a:xfrm>
            <a:off x="720000" y="3550460"/>
            <a:ext cx="2356800" cy="10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50" name="Google Shape;150;p26"/>
          <p:cNvSpPr txBox="1">
            <a:spLocks noGrp="1"/>
          </p:cNvSpPr>
          <p:nvPr>
            <p:ph type="subTitle" idx="3"/>
          </p:nvPr>
        </p:nvSpPr>
        <p:spPr>
          <a:xfrm>
            <a:off x="3393600" y="3276200"/>
            <a:ext cx="2356800" cy="390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accent1"/>
              </a:buClr>
              <a:buSzPts val="1600"/>
              <a:buNone/>
              <a:defRPr sz="1600" b="1">
                <a:solidFill>
                  <a:schemeClr val="accent2"/>
                </a:solidFill>
              </a:defRPr>
            </a:lvl1pPr>
            <a:lvl2pPr lvl="1" algn="ctr" rtl="0">
              <a:lnSpc>
                <a:spcPct val="100000"/>
              </a:lnSpc>
              <a:spcBef>
                <a:spcPts val="0"/>
              </a:spcBef>
              <a:spcAft>
                <a:spcPts val="0"/>
              </a:spcAft>
              <a:buClr>
                <a:schemeClr val="accent1"/>
              </a:buClr>
              <a:buSzPts val="1600"/>
              <a:buNone/>
              <a:defRPr sz="1600" b="1">
                <a:solidFill>
                  <a:schemeClr val="accent1"/>
                </a:solidFill>
              </a:defRPr>
            </a:lvl2pPr>
            <a:lvl3pPr lvl="2" algn="ctr" rtl="0">
              <a:lnSpc>
                <a:spcPct val="100000"/>
              </a:lnSpc>
              <a:spcBef>
                <a:spcPts val="1600"/>
              </a:spcBef>
              <a:spcAft>
                <a:spcPts val="0"/>
              </a:spcAft>
              <a:buClr>
                <a:schemeClr val="accent1"/>
              </a:buClr>
              <a:buSzPts val="1600"/>
              <a:buNone/>
              <a:defRPr sz="1600" b="1">
                <a:solidFill>
                  <a:schemeClr val="accent1"/>
                </a:solidFill>
              </a:defRPr>
            </a:lvl3pPr>
            <a:lvl4pPr lvl="3" algn="ctr" rtl="0">
              <a:lnSpc>
                <a:spcPct val="100000"/>
              </a:lnSpc>
              <a:spcBef>
                <a:spcPts val="1600"/>
              </a:spcBef>
              <a:spcAft>
                <a:spcPts val="0"/>
              </a:spcAft>
              <a:buClr>
                <a:schemeClr val="accent1"/>
              </a:buClr>
              <a:buSzPts val="1600"/>
              <a:buNone/>
              <a:defRPr sz="1600" b="1">
                <a:solidFill>
                  <a:schemeClr val="accent1"/>
                </a:solidFill>
              </a:defRPr>
            </a:lvl4pPr>
            <a:lvl5pPr lvl="4" algn="ctr" rtl="0">
              <a:lnSpc>
                <a:spcPct val="100000"/>
              </a:lnSpc>
              <a:spcBef>
                <a:spcPts val="1600"/>
              </a:spcBef>
              <a:spcAft>
                <a:spcPts val="0"/>
              </a:spcAft>
              <a:buClr>
                <a:schemeClr val="accent1"/>
              </a:buClr>
              <a:buSzPts val="1600"/>
              <a:buNone/>
              <a:defRPr sz="1600" b="1">
                <a:solidFill>
                  <a:schemeClr val="accent1"/>
                </a:solidFill>
              </a:defRPr>
            </a:lvl5pPr>
            <a:lvl6pPr lvl="5" algn="ctr" rtl="0">
              <a:lnSpc>
                <a:spcPct val="100000"/>
              </a:lnSpc>
              <a:spcBef>
                <a:spcPts val="1600"/>
              </a:spcBef>
              <a:spcAft>
                <a:spcPts val="0"/>
              </a:spcAft>
              <a:buClr>
                <a:schemeClr val="accent1"/>
              </a:buClr>
              <a:buSzPts val="1600"/>
              <a:buNone/>
              <a:defRPr sz="1600" b="1">
                <a:solidFill>
                  <a:schemeClr val="accent1"/>
                </a:solidFill>
              </a:defRPr>
            </a:lvl6pPr>
            <a:lvl7pPr lvl="6" algn="ctr" rtl="0">
              <a:lnSpc>
                <a:spcPct val="100000"/>
              </a:lnSpc>
              <a:spcBef>
                <a:spcPts val="1600"/>
              </a:spcBef>
              <a:spcAft>
                <a:spcPts val="0"/>
              </a:spcAft>
              <a:buClr>
                <a:schemeClr val="accent1"/>
              </a:buClr>
              <a:buSzPts val="1600"/>
              <a:buNone/>
              <a:defRPr sz="1600" b="1">
                <a:solidFill>
                  <a:schemeClr val="accent1"/>
                </a:solidFill>
              </a:defRPr>
            </a:lvl7pPr>
            <a:lvl8pPr lvl="7" algn="ctr" rtl="0">
              <a:lnSpc>
                <a:spcPct val="100000"/>
              </a:lnSpc>
              <a:spcBef>
                <a:spcPts val="1600"/>
              </a:spcBef>
              <a:spcAft>
                <a:spcPts val="0"/>
              </a:spcAft>
              <a:buClr>
                <a:schemeClr val="accent1"/>
              </a:buClr>
              <a:buSzPts val="1600"/>
              <a:buNone/>
              <a:defRPr sz="1600" b="1">
                <a:solidFill>
                  <a:schemeClr val="accent1"/>
                </a:solidFill>
              </a:defRPr>
            </a:lvl8pPr>
            <a:lvl9pPr lvl="8" algn="ct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51" name="Google Shape;151;p26"/>
          <p:cNvSpPr txBox="1">
            <a:spLocks noGrp="1"/>
          </p:cNvSpPr>
          <p:nvPr>
            <p:ph type="subTitle" idx="4"/>
          </p:nvPr>
        </p:nvSpPr>
        <p:spPr>
          <a:xfrm>
            <a:off x="3393600" y="3550438"/>
            <a:ext cx="2356800" cy="103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52" name="Google Shape;152;p26"/>
          <p:cNvSpPr txBox="1">
            <a:spLocks noGrp="1"/>
          </p:cNvSpPr>
          <p:nvPr>
            <p:ph type="subTitle" idx="5"/>
          </p:nvPr>
        </p:nvSpPr>
        <p:spPr>
          <a:xfrm>
            <a:off x="6067250" y="3276210"/>
            <a:ext cx="2356800" cy="3909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Clr>
                <a:schemeClr val="accent1"/>
              </a:buClr>
              <a:buSzPts val="1600"/>
              <a:buNone/>
              <a:defRPr sz="1600" b="1">
                <a:solidFill>
                  <a:schemeClr val="accent2"/>
                </a:solidFill>
              </a:defRPr>
            </a:lvl1pPr>
            <a:lvl2pPr lvl="1" algn="ctr" rtl="0">
              <a:lnSpc>
                <a:spcPct val="100000"/>
              </a:lnSpc>
              <a:spcBef>
                <a:spcPts val="0"/>
              </a:spcBef>
              <a:spcAft>
                <a:spcPts val="0"/>
              </a:spcAft>
              <a:buClr>
                <a:schemeClr val="accent1"/>
              </a:buClr>
              <a:buSzPts val="1600"/>
              <a:buNone/>
              <a:defRPr sz="1600" b="1">
                <a:solidFill>
                  <a:schemeClr val="accent1"/>
                </a:solidFill>
              </a:defRPr>
            </a:lvl2pPr>
            <a:lvl3pPr lvl="2" algn="ctr" rtl="0">
              <a:lnSpc>
                <a:spcPct val="100000"/>
              </a:lnSpc>
              <a:spcBef>
                <a:spcPts val="1600"/>
              </a:spcBef>
              <a:spcAft>
                <a:spcPts val="0"/>
              </a:spcAft>
              <a:buClr>
                <a:schemeClr val="accent1"/>
              </a:buClr>
              <a:buSzPts val="1600"/>
              <a:buNone/>
              <a:defRPr sz="1600" b="1">
                <a:solidFill>
                  <a:schemeClr val="accent1"/>
                </a:solidFill>
              </a:defRPr>
            </a:lvl3pPr>
            <a:lvl4pPr lvl="3" algn="ctr" rtl="0">
              <a:lnSpc>
                <a:spcPct val="100000"/>
              </a:lnSpc>
              <a:spcBef>
                <a:spcPts val="1600"/>
              </a:spcBef>
              <a:spcAft>
                <a:spcPts val="0"/>
              </a:spcAft>
              <a:buClr>
                <a:schemeClr val="accent1"/>
              </a:buClr>
              <a:buSzPts val="1600"/>
              <a:buNone/>
              <a:defRPr sz="1600" b="1">
                <a:solidFill>
                  <a:schemeClr val="accent1"/>
                </a:solidFill>
              </a:defRPr>
            </a:lvl4pPr>
            <a:lvl5pPr lvl="4" algn="ctr" rtl="0">
              <a:lnSpc>
                <a:spcPct val="100000"/>
              </a:lnSpc>
              <a:spcBef>
                <a:spcPts val="1600"/>
              </a:spcBef>
              <a:spcAft>
                <a:spcPts val="0"/>
              </a:spcAft>
              <a:buClr>
                <a:schemeClr val="accent1"/>
              </a:buClr>
              <a:buSzPts val="1600"/>
              <a:buNone/>
              <a:defRPr sz="1600" b="1">
                <a:solidFill>
                  <a:schemeClr val="accent1"/>
                </a:solidFill>
              </a:defRPr>
            </a:lvl5pPr>
            <a:lvl6pPr lvl="5" algn="ctr" rtl="0">
              <a:lnSpc>
                <a:spcPct val="100000"/>
              </a:lnSpc>
              <a:spcBef>
                <a:spcPts val="1600"/>
              </a:spcBef>
              <a:spcAft>
                <a:spcPts val="0"/>
              </a:spcAft>
              <a:buClr>
                <a:schemeClr val="accent1"/>
              </a:buClr>
              <a:buSzPts val="1600"/>
              <a:buNone/>
              <a:defRPr sz="1600" b="1">
                <a:solidFill>
                  <a:schemeClr val="accent1"/>
                </a:solidFill>
              </a:defRPr>
            </a:lvl6pPr>
            <a:lvl7pPr lvl="6" algn="ctr" rtl="0">
              <a:lnSpc>
                <a:spcPct val="100000"/>
              </a:lnSpc>
              <a:spcBef>
                <a:spcPts val="1600"/>
              </a:spcBef>
              <a:spcAft>
                <a:spcPts val="0"/>
              </a:spcAft>
              <a:buClr>
                <a:schemeClr val="accent1"/>
              </a:buClr>
              <a:buSzPts val="1600"/>
              <a:buNone/>
              <a:defRPr sz="1600" b="1">
                <a:solidFill>
                  <a:schemeClr val="accent1"/>
                </a:solidFill>
              </a:defRPr>
            </a:lvl7pPr>
            <a:lvl8pPr lvl="7" algn="ctr" rtl="0">
              <a:lnSpc>
                <a:spcPct val="100000"/>
              </a:lnSpc>
              <a:spcBef>
                <a:spcPts val="1600"/>
              </a:spcBef>
              <a:spcAft>
                <a:spcPts val="0"/>
              </a:spcAft>
              <a:buClr>
                <a:schemeClr val="accent1"/>
              </a:buClr>
              <a:buSzPts val="1600"/>
              <a:buNone/>
              <a:defRPr sz="1600" b="1">
                <a:solidFill>
                  <a:schemeClr val="accent1"/>
                </a:solidFill>
              </a:defRPr>
            </a:lvl8pPr>
            <a:lvl9pPr lvl="8" algn="ct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53" name="Google Shape;153;p26"/>
          <p:cNvSpPr txBox="1">
            <a:spLocks noGrp="1"/>
          </p:cNvSpPr>
          <p:nvPr>
            <p:ph type="subTitle" idx="6"/>
          </p:nvPr>
        </p:nvSpPr>
        <p:spPr>
          <a:xfrm>
            <a:off x="6067250" y="3550460"/>
            <a:ext cx="2356800" cy="103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grpSp>
        <p:nvGrpSpPr>
          <p:cNvPr id="156" name="Google Shape;156;p27"/>
          <p:cNvGrpSpPr/>
          <p:nvPr/>
        </p:nvGrpSpPr>
        <p:grpSpPr>
          <a:xfrm>
            <a:off x="642900" y="1714500"/>
            <a:ext cx="7857751" cy="2895575"/>
            <a:chOff x="642900" y="1714500"/>
            <a:chExt cx="7857751" cy="2895575"/>
          </a:xfrm>
        </p:grpSpPr>
        <p:sp>
          <p:nvSpPr>
            <p:cNvPr id="157" name="Google Shape;157;p27"/>
            <p:cNvSpPr/>
            <p:nvPr/>
          </p:nvSpPr>
          <p:spPr>
            <a:xfrm>
              <a:off x="642900" y="1714500"/>
              <a:ext cx="7857600" cy="2889300"/>
            </a:xfrm>
            <a:prstGeom prst="rect">
              <a:avLst/>
            </a:prstGeom>
            <a:solidFill>
              <a:schemeClr val="lt1"/>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p>
          </p:txBody>
        </p:sp>
        <p:cxnSp>
          <p:nvCxnSpPr>
            <p:cNvPr id="158" name="Google Shape;158;p27"/>
            <p:cNvCxnSpPr/>
            <p:nvPr/>
          </p:nvCxnSpPr>
          <p:spPr>
            <a:xfrm>
              <a:off x="6350492" y="1719275"/>
              <a:ext cx="0" cy="2890800"/>
            </a:xfrm>
            <a:prstGeom prst="straightConnector1">
              <a:avLst/>
            </a:prstGeom>
            <a:noFill/>
            <a:ln w="9525" cap="flat" cmpd="sng">
              <a:solidFill>
                <a:srgbClr val="666666"/>
              </a:solidFill>
              <a:prstDash val="solid"/>
              <a:round/>
              <a:headEnd type="none" w="med" len="med"/>
              <a:tailEnd type="none" w="med" len="med"/>
            </a:ln>
          </p:spPr>
        </p:cxnSp>
        <p:cxnSp>
          <p:nvCxnSpPr>
            <p:cNvPr id="159" name="Google Shape;159;p27"/>
            <p:cNvCxnSpPr/>
            <p:nvPr/>
          </p:nvCxnSpPr>
          <p:spPr>
            <a:xfrm>
              <a:off x="7424133" y="1719275"/>
              <a:ext cx="0" cy="2890800"/>
            </a:xfrm>
            <a:prstGeom prst="straightConnector1">
              <a:avLst/>
            </a:prstGeom>
            <a:noFill/>
            <a:ln w="9525" cap="flat" cmpd="sng">
              <a:solidFill>
                <a:srgbClr val="666666"/>
              </a:solidFill>
              <a:prstDash val="solid"/>
              <a:round/>
              <a:headEnd type="none" w="med" len="med"/>
              <a:tailEnd type="none" w="med" len="med"/>
            </a:ln>
          </p:spPr>
        </p:cxnSp>
        <p:cxnSp>
          <p:nvCxnSpPr>
            <p:cNvPr id="160" name="Google Shape;160;p27"/>
            <p:cNvCxnSpPr/>
            <p:nvPr/>
          </p:nvCxnSpPr>
          <p:spPr>
            <a:xfrm>
              <a:off x="8497775" y="1719275"/>
              <a:ext cx="0" cy="2890800"/>
            </a:xfrm>
            <a:prstGeom prst="straightConnector1">
              <a:avLst/>
            </a:prstGeom>
            <a:noFill/>
            <a:ln w="9525" cap="flat" cmpd="sng">
              <a:solidFill>
                <a:srgbClr val="666666"/>
              </a:solidFill>
              <a:prstDash val="solid"/>
              <a:round/>
              <a:headEnd type="none" w="med" len="med"/>
              <a:tailEnd type="none" w="med" len="med"/>
            </a:ln>
          </p:spPr>
        </p:cxnSp>
        <p:cxnSp>
          <p:nvCxnSpPr>
            <p:cNvPr id="161" name="Google Shape;161;p27"/>
            <p:cNvCxnSpPr/>
            <p:nvPr/>
          </p:nvCxnSpPr>
          <p:spPr>
            <a:xfrm rot="10800000">
              <a:off x="6886351" y="2024867"/>
              <a:ext cx="0" cy="3228600"/>
            </a:xfrm>
            <a:prstGeom prst="straightConnector1">
              <a:avLst/>
            </a:prstGeom>
            <a:noFill/>
            <a:ln w="9525" cap="flat" cmpd="sng">
              <a:solidFill>
                <a:srgbClr val="666666"/>
              </a:solidFill>
              <a:prstDash val="solid"/>
              <a:round/>
              <a:headEnd type="none" w="med" len="med"/>
              <a:tailEnd type="none" w="med" len="med"/>
            </a:ln>
          </p:spPr>
        </p:cxnSp>
        <p:cxnSp>
          <p:nvCxnSpPr>
            <p:cNvPr id="162" name="Google Shape;162;p27"/>
            <p:cNvCxnSpPr/>
            <p:nvPr/>
          </p:nvCxnSpPr>
          <p:spPr>
            <a:xfrm rot="10800000">
              <a:off x="6886351" y="1060546"/>
              <a:ext cx="0" cy="3228600"/>
            </a:xfrm>
            <a:prstGeom prst="straightConnector1">
              <a:avLst/>
            </a:prstGeom>
            <a:noFill/>
            <a:ln w="9525" cap="flat" cmpd="sng">
              <a:solidFill>
                <a:srgbClr val="666666"/>
              </a:solidFill>
              <a:prstDash val="solid"/>
              <a:round/>
              <a:headEnd type="none" w="med" len="med"/>
              <a:tailEnd type="none" w="med" len="med"/>
            </a:ln>
          </p:spPr>
        </p:cxnSp>
        <p:cxnSp>
          <p:nvCxnSpPr>
            <p:cNvPr id="163" name="Google Shape;163;p27"/>
            <p:cNvCxnSpPr/>
            <p:nvPr/>
          </p:nvCxnSpPr>
          <p:spPr>
            <a:xfrm>
              <a:off x="5276867" y="1719275"/>
              <a:ext cx="0" cy="2890800"/>
            </a:xfrm>
            <a:prstGeom prst="straightConnector1">
              <a:avLst/>
            </a:prstGeom>
            <a:noFill/>
            <a:ln w="9525" cap="flat" cmpd="sng">
              <a:solidFill>
                <a:srgbClr val="666666"/>
              </a:solidFill>
              <a:prstDash val="solid"/>
              <a:round/>
              <a:headEnd type="none" w="med" len="med"/>
              <a:tailEnd type="none" w="med" len="med"/>
            </a:ln>
          </p:spPr>
        </p:cxnSp>
        <p:cxnSp>
          <p:nvCxnSpPr>
            <p:cNvPr id="164" name="Google Shape;164;p27"/>
            <p:cNvCxnSpPr/>
            <p:nvPr/>
          </p:nvCxnSpPr>
          <p:spPr>
            <a:xfrm>
              <a:off x="1721342" y="1719275"/>
              <a:ext cx="0" cy="2890800"/>
            </a:xfrm>
            <a:prstGeom prst="straightConnector1">
              <a:avLst/>
            </a:prstGeom>
            <a:noFill/>
            <a:ln w="9525" cap="flat" cmpd="sng">
              <a:solidFill>
                <a:srgbClr val="666666"/>
              </a:solidFill>
              <a:prstDash val="solid"/>
              <a:round/>
              <a:headEnd type="none" w="med" len="med"/>
              <a:tailEnd type="none" w="med" len="med"/>
            </a:ln>
          </p:spPr>
        </p:cxnSp>
        <p:cxnSp>
          <p:nvCxnSpPr>
            <p:cNvPr id="165" name="Google Shape;165;p27"/>
            <p:cNvCxnSpPr/>
            <p:nvPr/>
          </p:nvCxnSpPr>
          <p:spPr>
            <a:xfrm>
              <a:off x="2794983" y="1719275"/>
              <a:ext cx="0" cy="2890800"/>
            </a:xfrm>
            <a:prstGeom prst="straightConnector1">
              <a:avLst/>
            </a:prstGeom>
            <a:noFill/>
            <a:ln w="9525" cap="flat" cmpd="sng">
              <a:solidFill>
                <a:srgbClr val="666666"/>
              </a:solidFill>
              <a:prstDash val="solid"/>
              <a:round/>
              <a:headEnd type="none" w="med" len="med"/>
              <a:tailEnd type="none" w="med" len="med"/>
            </a:ln>
          </p:spPr>
        </p:cxnSp>
        <p:cxnSp>
          <p:nvCxnSpPr>
            <p:cNvPr id="166" name="Google Shape;166;p27"/>
            <p:cNvCxnSpPr/>
            <p:nvPr/>
          </p:nvCxnSpPr>
          <p:spPr>
            <a:xfrm>
              <a:off x="3868625" y="1719275"/>
              <a:ext cx="0" cy="2890800"/>
            </a:xfrm>
            <a:prstGeom prst="straightConnector1">
              <a:avLst/>
            </a:prstGeom>
            <a:noFill/>
            <a:ln w="9525" cap="flat" cmpd="sng">
              <a:solidFill>
                <a:srgbClr val="666666"/>
              </a:solidFill>
              <a:prstDash val="solid"/>
              <a:round/>
              <a:headEnd type="none" w="med" len="med"/>
              <a:tailEnd type="none" w="med" len="med"/>
            </a:ln>
          </p:spPr>
        </p:cxnSp>
        <p:cxnSp>
          <p:nvCxnSpPr>
            <p:cNvPr id="167" name="Google Shape;167;p27"/>
            <p:cNvCxnSpPr/>
            <p:nvPr/>
          </p:nvCxnSpPr>
          <p:spPr>
            <a:xfrm rot="10800000">
              <a:off x="2257201" y="2024867"/>
              <a:ext cx="0" cy="3228600"/>
            </a:xfrm>
            <a:prstGeom prst="straightConnector1">
              <a:avLst/>
            </a:prstGeom>
            <a:noFill/>
            <a:ln w="9525" cap="flat" cmpd="sng">
              <a:solidFill>
                <a:srgbClr val="666666"/>
              </a:solidFill>
              <a:prstDash val="solid"/>
              <a:round/>
              <a:headEnd type="none" w="med" len="med"/>
              <a:tailEnd type="none" w="med" len="med"/>
            </a:ln>
          </p:spPr>
        </p:cxnSp>
        <p:cxnSp>
          <p:nvCxnSpPr>
            <p:cNvPr id="168" name="Google Shape;168;p27"/>
            <p:cNvCxnSpPr/>
            <p:nvPr/>
          </p:nvCxnSpPr>
          <p:spPr>
            <a:xfrm rot="10800000">
              <a:off x="2257201" y="1060546"/>
              <a:ext cx="0" cy="3228600"/>
            </a:xfrm>
            <a:prstGeom prst="straightConnector1">
              <a:avLst/>
            </a:prstGeom>
            <a:noFill/>
            <a:ln w="9525" cap="flat" cmpd="sng">
              <a:solidFill>
                <a:srgbClr val="666666"/>
              </a:solidFill>
              <a:prstDash val="solid"/>
              <a:round/>
              <a:headEnd type="none" w="med" len="med"/>
              <a:tailEnd type="none" w="med" len="med"/>
            </a:ln>
          </p:spPr>
        </p:cxnSp>
      </p:grpSp>
      <p:grpSp>
        <p:nvGrpSpPr>
          <p:cNvPr id="169" name="Google Shape;169;p27"/>
          <p:cNvGrpSpPr/>
          <p:nvPr/>
        </p:nvGrpSpPr>
        <p:grpSpPr>
          <a:xfrm>
            <a:off x="4169956" y="2661444"/>
            <a:ext cx="804088" cy="1001736"/>
            <a:chOff x="-1778892" y="2016220"/>
            <a:chExt cx="891846" cy="1111064"/>
          </a:xfrm>
        </p:grpSpPr>
        <p:sp>
          <p:nvSpPr>
            <p:cNvPr id="170" name="Google Shape;170;p27"/>
            <p:cNvSpPr/>
            <p:nvPr/>
          </p:nvSpPr>
          <p:spPr>
            <a:xfrm rot="-2403405" flipH="1">
              <a:off x="-1713636" y="2739091"/>
              <a:ext cx="323562" cy="320750"/>
            </a:xfrm>
            <a:custGeom>
              <a:avLst/>
              <a:gdLst/>
              <a:ahLst/>
              <a:cxnLst/>
              <a:rect l="l" t="t" r="r" b="b"/>
              <a:pathLst>
                <a:path w="11162" h="11065" extrusionOk="0">
                  <a:moveTo>
                    <a:pt x="4307" y="1"/>
                  </a:moveTo>
                  <a:cubicBezTo>
                    <a:pt x="3987" y="3556"/>
                    <a:pt x="2405" y="6744"/>
                    <a:pt x="0" y="9117"/>
                  </a:cubicBezTo>
                  <a:lnTo>
                    <a:pt x="3356" y="10619"/>
                  </a:lnTo>
                  <a:cubicBezTo>
                    <a:pt x="4027" y="10921"/>
                    <a:pt x="4729" y="11064"/>
                    <a:pt x="5420" y="11064"/>
                  </a:cubicBezTo>
                  <a:cubicBezTo>
                    <a:pt x="7343" y="11064"/>
                    <a:pt x="9179" y="9956"/>
                    <a:pt x="10019" y="8087"/>
                  </a:cubicBezTo>
                  <a:cubicBezTo>
                    <a:pt x="11162" y="5546"/>
                    <a:pt x="10019" y="2566"/>
                    <a:pt x="7487" y="1423"/>
                  </a:cubicBezTo>
                  <a:lnTo>
                    <a:pt x="4307" y="1"/>
                  </a:lnTo>
                  <a:close/>
                </a:path>
              </a:pathLst>
            </a:custGeom>
            <a:solidFill>
              <a:srgbClr val="CECECE"/>
            </a:solidFill>
            <a:ln w="38100" cap="flat" cmpd="sng">
              <a:solidFill>
                <a:srgbClr val="5E5E5E"/>
              </a:solidFill>
              <a:prstDash val="solid"/>
              <a:miter lim="79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27"/>
            <p:cNvGrpSpPr/>
            <p:nvPr/>
          </p:nvGrpSpPr>
          <p:grpSpPr>
            <a:xfrm>
              <a:off x="-1752744" y="2016220"/>
              <a:ext cx="865698" cy="1111064"/>
              <a:chOff x="1465000" y="899175"/>
              <a:chExt cx="746613" cy="958227"/>
            </a:xfrm>
          </p:grpSpPr>
          <p:sp>
            <p:nvSpPr>
              <p:cNvPr id="172" name="Google Shape;172;p27"/>
              <p:cNvSpPr/>
              <p:nvPr/>
            </p:nvSpPr>
            <p:spPr>
              <a:xfrm rot="2547290">
                <a:off x="1875788" y="1522865"/>
                <a:ext cx="279046" cy="276621"/>
              </a:xfrm>
              <a:custGeom>
                <a:avLst/>
                <a:gdLst/>
                <a:ahLst/>
                <a:cxnLst/>
                <a:rect l="l" t="t" r="r" b="b"/>
                <a:pathLst>
                  <a:path w="11162" h="11065" extrusionOk="0">
                    <a:moveTo>
                      <a:pt x="4307" y="1"/>
                    </a:moveTo>
                    <a:cubicBezTo>
                      <a:pt x="3987" y="3556"/>
                      <a:pt x="2405" y="6744"/>
                      <a:pt x="0" y="9117"/>
                    </a:cubicBezTo>
                    <a:lnTo>
                      <a:pt x="3356" y="10619"/>
                    </a:lnTo>
                    <a:cubicBezTo>
                      <a:pt x="4027" y="10921"/>
                      <a:pt x="4729" y="11064"/>
                      <a:pt x="5420" y="11064"/>
                    </a:cubicBezTo>
                    <a:cubicBezTo>
                      <a:pt x="7343" y="11064"/>
                      <a:pt x="9179" y="9956"/>
                      <a:pt x="10019" y="8087"/>
                    </a:cubicBezTo>
                    <a:cubicBezTo>
                      <a:pt x="11162" y="5546"/>
                      <a:pt x="10019" y="2566"/>
                      <a:pt x="7487" y="1423"/>
                    </a:cubicBezTo>
                    <a:lnTo>
                      <a:pt x="4307" y="1"/>
                    </a:lnTo>
                    <a:close/>
                  </a:path>
                </a:pathLst>
              </a:custGeom>
              <a:solidFill>
                <a:srgbClr val="CECECE"/>
              </a:solidFill>
              <a:ln w="38100" cap="flat" cmpd="sng">
                <a:solidFill>
                  <a:srgbClr val="5E5E5E"/>
                </a:solidFill>
                <a:prstDash val="solid"/>
                <a:miter lim="79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1465000" y="899175"/>
                <a:ext cx="735500" cy="735500"/>
              </a:xfrm>
              <a:custGeom>
                <a:avLst/>
                <a:gdLst/>
                <a:ahLst/>
                <a:cxnLst/>
                <a:rect l="l" t="t" r="r" b="b"/>
                <a:pathLst>
                  <a:path w="29420" h="29420" extrusionOk="0">
                    <a:moveTo>
                      <a:pt x="14710" y="1"/>
                    </a:moveTo>
                    <a:cubicBezTo>
                      <a:pt x="6585" y="1"/>
                      <a:pt x="1" y="6584"/>
                      <a:pt x="1" y="14710"/>
                    </a:cubicBezTo>
                    <a:cubicBezTo>
                      <a:pt x="1" y="22836"/>
                      <a:pt x="6585" y="29419"/>
                      <a:pt x="14710" y="29419"/>
                    </a:cubicBezTo>
                    <a:cubicBezTo>
                      <a:pt x="22836" y="29419"/>
                      <a:pt x="29420" y="22836"/>
                      <a:pt x="29420" y="14710"/>
                    </a:cubicBezTo>
                    <a:cubicBezTo>
                      <a:pt x="29420" y="6584"/>
                      <a:pt x="22836" y="1"/>
                      <a:pt x="14710" y="1"/>
                    </a:cubicBezTo>
                    <a:close/>
                  </a:path>
                </a:pathLst>
              </a:custGeom>
              <a:solidFill>
                <a:srgbClr val="CECECE"/>
              </a:solidFill>
              <a:ln w="38100" cap="flat" cmpd="sng">
                <a:solidFill>
                  <a:srgbClr val="5E5E5E"/>
                </a:solidFill>
                <a:prstDash val="solid"/>
                <a:miter lim="79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27"/>
            <p:cNvSpPr/>
            <p:nvPr/>
          </p:nvSpPr>
          <p:spPr>
            <a:xfrm>
              <a:off x="-1559896" y="2140550"/>
              <a:ext cx="480002" cy="449647"/>
            </a:xfrm>
            <a:custGeom>
              <a:avLst/>
              <a:gdLst/>
              <a:ahLst/>
              <a:cxnLst/>
              <a:rect l="l" t="t" r="r" b="b"/>
              <a:pathLst>
                <a:path w="19640" h="18398" extrusionOk="0">
                  <a:moveTo>
                    <a:pt x="9820" y="0"/>
                  </a:moveTo>
                  <a:cubicBezTo>
                    <a:pt x="8929" y="0"/>
                    <a:pt x="8038" y="276"/>
                    <a:pt x="7279" y="827"/>
                  </a:cubicBezTo>
                  <a:lnTo>
                    <a:pt x="2149" y="4551"/>
                  </a:lnTo>
                  <a:cubicBezTo>
                    <a:pt x="631" y="5653"/>
                    <a:pt x="0" y="7603"/>
                    <a:pt x="575" y="9384"/>
                  </a:cubicBezTo>
                  <a:lnTo>
                    <a:pt x="2541" y="15409"/>
                  </a:lnTo>
                  <a:cubicBezTo>
                    <a:pt x="3116" y="17191"/>
                    <a:pt x="4778" y="18397"/>
                    <a:pt x="6648" y="18397"/>
                  </a:cubicBezTo>
                  <a:lnTo>
                    <a:pt x="12992" y="18397"/>
                  </a:lnTo>
                  <a:cubicBezTo>
                    <a:pt x="14861" y="18397"/>
                    <a:pt x="16523" y="17199"/>
                    <a:pt x="17098" y="15409"/>
                  </a:cubicBezTo>
                  <a:lnTo>
                    <a:pt x="19056" y="9384"/>
                  </a:lnTo>
                  <a:cubicBezTo>
                    <a:pt x="19639" y="7603"/>
                    <a:pt x="19008" y="5653"/>
                    <a:pt x="17490" y="4551"/>
                  </a:cubicBezTo>
                  <a:lnTo>
                    <a:pt x="12360" y="827"/>
                  </a:lnTo>
                  <a:cubicBezTo>
                    <a:pt x="11601" y="276"/>
                    <a:pt x="10711" y="0"/>
                    <a:pt x="9820" y="0"/>
                  </a:cubicBezTo>
                  <a:close/>
                </a:path>
              </a:pathLst>
            </a:custGeom>
            <a:solidFill>
              <a:srgbClr val="E3E9ED"/>
            </a:solidFill>
            <a:ln w="38100" cap="flat" cmpd="sng">
              <a:solidFill>
                <a:srgbClr val="5E5E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77" name="Google Shape;177;p28"/>
          <p:cNvSpPr/>
          <p:nvPr/>
        </p:nvSpPr>
        <p:spPr>
          <a:xfrm>
            <a:off x="1829900" y="1926800"/>
            <a:ext cx="5467800" cy="2679600"/>
          </a:xfrm>
          <a:prstGeom prst="rect">
            <a:avLst/>
          </a:prstGeom>
          <a:solidFill>
            <a:schemeClr val="lt1"/>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p>
        </p:txBody>
      </p:sp>
      <p:cxnSp>
        <p:nvCxnSpPr>
          <p:cNvPr id="178" name="Google Shape;178;p28"/>
          <p:cNvCxnSpPr/>
          <p:nvPr/>
        </p:nvCxnSpPr>
        <p:spPr>
          <a:xfrm>
            <a:off x="4565925" y="1928234"/>
            <a:ext cx="0" cy="2679600"/>
          </a:xfrm>
          <a:prstGeom prst="straightConnector1">
            <a:avLst/>
          </a:prstGeom>
          <a:noFill/>
          <a:ln w="9525" cap="flat" cmpd="sng">
            <a:solidFill>
              <a:srgbClr val="666666"/>
            </a:solidFill>
            <a:prstDash val="solid"/>
            <a:round/>
            <a:headEnd type="none" w="med" len="med"/>
            <a:tailEnd type="none" w="med" len="med"/>
          </a:ln>
        </p:spPr>
      </p:cxnSp>
      <p:cxnSp>
        <p:nvCxnSpPr>
          <p:cNvPr id="179" name="Google Shape;179;p28"/>
          <p:cNvCxnSpPr/>
          <p:nvPr/>
        </p:nvCxnSpPr>
        <p:spPr>
          <a:xfrm>
            <a:off x="5931950" y="1928234"/>
            <a:ext cx="0" cy="2679600"/>
          </a:xfrm>
          <a:prstGeom prst="straightConnector1">
            <a:avLst/>
          </a:prstGeom>
          <a:noFill/>
          <a:ln w="9525" cap="flat" cmpd="sng">
            <a:solidFill>
              <a:srgbClr val="666666"/>
            </a:solidFill>
            <a:prstDash val="solid"/>
            <a:round/>
            <a:headEnd type="none" w="med" len="med"/>
            <a:tailEnd type="none" w="med" len="med"/>
          </a:ln>
        </p:spPr>
      </p:cxnSp>
      <p:cxnSp>
        <p:nvCxnSpPr>
          <p:cNvPr id="180" name="Google Shape;180;p28"/>
          <p:cNvCxnSpPr/>
          <p:nvPr/>
        </p:nvCxnSpPr>
        <p:spPr>
          <a:xfrm>
            <a:off x="3199400" y="3266994"/>
            <a:ext cx="4098600" cy="0"/>
          </a:xfrm>
          <a:prstGeom prst="straightConnector1">
            <a:avLst/>
          </a:prstGeom>
          <a:noFill/>
          <a:ln w="9525" cap="flat" cmpd="sng">
            <a:solidFill>
              <a:srgbClr val="666666"/>
            </a:solidFill>
            <a:prstDash val="solid"/>
            <a:round/>
            <a:headEnd type="none" w="med" len="med"/>
            <a:tailEnd type="none" w="med" len="med"/>
          </a:ln>
        </p:spPr>
      </p:cxnSp>
      <p:cxnSp>
        <p:nvCxnSpPr>
          <p:cNvPr id="181" name="Google Shape;181;p28"/>
          <p:cNvCxnSpPr/>
          <p:nvPr/>
        </p:nvCxnSpPr>
        <p:spPr>
          <a:xfrm>
            <a:off x="3199900" y="1929527"/>
            <a:ext cx="0" cy="2678400"/>
          </a:xfrm>
          <a:prstGeom prst="straightConnector1">
            <a:avLst/>
          </a:prstGeom>
          <a:noFill/>
          <a:ln w="9525" cap="flat" cmpd="sng">
            <a:solidFill>
              <a:srgbClr val="666666"/>
            </a:solidFill>
            <a:prstDash val="solid"/>
            <a:round/>
            <a:headEnd type="none" w="med" len="med"/>
            <a:tailEnd type="none" w="med" len="med"/>
          </a:ln>
        </p:spPr>
      </p:cxnSp>
      <p:grpSp>
        <p:nvGrpSpPr>
          <p:cNvPr id="182" name="Google Shape;182;p28"/>
          <p:cNvGrpSpPr/>
          <p:nvPr/>
        </p:nvGrpSpPr>
        <p:grpSpPr>
          <a:xfrm>
            <a:off x="2116881" y="2765732"/>
            <a:ext cx="804088" cy="1001736"/>
            <a:chOff x="-1778892" y="2016220"/>
            <a:chExt cx="891846" cy="1111064"/>
          </a:xfrm>
        </p:grpSpPr>
        <p:sp>
          <p:nvSpPr>
            <p:cNvPr id="183" name="Google Shape;183;p28"/>
            <p:cNvSpPr/>
            <p:nvPr/>
          </p:nvSpPr>
          <p:spPr>
            <a:xfrm rot="-2403405" flipH="1">
              <a:off x="-1713636" y="2739091"/>
              <a:ext cx="323562" cy="320750"/>
            </a:xfrm>
            <a:custGeom>
              <a:avLst/>
              <a:gdLst/>
              <a:ahLst/>
              <a:cxnLst/>
              <a:rect l="l" t="t" r="r" b="b"/>
              <a:pathLst>
                <a:path w="11162" h="11065" extrusionOk="0">
                  <a:moveTo>
                    <a:pt x="4307" y="1"/>
                  </a:moveTo>
                  <a:cubicBezTo>
                    <a:pt x="3987" y="3556"/>
                    <a:pt x="2405" y="6744"/>
                    <a:pt x="0" y="9117"/>
                  </a:cubicBezTo>
                  <a:lnTo>
                    <a:pt x="3356" y="10619"/>
                  </a:lnTo>
                  <a:cubicBezTo>
                    <a:pt x="4027" y="10921"/>
                    <a:pt x="4729" y="11064"/>
                    <a:pt x="5420" y="11064"/>
                  </a:cubicBezTo>
                  <a:cubicBezTo>
                    <a:pt x="7343" y="11064"/>
                    <a:pt x="9179" y="9956"/>
                    <a:pt x="10019" y="8087"/>
                  </a:cubicBezTo>
                  <a:cubicBezTo>
                    <a:pt x="11162" y="5546"/>
                    <a:pt x="10019" y="2566"/>
                    <a:pt x="7487" y="1423"/>
                  </a:cubicBezTo>
                  <a:lnTo>
                    <a:pt x="4307" y="1"/>
                  </a:lnTo>
                  <a:close/>
                </a:path>
              </a:pathLst>
            </a:custGeom>
            <a:solidFill>
              <a:srgbClr val="CECECE"/>
            </a:solidFill>
            <a:ln w="38100" cap="flat" cmpd="sng">
              <a:solidFill>
                <a:srgbClr val="5E5E5E"/>
              </a:solidFill>
              <a:prstDash val="solid"/>
              <a:miter lim="79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28"/>
            <p:cNvGrpSpPr/>
            <p:nvPr/>
          </p:nvGrpSpPr>
          <p:grpSpPr>
            <a:xfrm>
              <a:off x="-1752744" y="2016220"/>
              <a:ext cx="865698" cy="1111064"/>
              <a:chOff x="1465000" y="899175"/>
              <a:chExt cx="746613" cy="958227"/>
            </a:xfrm>
          </p:grpSpPr>
          <p:sp>
            <p:nvSpPr>
              <p:cNvPr id="185" name="Google Shape;185;p28"/>
              <p:cNvSpPr/>
              <p:nvPr/>
            </p:nvSpPr>
            <p:spPr>
              <a:xfrm rot="2547290">
                <a:off x="1875788" y="1522865"/>
                <a:ext cx="279046" cy="276621"/>
              </a:xfrm>
              <a:custGeom>
                <a:avLst/>
                <a:gdLst/>
                <a:ahLst/>
                <a:cxnLst/>
                <a:rect l="l" t="t" r="r" b="b"/>
                <a:pathLst>
                  <a:path w="11162" h="11065" extrusionOk="0">
                    <a:moveTo>
                      <a:pt x="4307" y="1"/>
                    </a:moveTo>
                    <a:cubicBezTo>
                      <a:pt x="3987" y="3556"/>
                      <a:pt x="2405" y="6744"/>
                      <a:pt x="0" y="9117"/>
                    </a:cubicBezTo>
                    <a:lnTo>
                      <a:pt x="3356" y="10619"/>
                    </a:lnTo>
                    <a:cubicBezTo>
                      <a:pt x="4027" y="10921"/>
                      <a:pt x="4729" y="11064"/>
                      <a:pt x="5420" y="11064"/>
                    </a:cubicBezTo>
                    <a:cubicBezTo>
                      <a:pt x="7343" y="11064"/>
                      <a:pt x="9179" y="9956"/>
                      <a:pt x="10019" y="8087"/>
                    </a:cubicBezTo>
                    <a:cubicBezTo>
                      <a:pt x="11162" y="5546"/>
                      <a:pt x="10019" y="2566"/>
                      <a:pt x="7487" y="1423"/>
                    </a:cubicBezTo>
                    <a:lnTo>
                      <a:pt x="4307" y="1"/>
                    </a:lnTo>
                    <a:close/>
                  </a:path>
                </a:pathLst>
              </a:custGeom>
              <a:solidFill>
                <a:srgbClr val="CECECE"/>
              </a:solidFill>
              <a:ln w="38100" cap="flat" cmpd="sng">
                <a:solidFill>
                  <a:srgbClr val="5E5E5E"/>
                </a:solidFill>
                <a:prstDash val="solid"/>
                <a:miter lim="79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p:nvPr/>
            </p:nvSpPr>
            <p:spPr>
              <a:xfrm>
                <a:off x="1465000" y="899175"/>
                <a:ext cx="735500" cy="735500"/>
              </a:xfrm>
              <a:custGeom>
                <a:avLst/>
                <a:gdLst/>
                <a:ahLst/>
                <a:cxnLst/>
                <a:rect l="l" t="t" r="r" b="b"/>
                <a:pathLst>
                  <a:path w="29420" h="29420" extrusionOk="0">
                    <a:moveTo>
                      <a:pt x="14710" y="1"/>
                    </a:moveTo>
                    <a:cubicBezTo>
                      <a:pt x="6585" y="1"/>
                      <a:pt x="1" y="6584"/>
                      <a:pt x="1" y="14710"/>
                    </a:cubicBezTo>
                    <a:cubicBezTo>
                      <a:pt x="1" y="22836"/>
                      <a:pt x="6585" y="29419"/>
                      <a:pt x="14710" y="29419"/>
                    </a:cubicBezTo>
                    <a:cubicBezTo>
                      <a:pt x="22836" y="29419"/>
                      <a:pt x="29420" y="22836"/>
                      <a:pt x="29420" y="14710"/>
                    </a:cubicBezTo>
                    <a:cubicBezTo>
                      <a:pt x="29420" y="6584"/>
                      <a:pt x="22836" y="1"/>
                      <a:pt x="14710" y="1"/>
                    </a:cubicBezTo>
                    <a:close/>
                  </a:path>
                </a:pathLst>
              </a:custGeom>
              <a:solidFill>
                <a:srgbClr val="CECECE"/>
              </a:solidFill>
              <a:ln w="38100" cap="flat" cmpd="sng">
                <a:solidFill>
                  <a:srgbClr val="5E5E5E"/>
                </a:solidFill>
                <a:prstDash val="solid"/>
                <a:miter lim="79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8"/>
            <p:cNvSpPr/>
            <p:nvPr/>
          </p:nvSpPr>
          <p:spPr>
            <a:xfrm>
              <a:off x="-1559896" y="2140550"/>
              <a:ext cx="480002" cy="449647"/>
            </a:xfrm>
            <a:custGeom>
              <a:avLst/>
              <a:gdLst/>
              <a:ahLst/>
              <a:cxnLst/>
              <a:rect l="l" t="t" r="r" b="b"/>
              <a:pathLst>
                <a:path w="19640" h="18398" extrusionOk="0">
                  <a:moveTo>
                    <a:pt x="9820" y="0"/>
                  </a:moveTo>
                  <a:cubicBezTo>
                    <a:pt x="8929" y="0"/>
                    <a:pt x="8038" y="276"/>
                    <a:pt x="7279" y="827"/>
                  </a:cubicBezTo>
                  <a:lnTo>
                    <a:pt x="2149" y="4551"/>
                  </a:lnTo>
                  <a:cubicBezTo>
                    <a:pt x="631" y="5653"/>
                    <a:pt x="0" y="7603"/>
                    <a:pt x="575" y="9384"/>
                  </a:cubicBezTo>
                  <a:lnTo>
                    <a:pt x="2541" y="15409"/>
                  </a:lnTo>
                  <a:cubicBezTo>
                    <a:pt x="3116" y="17191"/>
                    <a:pt x="4778" y="18397"/>
                    <a:pt x="6648" y="18397"/>
                  </a:cubicBezTo>
                  <a:lnTo>
                    <a:pt x="12992" y="18397"/>
                  </a:lnTo>
                  <a:cubicBezTo>
                    <a:pt x="14861" y="18397"/>
                    <a:pt x="16523" y="17199"/>
                    <a:pt x="17098" y="15409"/>
                  </a:cubicBezTo>
                  <a:lnTo>
                    <a:pt x="19056" y="9384"/>
                  </a:lnTo>
                  <a:cubicBezTo>
                    <a:pt x="19639" y="7603"/>
                    <a:pt x="19008" y="5653"/>
                    <a:pt x="17490" y="4551"/>
                  </a:cubicBezTo>
                  <a:lnTo>
                    <a:pt x="12360" y="827"/>
                  </a:lnTo>
                  <a:cubicBezTo>
                    <a:pt x="11601" y="276"/>
                    <a:pt x="10711" y="0"/>
                    <a:pt x="9820" y="0"/>
                  </a:cubicBezTo>
                  <a:close/>
                </a:path>
              </a:pathLst>
            </a:custGeom>
            <a:solidFill>
              <a:srgbClr val="E3E9ED"/>
            </a:solidFill>
            <a:ln w="38100" cap="flat" cmpd="sng">
              <a:solidFill>
                <a:srgbClr val="5E5E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3">
  <p:cSld name="CUSTOM_12">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90" name="Google Shape;190;p29"/>
          <p:cNvSpPr txBox="1">
            <a:spLocks noGrp="1"/>
          </p:cNvSpPr>
          <p:nvPr>
            <p:ph type="subTitle" idx="1"/>
          </p:nvPr>
        </p:nvSpPr>
        <p:spPr>
          <a:xfrm>
            <a:off x="719975" y="1581150"/>
            <a:ext cx="2238300" cy="390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accent1"/>
              </a:buClr>
              <a:buSzPts val="1600"/>
              <a:buNone/>
              <a:defRPr sz="1600" b="1">
                <a:solidFill>
                  <a:schemeClr val="accent2"/>
                </a:solidFill>
              </a:defRPr>
            </a:lvl1pPr>
            <a:lvl2pPr lvl="1" algn="ctr" rtl="0">
              <a:lnSpc>
                <a:spcPct val="100000"/>
              </a:lnSpc>
              <a:spcBef>
                <a:spcPts val="1600"/>
              </a:spcBef>
              <a:spcAft>
                <a:spcPts val="0"/>
              </a:spcAft>
              <a:buClr>
                <a:schemeClr val="accent1"/>
              </a:buClr>
              <a:buSzPts val="1600"/>
              <a:buNone/>
              <a:defRPr sz="1600" b="1">
                <a:solidFill>
                  <a:schemeClr val="accent1"/>
                </a:solidFill>
              </a:defRPr>
            </a:lvl2pPr>
            <a:lvl3pPr lvl="2" algn="ctr" rtl="0">
              <a:lnSpc>
                <a:spcPct val="100000"/>
              </a:lnSpc>
              <a:spcBef>
                <a:spcPts val="1600"/>
              </a:spcBef>
              <a:spcAft>
                <a:spcPts val="0"/>
              </a:spcAft>
              <a:buClr>
                <a:schemeClr val="accent1"/>
              </a:buClr>
              <a:buSzPts val="1600"/>
              <a:buNone/>
              <a:defRPr sz="1600" b="1">
                <a:solidFill>
                  <a:schemeClr val="accent1"/>
                </a:solidFill>
              </a:defRPr>
            </a:lvl3pPr>
            <a:lvl4pPr lvl="3" algn="ctr" rtl="0">
              <a:lnSpc>
                <a:spcPct val="100000"/>
              </a:lnSpc>
              <a:spcBef>
                <a:spcPts val="1600"/>
              </a:spcBef>
              <a:spcAft>
                <a:spcPts val="0"/>
              </a:spcAft>
              <a:buClr>
                <a:schemeClr val="accent1"/>
              </a:buClr>
              <a:buSzPts val="1600"/>
              <a:buNone/>
              <a:defRPr sz="1600" b="1">
                <a:solidFill>
                  <a:schemeClr val="accent1"/>
                </a:solidFill>
              </a:defRPr>
            </a:lvl4pPr>
            <a:lvl5pPr lvl="4" algn="ctr" rtl="0">
              <a:lnSpc>
                <a:spcPct val="100000"/>
              </a:lnSpc>
              <a:spcBef>
                <a:spcPts val="1600"/>
              </a:spcBef>
              <a:spcAft>
                <a:spcPts val="0"/>
              </a:spcAft>
              <a:buClr>
                <a:schemeClr val="accent1"/>
              </a:buClr>
              <a:buSzPts val="1600"/>
              <a:buNone/>
              <a:defRPr sz="1600" b="1">
                <a:solidFill>
                  <a:schemeClr val="accent1"/>
                </a:solidFill>
              </a:defRPr>
            </a:lvl5pPr>
            <a:lvl6pPr lvl="5" algn="ctr" rtl="0">
              <a:lnSpc>
                <a:spcPct val="100000"/>
              </a:lnSpc>
              <a:spcBef>
                <a:spcPts val="1600"/>
              </a:spcBef>
              <a:spcAft>
                <a:spcPts val="0"/>
              </a:spcAft>
              <a:buClr>
                <a:schemeClr val="accent1"/>
              </a:buClr>
              <a:buSzPts val="1600"/>
              <a:buNone/>
              <a:defRPr sz="1600" b="1">
                <a:solidFill>
                  <a:schemeClr val="accent1"/>
                </a:solidFill>
              </a:defRPr>
            </a:lvl6pPr>
            <a:lvl7pPr lvl="6" algn="ctr" rtl="0">
              <a:lnSpc>
                <a:spcPct val="100000"/>
              </a:lnSpc>
              <a:spcBef>
                <a:spcPts val="1600"/>
              </a:spcBef>
              <a:spcAft>
                <a:spcPts val="0"/>
              </a:spcAft>
              <a:buClr>
                <a:schemeClr val="accent1"/>
              </a:buClr>
              <a:buSzPts val="1600"/>
              <a:buNone/>
              <a:defRPr sz="1600" b="1">
                <a:solidFill>
                  <a:schemeClr val="accent1"/>
                </a:solidFill>
              </a:defRPr>
            </a:lvl7pPr>
            <a:lvl8pPr lvl="7" algn="ctr" rtl="0">
              <a:lnSpc>
                <a:spcPct val="100000"/>
              </a:lnSpc>
              <a:spcBef>
                <a:spcPts val="1600"/>
              </a:spcBef>
              <a:spcAft>
                <a:spcPts val="0"/>
              </a:spcAft>
              <a:buClr>
                <a:schemeClr val="accent1"/>
              </a:buClr>
              <a:buSzPts val="1600"/>
              <a:buNone/>
              <a:defRPr sz="1600" b="1">
                <a:solidFill>
                  <a:schemeClr val="accent1"/>
                </a:solidFill>
              </a:defRPr>
            </a:lvl8pPr>
            <a:lvl9pPr lvl="8" algn="ct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91" name="Google Shape;191;p29"/>
          <p:cNvSpPr txBox="1">
            <a:spLocks noGrp="1"/>
          </p:cNvSpPr>
          <p:nvPr>
            <p:ph type="subTitle" idx="2"/>
          </p:nvPr>
        </p:nvSpPr>
        <p:spPr>
          <a:xfrm>
            <a:off x="3452838" y="1581150"/>
            <a:ext cx="2238300" cy="390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accent1"/>
              </a:buClr>
              <a:buSzPts val="1600"/>
              <a:buNone/>
              <a:defRPr sz="1600" b="1">
                <a:solidFill>
                  <a:schemeClr val="accent2"/>
                </a:solidFill>
              </a:defRPr>
            </a:lvl1pPr>
            <a:lvl2pPr lvl="1" algn="ctr" rtl="0">
              <a:lnSpc>
                <a:spcPct val="100000"/>
              </a:lnSpc>
              <a:spcBef>
                <a:spcPts val="1600"/>
              </a:spcBef>
              <a:spcAft>
                <a:spcPts val="0"/>
              </a:spcAft>
              <a:buClr>
                <a:schemeClr val="accent1"/>
              </a:buClr>
              <a:buSzPts val="1600"/>
              <a:buNone/>
              <a:defRPr sz="1600" b="1">
                <a:solidFill>
                  <a:schemeClr val="accent1"/>
                </a:solidFill>
              </a:defRPr>
            </a:lvl2pPr>
            <a:lvl3pPr lvl="2" algn="ctr" rtl="0">
              <a:lnSpc>
                <a:spcPct val="100000"/>
              </a:lnSpc>
              <a:spcBef>
                <a:spcPts val="1600"/>
              </a:spcBef>
              <a:spcAft>
                <a:spcPts val="0"/>
              </a:spcAft>
              <a:buClr>
                <a:schemeClr val="accent1"/>
              </a:buClr>
              <a:buSzPts val="1600"/>
              <a:buNone/>
              <a:defRPr sz="1600" b="1">
                <a:solidFill>
                  <a:schemeClr val="accent1"/>
                </a:solidFill>
              </a:defRPr>
            </a:lvl3pPr>
            <a:lvl4pPr lvl="3" algn="ctr" rtl="0">
              <a:lnSpc>
                <a:spcPct val="100000"/>
              </a:lnSpc>
              <a:spcBef>
                <a:spcPts val="1600"/>
              </a:spcBef>
              <a:spcAft>
                <a:spcPts val="0"/>
              </a:spcAft>
              <a:buClr>
                <a:schemeClr val="accent1"/>
              </a:buClr>
              <a:buSzPts val="1600"/>
              <a:buNone/>
              <a:defRPr sz="1600" b="1">
                <a:solidFill>
                  <a:schemeClr val="accent1"/>
                </a:solidFill>
              </a:defRPr>
            </a:lvl4pPr>
            <a:lvl5pPr lvl="4" algn="ctr" rtl="0">
              <a:lnSpc>
                <a:spcPct val="100000"/>
              </a:lnSpc>
              <a:spcBef>
                <a:spcPts val="1600"/>
              </a:spcBef>
              <a:spcAft>
                <a:spcPts val="0"/>
              </a:spcAft>
              <a:buClr>
                <a:schemeClr val="accent1"/>
              </a:buClr>
              <a:buSzPts val="1600"/>
              <a:buNone/>
              <a:defRPr sz="1600" b="1">
                <a:solidFill>
                  <a:schemeClr val="accent1"/>
                </a:solidFill>
              </a:defRPr>
            </a:lvl5pPr>
            <a:lvl6pPr lvl="5" algn="ctr" rtl="0">
              <a:lnSpc>
                <a:spcPct val="100000"/>
              </a:lnSpc>
              <a:spcBef>
                <a:spcPts val="1600"/>
              </a:spcBef>
              <a:spcAft>
                <a:spcPts val="0"/>
              </a:spcAft>
              <a:buClr>
                <a:schemeClr val="accent1"/>
              </a:buClr>
              <a:buSzPts val="1600"/>
              <a:buNone/>
              <a:defRPr sz="1600" b="1">
                <a:solidFill>
                  <a:schemeClr val="accent1"/>
                </a:solidFill>
              </a:defRPr>
            </a:lvl6pPr>
            <a:lvl7pPr lvl="6" algn="ctr" rtl="0">
              <a:lnSpc>
                <a:spcPct val="100000"/>
              </a:lnSpc>
              <a:spcBef>
                <a:spcPts val="1600"/>
              </a:spcBef>
              <a:spcAft>
                <a:spcPts val="0"/>
              </a:spcAft>
              <a:buClr>
                <a:schemeClr val="accent1"/>
              </a:buClr>
              <a:buSzPts val="1600"/>
              <a:buNone/>
              <a:defRPr sz="1600" b="1">
                <a:solidFill>
                  <a:schemeClr val="accent1"/>
                </a:solidFill>
              </a:defRPr>
            </a:lvl7pPr>
            <a:lvl8pPr lvl="7" algn="ctr" rtl="0">
              <a:lnSpc>
                <a:spcPct val="100000"/>
              </a:lnSpc>
              <a:spcBef>
                <a:spcPts val="1600"/>
              </a:spcBef>
              <a:spcAft>
                <a:spcPts val="0"/>
              </a:spcAft>
              <a:buClr>
                <a:schemeClr val="accent1"/>
              </a:buClr>
              <a:buSzPts val="1600"/>
              <a:buNone/>
              <a:defRPr sz="1600" b="1">
                <a:solidFill>
                  <a:schemeClr val="accent1"/>
                </a:solidFill>
              </a:defRPr>
            </a:lvl8pPr>
            <a:lvl9pPr lvl="8" algn="ct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92" name="Google Shape;192;p29"/>
          <p:cNvSpPr txBox="1">
            <a:spLocks noGrp="1"/>
          </p:cNvSpPr>
          <p:nvPr>
            <p:ph type="subTitle" idx="3"/>
          </p:nvPr>
        </p:nvSpPr>
        <p:spPr>
          <a:xfrm>
            <a:off x="3452857" y="1855400"/>
            <a:ext cx="2238300" cy="8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93" name="Google Shape;193;p29"/>
          <p:cNvSpPr txBox="1">
            <a:spLocks noGrp="1"/>
          </p:cNvSpPr>
          <p:nvPr>
            <p:ph type="subTitle" idx="4"/>
          </p:nvPr>
        </p:nvSpPr>
        <p:spPr>
          <a:xfrm>
            <a:off x="720000" y="1855400"/>
            <a:ext cx="2238300" cy="8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94" name="Google Shape;194;p29"/>
          <p:cNvSpPr txBox="1">
            <a:spLocks noGrp="1"/>
          </p:cNvSpPr>
          <p:nvPr>
            <p:ph type="subTitle" idx="5"/>
          </p:nvPr>
        </p:nvSpPr>
        <p:spPr>
          <a:xfrm>
            <a:off x="6185688" y="1581150"/>
            <a:ext cx="2238300" cy="390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accent1"/>
              </a:buClr>
              <a:buSzPts val="1600"/>
              <a:buNone/>
              <a:defRPr sz="1600" b="1">
                <a:solidFill>
                  <a:schemeClr val="accent2"/>
                </a:solidFill>
              </a:defRPr>
            </a:lvl1pPr>
            <a:lvl2pPr lvl="1" algn="ctr" rtl="0">
              <a:lnSpc>
                <a:spcPct val="100000"/>
              </a:lnSpc>
              <a:spcBef>
                <a:spcPts val="1600"/>
              </a:spcBef>
              <a:spcAft>
                <a:spcPts val="0"/>
              </a:spcAft>
              <a:buClr>
                <a:schemeClr val="accent1"/>
              </a:buClr>
              <a:buSzPts val="1600"/>
              <a:buNone/>
              <a:defRPr sz="1600" b="1">
                <a:solidFill>
                  <a:schemeClr val="accent1"/>
                </a:solidFill>
              </a:defRPr>
            </a:lvl2pPr>
            <a:lvl3pPr lvl="2" algn="ctr" rtl="0">
              <a:lnSpc>
                <a:spcPct val="100000"/>
              </a:lnSpc>
              <a:spcBef>
                <a:spcPts val="1600"/>
              </a:spcBef>
              <a:spcAft>
                <a:spcPts val="0"/>
              </a:spcAft>
              <a:buClr>
                <a:schemeClr val="accent1"/>
              </a:buClr>
              <a:buSzPts val="1600"/>
              <a:buNone/>
              <a:defRPr sz="1600" b="1">
                <a:solidFill>
                  <a:schemeClr val="accent1"/>
                </a:solidFill>
              </a:defRPr>
            </a:lvl3pPr>
            <a:lvl4pPr lvl="3" algn="ctr" rtl="0">
              <a:lnSpc>
                <a:spcPct val="100000"/>
              </a:lnSpc>
              <a:spcBef>
                <a:spcPts val="1600"/>
              </a:spcBef>
              <a:spcAft>
                <a:spcPts val="0"/>
              </a:spcAft>
              <a:buClr>
                <a:schemeClr val="accent1"/>
              </a:buClr>
              <a:buSzPts val="1600"/>
              <a:buNone/>
              <a:defRPr sz="1600" b="1">
                <a:solidFill>
                  <a:schemeClr val="accent1"/>
                </a:solidFill>
              </a:defRPr>
            </a:lvl4pPr>
            <a:lvl5pPr lvl="4" algn="ctr" rtl="0">
              <a:lnSpc>
                <a:spcPct val="100000"/>
              </a:lnSpc>
              <a:spcBef>
                <a:spcPts val="1600"/>
              </a:spcBef>
              <a:spcAft>
                <a:spcPts val="0"/>
              </a:spcAft>
              <a:buClr>
                <a:schemeClr val="accent1"/>
              </a:buClr>
              <a:buSzPts val="1600"/>
              <a:buNone/>
              <a:defRPr sz="1600" b="1">
                <a:solidFill>
                  <a:schemeClr val="accent1"/>
                </a:solidFill>
              </a:defRPr>
            </a:lvl5pPr>
            <a:lvl6pPr lvl="5" algn="ctr" rtl="0">
              <a:lnSpc>
                <a:spcPct val="100000"/>
              </a:lnSpc>
              <a:spcBef>
                <a:spcPts val="1600"/>
              </a:spcBef>
              <a:spcAft>
                <a:spcPts val="0"/>
              </a:spcAft>
              <a:buClr>
                <a:schemeClr val="accent1"/>
              </a:buClr>
              <a:buSzPts val="1600"/>
              <a:buNone/>
              <a:defRPr sz="1600" b="1">
                <a:solidFill>
                  <a:schemeClr val="accent1"/>
                </a:solidFill>
              </a:defRPr>
            </a:lvl6pPr>
            <a:lvl7pPr lvl="6" algn="ctr" rtl="0">
              <a:lnSpc>
                <a:spcPct val="100000"/>
              </a:lnSpc>
              <a:spcBef>
                <a:spcPts val="1600"/>
              </a:spcBef>
              <a:spcAft>
                <a:spcPts val="0"/>
              </a:spcAft>
              <a:buClr>
                <a:schemeClr val="accent1"/>
              </a:buClr>
              <a:buSzPts val="1600"/>
              <a:buNone/>
              <a:defRPr sz="1600" b="1">
                <a:solidFill>
                  <a:schemeClr val="accent1"/>
                </a:solidFill>
              </a:defRPr>
            </a:lvl7pPr>
            <a:lvl8pPr lvl="7" algn="ctr" rtl="0">
              <a:lnSpc>
                <a:spcPct val="100000"/>
              </a:lnSpc>
              <a:spcBef>
                <a:spcPts val="1600"/>
              </a:spcBef>
              <a:spcAft>
                <a:spcPts val="0"/>
              </a:spcAft>
              <a:buClr>
                <a:schemeClr val="accent1"/>
              </a:buClr>
              <a:buSzPts val="1600"/>
              <a:buNone/>
              <a:defRPr sz="1600" b="1">
                <a:solidFill>
                  <a:schemeClr val="accent1"/>
                </a:solidFill>
              </a:defRPr>
            </a:lvl8pPr>
            <a:lvl9pPr lvl="8" algn="ct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95" name="Google Shape;195;p29"/>
          <p:cNvSpPr txBox="1">
            <a:spLocks noGrp="1"/>
          </p:cNvSpPr>
          <p:nvPr>
            <p:ph type="subTitle" idx="6"/>
          </p:nvPr>
        </p:nvSpPr>
        <p:spPr>
          <a:xfrm>
            <a:off x="6185701" y="1855400"/>
            <a:ext cx="2238300" cy="8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96" name="Google Shape;196;p29"/>
          <p:cNvSpPr txBox="1">
            <a:spLocks noGrp="1"/>
          </p:cNvSpPr>
          <p:nvPr>
            <p:ph type="subTitle" idx="7"/>
          </p:nvPr>
        </p:nvSpPr>
        <p:spPr>
          <a:xfrm>
            <a:off x="719975" y="3152775"/>
            <a:ext cx="2238300" cy="390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accent1"/>
              </a:buClr>
              <a:buSzPts val="1600"/>
              <a:buNone/>
              <a:defRPr sz="1600" b="1">
                <a:solidFill>
                  <a:schemeClr val="accent2"/>
                </a:solidFill>
              </a:defRPr>
            </a:lvl1pPr>
            <a:lvl2pPr lvl="1" algn="ctr" rtl="0">
              <a:lnSpc>
                <a:spcPct val="100000"/>
              </a:lnSpc>
              <a:spcBef>
                <a:spcPts val="1600"/>
              </a:spcBef>
              <a:spcAft>
                <a:spcPts val="0"/>
              </a:spcAft>
              <a:buClr>
                <a:schemeClr val="accent1"/>
              </a:buClr>
              <a:buSzPts val="1600"/>
              <a:buNone/>
              <a:defRPr sz="1600" b="1">
                <a:solidFill>
                  <a:schemeClr val="accent1"/>
                </a:solidFill>
              </a:defRPr>
            </a:lvl2pPr>
            <a:lvl3pPr lvl="2" algn="ctr" rtl="0">
              <a:lnSpc>
                <a:spcPct val="100000"/>
              </a:lnSpc>
              <a:spcBef>
                <a:spcPts val="1600"/>
              </a:spcBef>
              <a:spcAft>
                <a:spcPts val="0"/>
              </a:spcAft>
              <a:buClr>
                <a:schemeClr val="accent1"/>
              </a:buClr>
              <a:buSzPts val="1600"/>
              <a:buNone/>
              <a:defRPr sz="1600" b="1">
                <a:solidFill>
                  <a:schemeClr val="accent1"/>
                </a:solidFill>
              </a:defRPr>
            </a:lvl3pPr>
            <a:lvl4pPr lvl="3" algn="ctr" rtl="0">
              <a:lnSpc>
                <a:spcPct val="100000"/>
              </a:lnSpc>
              <a:spcBef>
                <a:spcPts val="1600"/>
              </a:spcBef>
              <a:spcAft>
                <a:spcPts val="0"/>
              </a:spcAft>
              <a:buClr>
                <a:schemeClr val="accent1"/>
              </a:buClr>
              <a:buSzPts val="1600"/>
              <a:buNone/>
              <a:defRPr sz="1600" b="1">
                <a:solidFill>
                  <a:schemeClr val="accent1"/>
                </a:solidFill>
              </a:defRPr>
            </a:lvl4pPr>
            <a:lvl5pPr lvl="4" algn="ctr" rtl="0">
              <a:lnSpc>
                <a:spcPct val="100000"/>
              </a:lnSpc>
              <a:spcBef>
                <a:spcPts val="1600"/>
              </a:spcBef>
              <a:spcAft>
                <a:spcPts val="0"/>
              </a:spcAft>
              <a:buClr>
                <a:schemeClr val="accent1"/>
              </a:buClr>
              <a:buSzPts val="1600"/>
              <a:buNone/>
              <a:defRPr sz="1600" b="1">
                <a:solidFill>
                  <a:schemeClr val="accent1"/>
                </a:solidFill>
              </a:defRPr>
            </a:lvl5pPr>
            <a:lvl6pPr lvl="5" algn="ctr" rtl="0">
              <a:lnSpc>
                <a:spcPct val="100000"/>
              </a:lnSpc>
              <a:spcBef>
                <a:spcPts val="1600"/>
              </a:spcBef>
              <a:spcAft>
                <a:spcPts val="0"/>
              </a:spcAft>
              <a:buClr>
                <a:schemeClr val="accent1"/>
              </a:buClr>
              <a:buSzPts val="1600"/>
              <a:buNone/>
              <a:defRPr sz="1600" b="1">
                <a:solidFill>
                  <a:schemeClr val="accent1"/>
                </a:solidFill>
              </a:defRPr>
            </a:lvl6pPr>
            <a:lvl7pPr lvl="6" algn="ctr" rtl="0">
              <a:lnSpc>
                <a:spcPct val="100000"/>
              </a:lnSpc>
              <a:spcBef>
                <a:spcPts val="1600"/>
              </a:spcBef>
              <a:spcAft>
                <a:spcPts val="0"/>
              </a:spcAft>
              <a:buClr>
                <a:schemeClr val="accent1"/>
              </a:buClr>
              <a:buSzPts val="1600"/>
              <a:buNone/>
              <a:defRPr sz="1600" b="1">
                <a:solidFill>
                  <a:schemeClr val="accent1"/>
                </a:solidFill>
              </a:defRPr>
            </a:lvl7pPr>
            <a:lvl8pPr lvl="7" algn="ctr" rtl="0">
              <a:lnSpc>
                <a:spcPct val="100000"/>
              </a:lnSpc>
              <a:spcBef>
                <a:spcPts val="1600"/>
              </a:spcBef>
              <a:spcAft>
                <a:spcPts val="0"/>
              </a:spcAft>
              <a:buClr>
                <a:schemeClr val="accent1"/>
              </a:buClr>
              <a:buSzPts val="1600"/>
              <a:buNone/>
              <a:defRPr sz="1600" b="1">
                <a:solidFill>
                  <a:schemeClr val="accent1"/>
                </a:solidFill>
              </a:defRPr>
            </a:lvl8pPr>
            <a:lvl9pPr lvl="8" algn="ct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97" name="Google Shape;197;p29"/>
          <p:cNvSpPr txBox="1">
            <a:spLocks noGrp="1"/>
          </p:cNvSpPr>
          <p:nvPr>
            <p:ph type="subTitle" idx="8"/>
          </p:nvPr>
        </p:nvSpPr>
        <p:spPr>
          <a:xfrm>
            <a:off x="3452838" y="3152775"/>
            <a:ext cx="2238300" cy="390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accent1"/>
              </a:buClr>
              <a:buSzPts val="1600"/>
              <a:buNone/>
              <a:defRPr sz="1600" b="1">
                <a:solidFill>
                  <a:schemeClr val="accent2"/>
                </a:solidFill>
              </a:defRPr>
            </a:lvl1pPr>
            <a:lvl2pPr lvl="1" algn="ctr" rtl="0">
              <a:lnSpc>
                <a:spcPct val="100000"/>
              </a:lnSpc>
              <a:spcBef>
                <a:spcPts val="1600"/>
              </a:spcBef>
              <a:spcAft>
                <a:spcPts val="0"/>
              </a:spcAft>
              <a:buClr>
                <a:schemeClr val="accent1"/>
              </a:buClr>
              <a:buSzPts val="1600"/>
              <a:buNone/>
              <a:defRPr sz="1600" b="1">
                <a:solidFill>
                  <a:schemeClr val="accent1"/>
                </a:solidFill>
              </a:defRPr>
            </a:lvl2pPr>
            <a:lvl3pPr lvl="2" algn="ctr" rtl="0">
              <a:lnSpc>
                <a:spcPct val="100000"/>
              </a:lnSpc>
              <a:spcBef>
                <a:spcPts val="1600"/>
              </a:spcBef>
              <a:spcAft>
                <a:spcPts val="0"/>
              </a:spcAft>
              <a:buClr>
                <a:schemeClr val="accent1"/>
              </a:buClr>
              <a:buSzPts val="1600"/>
              <a:buNone/>
              <a:defRPr sz="1600" b="1">
                <a:solidFill>
                  <a:schemeClr val="accent1"/>
                </a:solidFill>
              </a:defRPr>
            </a:lvl3pPr>
            <a:lvl4pPr lvl="3" algn="ctr" rtl="0">
              <a:lnSpc>
                <a:spcPct val="100000"/>
              </a:lnSpc>
              <a:spcBef>
                <a:spcPts val="1600"/>
              </a:spcBef>
              <a:spcAft>
                <a:spcPts val="0"/>
              </a:spcAft>
              <a:buClr>
                <a:schemeClr val="accent1"/>
              </a:buClr>
              <a:buSzPts val="1600"/>
              <a:buNone/>
              <a:defRPr sz="1600" b="1">
                <a:solidFill>
                  <a:schemeClr val="accent1"/>
                </a:solidFill>
              </a:defRPr>
            </a:lvl4pPr>
            <a:lvl5pPr lvl="4" algn="ctr" rtl="0">
              <a:lnSpc>
                <a:spcPct val="100000"/>
              </a:lnSpc>
              <a:spcBef>
                <a:spcPts val="1600"/>
              </a:spcBef>
              <a:spcAft>
                <a:spcPts val="0"/>
              </a:spcAft>
              <a:buClr>
                <a:schemeClr val="accent1"/>
              </a:buClr>
              <a:buSzPts val="1600"/>
              <a:buNone/>
              <a:defRPr sz="1600" b="1">
                <a:solidFill>
                  <a:schemeClr val="accent1"/>
                </a:solidFill>
              </a:defRPr>
            </a:lvl5pPr>
            <a:lvl6pPr lvl="5" algn="ctr" rtl="0">
              <a:lnSpc>
                <a:spcPct val="100000"/>
              </a:lnSpc>
              <a:spcBef>
                <a:spcPts val="1600"/>
              </a:spcBef>
              <a:spcAft>
                <a:spcPts val="0"/>
              </a:spcAft>
              <a:buClr>
                <a:schemeClr val="accent1"/>
              </a:buClr>
              <a:buSzPts val="1600"/>
              <a:buNone/>
              <a:defRPr sz="1600" b="1">
                <a:solidFill>
                  <a:schemeClr val="accent1"/>
                </a:solidFill>
              </a:defRPr>
            </a:lvl6pPr>
            <a:lvl7pPr lvl="6" algn="ctr" rtl="0">
              <a:lnSpc>
                <a:spcPct val="100000"/>
              </a:lnSpc>
              <a:spcBef>
                <a:spcPts val="1600"/>
              </a:spcBef>
              <a:spcAft>
                <a:spcPts val="0"/>
              </a:spcAft>
              <a:buClr>
                <a:schemeClr val="accent1"/>
              </a:buClr>
              <a:buSzPts val="1600"/>
              <a:buNone/>
              <a:defRPr sz="1600" b="1">
                <a:solidFill>
                  <a:schemeClr val="accent1"/>
                </a:solidFill>
              </a:defRPr>
            </a:lvl7pPr>
            <a:lvl8pPr lvl="7" algn="ctr" rtl="0">
              <a:lnSpc>
                <a:spcPct val="100000"/>
              </a:lnSpc>
              <a:spcBef>
                <a:spcPts val="1600"/>
              </a:spcBef>
              <a:spcAft>
                <a:spcPts val="0"/>
              </a:spcAft>
              <a:buClr>
                <a:schemeClr val="accent1"/>
              </a:buClr>
              <a:buSzPts val="1600"/>
              <a:buNone/>
              <a:defRPr sz="1600" b="1">
                <a:solidFill>
                  <a:schemeClr val="accent1"/>
                </a:solidFill>
              </a:defRPr>
            </a:lvl8pPr>
            <a:lvl9pPr lvl="8" algn="ct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98" name="Google Shape;198;p29"/>
          <p:cNvSpPr txBox="1">
            <a:spLocks noGrp="1"/>
          </p:cNvSpPr>
          <p:nvPr>
            <p:ph type="subTitle" idx="9"/>
          </p:nvPr>
        </p:nvSpPr>
        <p:spPr>
          <a:xfrm>
            <a:off x="3452857" y="3427025"/>
            <a:ext cx="2238300" cy="8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99" name="Google Shape;199;p29"/>
          <p:cNvSpPr txBox="1">
            <a:spLocks noGrp="1"/>
          </p:cNvSpPr>
          <p:nvPr>
            <p:ph type="subTitle" idx="13"/>
          </p:nvPr>
        </p:nvSpPr>
        <p:spPr>
          <a:xfrm>
            <a:off x="720000" y="3427025"/>
            <a:ext cx="2238300" cy="8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00" name="Google Shape;200;p29"/>
          <p:cNvSpPr txBox="1">
            <a:spLocks noGrp="1"/>
          </p:cNvSpPr>
          <p:nvPr>
            <p:ph type="subTitle" idx="14"/>
          </p:nvPr>
        </p:nvSpPr>
        <p:spPr>
          <a:xfrm>
            <a:off x="6185688" y="3152775"/>
            <a:ext cx="2238300" cy="390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accent1"/>
              </a:buClr>
              <a:buSzPts val="1600"/>
              <a:buNone/>
              <a:defRPr sz="1600" b="1">
                <a:solidFill>
                  <a:schemeClr val="accent2"/>
                </a:solidFill>
              </a:defRPr>
            </a:lvl1pPr>
            <a:lvl2pPr lvl="1" algn="ctr" rtl="0">
              <a:lnSpc>
                <a:spcPct val="100000"/>
              </a:lnSpc>
              <a:spcBef>
                <a:spcPts val="1600"/>
              </a:spcBef>
              <a:spcAft>
                <a:spcPts val="0"/>
              </a:spcAft>
              <a:buClr>
                <a:schemeClr val="accent1"/>
              </a:buClr>
              <a:buSzPts val="1600"/>
              <a:buNone/>
              <a:defRPr sz="1600" b="1">
                <a:solidFill>
                  <a:schemeClr val="accent1"/>
                </a:solidFill>
              </a:defRPr>
            </a:lvl2pPr>
            <a:lvl3pPr lvl="2" algn="ctr" rtl="0">
              <a:lnSpc>
                <a:spcPct val="100000"/>
              </a:lnSpc>
              <a:spcBef>
                <a:spcPts val="1600"/>
              </a:spcBef>
              <a:spcAft>
                <a:spcPts val="0"/>
              </a:spcAft>
              <a:buClr>
                <a:schemeClr val="accent1"/>
              </a:buClr>
              <a:buSzPts val="1600"/>
              <a:buNone/>
              <a:defRPr sz="1600" b="1">
                <a:solidFill>
                  <a:schemeClr val="accent1"/>
                </a:solidFill>
              </a:defRPr>
            </a:lvl3pPr>
            <a:lvl4pPr lvl="3" algn="ctr" rtl="0">
              <a:lnSpc>
                <a:spcPct val="100000"/>
              </a:lnSpc>
              <a:spcBef>
                <a:spcPts val="1600"/>
              </a:spcBef>
              <a:spcAft>
                <a:spcPts val="0"/>
              </a:spcAft>
              <a:buClr>
                <a:schemeClr val="accent1"/>
              </a:buClr>
              <a:buSzPts val="1600"/>
              <a:buNone/>
              <a:defRPr sz="1600" b="1">
                <a:solidFill>
                  <a:schemeClr val="accent1"/>
                </a:solidFill>
              </a:defRPr>
            </a:lvl4pPr>
            <a:lvl5pPr lvl="4" algn="ctr" rtl="0">
              <a:lnSpc>
                <a:spcPct val="100000"/>
              </a:lnSpc>
              <a:spcBef>
                <a:spcPts val="1600"/>
              </a:spcBef>
              <a:spcAft>
                <a:spcPts val="0"/>
              </a:spcAft>
              <a:buClr>
                <a:schemeClr val="accent1"/>
              </a:buClr>
              <a:buSzPts val="1600"/>
              <a:buNone/>
              <a:defRPr sz="1600" b="1">
                <a:solidFill>
                  <a:schemeClr val="accent1"/>
                </a:solidFill>
              </a:defRPr>
            </a:lvl5pPr>
            <a:lvl6pPr lvl="5" algn="ctr" rtl="0">
              <a:lnSpc>
                <a:spcPct val="100000"/>
              </a:lnSpc>
              <a:spcBef>
                <a:spcPts val="1600"/>
              </a:spcBef>
              <a:spcAft>
                <a:spcPts val="0"/>
              </a:spcAft>
              <a:buClr>
                <a:schemeClr val="accent1"/>
              </a:buClr>
              <a:buSzPts val="1600"/>
              <a:buNone/>
              <a:defRPr sz="1600" b="1">
                <a:solidFill>
                  <a:schemeClr val="accent1"/>
                </a:solidFill>
              </a:defRPr>
            </a:lvl6pPr>
            <a:lvl7pPr lvl="6" algn="ctr" rtl="0">
              <a:lnSpc>
                <a:spcPct val="100000"/>
              </a:lnSpc>
              <a:spcBef>
                <a:spcPts val="1600"/>
              </a:spcBef>
              <a:spcAft>
                <a:spcPts val="0"/>
              </a:spcAft>
              <a:buClr>
                <a:schemeClr val="accent1"/>
              </a:buClr>
              <a:buSzPts val="1600"/>
              <a:buNone/>
              <a:defRPr sz="1600" b="1">
                <a:solidFill>
                  <a:schemeClr val="accent1"/>
                </a:solidFill>
              </a:defRPr>
            </a:lvl7pPr>
            <a:lvl8pPr lvl="7" algn="ctr" rtl="0">
              <a:lnSpc>
                <a:spcPct val="100000"/>
              </a:lnSpc>
              <a:spcBef>
                <a:spcPts val="1600"/>
              </a:spcBef>
              <a:spcAft>
                <a:spcPts val="0"/>
              </a:spcAft>
              <a:buClr>
                <a:schemeClr val="accent1"/>
              </a:buClr>
              <a:buSzPts val="1600"/>
              <a:buNone/>
              <a:defRPr sz="1600" b="1">
                <a:solidFill>
                  <a:schemeClr val="accent1"/>
                </a:solidFill>
              </a:defRPr>
            </a:lvl8pPr>
            <a:lvl9pPr lvl="8" algn="ct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201" name="Google Shape;201;p29"/>
          <p:cNvSpPr txBox="1">
            <a:spLocks noGrp="1"/>
          </p:cNvSpPr>
          <p:nvPr>
            <p:ph type="subTitle" idx="15"/>
          </p:nvPr>
        </p:nvSpPr>
        <p:spPr>
          <a:xfrm>
            <a:off x="6185701" y="3427025"/>
            <a:ext cx="2238300" cy="8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1">
  <p:cSld name="CUSTOM_9">
    <p:spTree>
      <p:nvGrpSpPr>
        <p:cNvPr id="1" name="Shape 202"/>
        <p:cNvGrpSpPr/>
        <p:nvPr/>
      </p:nvGrpSpPr>
      <p:grpSpPr>
        <a:xfrm>
          <a:off x="0" y="0"/>
          <a:ext cx="0" cy="0"/>
          <a:chOff x="0" y="0"/>
          <a:chExt cx="0" cy="0"/>
        </a:xfrm>
      </p:grpSpPr>
      <p:sp>
        <p:nvSpPr>
          <p:cNvPr id="203" name="Google Shape;203;p30"/>
          <p:cNvSpPr txBox="1">
            <a:spLocks noGrp="1"/>
          </p:cNvSpPr>
          <p:nvPr>
            <p:ph type="title"/>
          </p:nvPr>
        </p:nvSpPr>
        <p:spPr>
          <a:xfrm>
            <a:off x="4496350" y="1468525"/>
            <a:ext cx="3795000" cy="130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algn="r" rtl="0">
              <a:spcBef>
                <a:spcPts val="0"/>
              </a:spcBef>
              <a:spcAft>
                <a:spcPts val="0"/>
              </a:spcAft>
              <a:buSzPts val="4000"/>
              <a:buNone/>
              <a:defRPr/>
            </a:lvl2pPr>
            <a:lvl3pPr lvl="2" algn="r" rtl="0">
              <a:spcBef>
                <a:spcPts val="0"/>
              </a:spcBef>
              <a:spcAft>
                <a:spcPts val="0"/>
              </a:spcAft>
              <a:buSzPts val="4000"/>
              <a:buNone/>
              <a:defRPr/>
            </a:lvl3pPr>
            <a:lvl4pPr lvl="3" algn="r" rtl="0">
              <a:spcBef>
                <a:spcPts val="0"/>
              </a:spcBef>
              <a:spcAft>
                <a:spcPts val="0"/>
              </a:spcAft>
              <a:buSzPts val="4000"/>
              <a:buNone/>
              <a:defRPr/>
            </a:lvl4pPr>
            <a:lvl5pPr lvl="4" algn="r" rtl="0">
              <a:spcBef>
                <a:spcPts val="0"/>
              </a:spcBef>
              <a:spcAft>
                <a:spcPts val="0"/>
              </a:spcAft>
              <a:buSzPts val="4000"/>
              <a:buNone/>
              <a:defRPr/>
            </a:lvl5pPr>
            <a:lvl6pPr lvl="5" algn="r" rtl="0">
              <a:spcBef>
                <a:spcPts val="0"/>
              </a:spcBef>
              <a:spcAft>
                <a:spcPts val="0"/>
              </a:spcAft>
              <a:buSzPts val="4000"/>
              <a:buNone/>
              <a:defRPr/>
            </a:lvl6pPr>
            <a:lvl7pPr lvl="6" algn="r" rtl="0">
              <a:spcBef>
                <a:spcPts val="0"/>
              </a:spcBef>
              <a:spcAft>
                <a:spcPts val="0"/>
              </a:spcAft>
              <a:buSzPts val="4000"/>
              <a:buNone/>
              <a:defRPr/>
            </a:lvl7pPr>
            <a:lvl8pPr lvl="7" algn="r" rtl="0">
              <a:spcBef>
                <a:spcPts val="0"/>
              </a:spcBef>
              <a:spcAft>
                <a:spcPts val="0"/>
              </a:spcAft>
              <a:buSzPts val="4000"/>
              <a:buNone/>
              <a:defRPr/>
            </a:lvl8pPr>
            <a:lvl9pPr lvl="8" algn="r" rtl="0">
              <a:spcBef>
                <a:spcPts val="0"/>
              </a:spcBef>
              <a:spcAft>
                <a:spcPts val="0"/>
              </a:spcAft>
              <a:buSzPts val="4000"/>
              <a:buNone/>
              <a:defRPr/>
            </a:lvl9pPr>
          </a:lstStyle>
          <a:p>
            <a:endParaRPr/>
          </a:p>
        </p:txBody>
      </p:sp>
      <p:sp>
        <p:nvSpPr>
          <p:cNvPr id="204" name="Google Shape;204;p30"/>
          <p:cNvSpPr txBox="1">
            <a:spLocks noGrp="1"/>
          </p:cNvSpPr>
          <p:nvPr>
            <p:ph type="subTitle" idx="1"/>
          </p:nvPr>
        </p:nvSpPr>
        <p:spPr>
          <a:xfrm>
            <a:off x="4496200" y="2865275"/>
            <a:ext cx="3795000" cy="80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100"/>
              <a:buChar char="●"/>
              <a:defRPr/>
            </a:lvl1pPr>
            <a:lvl2pPr lvl="1" algn="r" rtl="0">
              <a:lnSpc>
                <a:spcPct val="100000"/>
              </a:lnSpc>
              <a:spcBef>
                <a:spcPts val="0"/>
              </a:spcBef>
              <a:spcAft>
                <a:spcPts val="0"/>
              </a:spcAft>
              <a:buSzPts val="2100"/>
              <a:buChar char="○"/>
              <a:defRPr sz="2100"/>
            </a:lvl2pPr>
            <a:lvl3pPr lvl="2" algn="r" rtl="0">
              <a:lnSpc>
                <a:spcPct val="100000"/>
              </a:lnSpc>
              <a:spcBef>
                <a:spcPts val="0"/>
              </a:spcBef>
              <a:spcAft>
                <a:spcPts val="0"/>
              </a:spcAft>
              <a:buSzPts val="2100"/>
              <a:buChar char="■"/>
              <a:defRPr sz="2100"/>
            </a:lvl3pPr>
            <a:lvl4pPr lvl="3" algn="r" rtl="0">
              <a:lnSpc>
                <a:spcPct val="100000"/>
              </a:lnSpc>
              <a:spcBef>
                <a:spcPts val="0"/>
              </a:spcBef>
              <a:spcAft>
                <a:spcPts val="0"/>
              </a:spcAft>
              <a:buSzPts val="2100"/>
              <a:buChar char="●"/>
              <a:defRPr sz="2100"/>
            </a:lvl4pPr>
            <a:lvl5pPr lvl="4" algn="r" rtl="0">
              <a:lnSpc>
                <a:spcPct val="100000"/>
              </a:lnSpc>
              <a:spcBef>
                <a:spcPts val="0"/>
              </a:spcBef>
              <a:spcAft>
                <a:spcPts val="0"/>
              </a:spcAft>
              <a:buSzPts val="2100"/>
              <a:buChar char="○"/>
              <a:defRPr sz="2100"/>
            </a:lvl5pPr>
            <a:lvl6pPr lvl="5" algn="r" rtl="0">
              <a:lnSpc>
                <a:spcPct val="100000"/>
              </a:lnSpc>
              <a:spcBef>
                <a:spcPts val="0"/>
              </a:spcBef>
              <a:spcAft>
                <a:spcPts val="0"/>
              </a:spcAft>
              <a:buSzPts val="2100"/>
              <a:buChar char="■"/>
              <a:defRPr sz="2100"/>
            </a:lvl6pPr>
            <a:lvl7pPr lvl="6" algn="r" rtl="0">
              <a:lnSpc>
                <a:spcPct val="100000"/>
              </a:lnSpc>
              <a:spcBef>
                <a:spcPts val="0"/>
              </a:spcBef>
              <a:spcAft>
                <a:spcPts val="0"/>
              </a:spcAft>
              <a:buSzPts val="2100"/>
              <a:buChar char="●"/>
              <a:defRPr sz="2100"/>
            </a:lvl7pPr>
            <a:lvl8pPr lvl="7" algn="r" rtl="0">
              <a:lnSpc>
                <a:spcPct val="100000"/>
              </a:lnSpc>
              <a:spcBef>
                <a:spcPts val="0"/>
              </a:spcBef>
              <a:spcAft>
                <a:spcPts val="0"/>
              </a:spcAft>
              <a:buSzPts val="2100"/>
              <a:buChar char="○"/>
              <a:defRPr sz="2100"/>
            </a:lvl8pPr>
            <a:lvl9pPr lvl="8" algn="r" rtl="0">
              <a:lnSpc>
                <a:spcPct val="100000"/>
              </a:lnSpc>
              <a:spcBef>
                <a:spcPts val="0"/>
              </a:spcBef>
              <a:spcAft>
                <a:spcPts val="0"/>
              </a:spcAft>
              <a:buSzPts val="2100"/>
              <a:buChar char="■"/>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 name="Google Shape;17;p4"/>
          <p:cNvSpPr txBox="1">
            <a:spLocks noGrp="1"/>
          </p:cNvSpPr>
          <p:nvPr>
            <p:ph type="body" idx="1"/>
          </p:nvPr>
        </p:nvSpPr>
        <p:spPr>
          <a:xfrm>
            <a:off x="720000" y="1139700"/>
            <a:ext cx="7704000" cy="34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AutoNum type="arabicPeriod"/>
              <a:defRPr sz="1150"/>
            </a:lvl1pPr>
            <a:lvl2pPr marL="914400" lvl="1" indent="-304800">
              <a:spcBef>
                <a:spcPts val="1600"/>
              </a:spcBef>
              <a:spcAft>
                <a:spcPts val="0"/>
              </a:spcAft>
              <a:buSzPts val="1200"/>
              <a:buAutoNum type="alphaLcPeriod"/>
              <a:defRPr sz="1200"/>
            </a:lvl2pPr>
            <a:lvl3pPr marL="1371600" lvl="2" indent="-304800">
              <a:spcBef>
                <a:spcPts val="1600"/>
              </a:spcBef>
              <a:spcAft>
                <a:spcPts val="0"/>
              </a:spcAft>
              <a:buSzPts val="1200"/>
              <a:buAutoNum type="romanLcPeriod"/>
              <a:defRPr sz="1200"/>
            </a:lvl3pPr>
            <a:lvl4pPr marL="1828800" lvl="3" indent="-304800">
              <a:spcBef>
                <a:spcPts val="1600"/>
              </a:spcBef>
              <a:spcAft>
                <a:spcPts val="0"/>
              </a:spcAft>
              <a:buSzPts val="1200"/>
              <a:buAutoNum type="arabicPeriod"/>
              <a:defRPr sz="1200"/>
            </a:lvl4pPr>
            <a:lvl5pPr marL="2286000" lvl="4" indent="-304800">
              <a:spcBef>
                <a:spcPts val="1600"/>
              </a:spcBef>
              <a:spcAft>
                <a:spcPts val="0"/>
              </a:spcAft>
              <a:buSzPts val="1200"/>
              <a:buAutoNum type="alphaLcPeriod"/>
              <a:defRPr sz="1200"/>
            </a:lvl5pPr>
            <a:lvl6pPr marL="2743200" lvl="5" indent="-304800">
              <a:spcBef>
                <a:spcPts val="1600"/>
              </a:spcBef>
              <a:spcAft>
                <a:spcPts val="0"/>
              </a:spcAft>
              <a:buSzPts val="1200"/>
              <a:buAutoNum type="romanLcPeriod"/>
              <a:defRPr sz="1200"/>
            </a:lvl6pPr>
            <a:lvl7pPr marL="3200400" lvl="6" indent="-304800">
              <a:spcBef>
                <a:spcPts val="1600"/>
              </a:spcBef>
              <a:spcAft>
                <a:spcPts val="0"/>
              </a:spcAft>
              <a:buSzPts val="1200"/>
              <a:buAutoNum type="arabicPeriod"/>
              <a:defRPr sz="1200"/>
            </a:lvl7pPr>
            <a:lvl8pPr marL="3657600" lvl="7" indent="-304800">
              <a:spcBef>
                <a:spcPts val="1600"/>
              </a:spcBef>
              <a:spcAft>
                <a:spcPts val="0"/>
              </a:spcAft>
              <a:buSzPts val="1200"/>
              <a:buAutoNum type="alphaLcPeriod"/>
              <a:defRPr sz="1200"/>
            </a:lvl8pPr>
            <a:lvl9pPr marL="4114800" lvl="8" indent="-304800">
              <a:spcBef>
                <a:spcPts val="1600"/>
              </a:spcBef>
              <a:spcAft>
                <a:spcPts val="1600"/>
              </a:spcAft>
              <a:buSzPts val="1200"/>
              <a:buAutoNum type="romanLcPeriod"/>
              <a:defRPr sz="12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205"/>
        <p:cNvGrpSpPr/>
        <p:nvPr/>
      </p:nvGrpSpPr>
      <p:grpSpPr>
        <a:xfrm>
          <a:off x="0" y="0"/>
          <a:ext cx="0" cy="0"/>
          <a:chOff x="0" y="0"/>
          <a:chExt cx="0" cy="0"/>
        </a:xfrm>
      </p:grpSpPr>
      <p:sp>
        <p:nvSpPr>
          <p:cNvPr id="206" name="Google Shape;206;p31"/>
          <p:cNvSpPr txBox="1">
            <a:spLocks noGrp="1"/>
          </p:cNvSpPr>
          <p:nvPr>
            <p:ph type="title" hasCustomPrompt="1"/>
          </p:nvPr>
        </p:nvSpPr>
        <p:spPr>
          <a:xfrm>
            <a:off x="2627550" y="715375"/>
            <a:ext cx="3888900" cy="6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207" name="Google Shape;207;p31"/>
          <p:cNvSpPr txBox="1">
            <a:spLocks noGrp="1"/>
          </p:cNvSpPr>
          <p:nvPr>
            <p:ph type="subTitle" idx="1"/>
          </p:nvPr>
        </p:nvSpPr>
        <p:spPr>
          <a:xfrm>
            <a:off x="2627550" y="1372800"/>
            <a:ext cx="3888900" cy="38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08" name="Google Shape;208;p31"/>
          <p:cNvSpPr txBox="1">
            <a:spLocks noGrp="1"/>
          </p:cNvSpPr>
          <p:nvPr>
            <p:ph type="title" idx="2" hasCustomPrompt="1"/>
          </p:nvPr>
        </p:nvSpPr>
        <p:spPr>
          <a:xfrm>
            <a:off x="2627550" y="2048875"/>
            <a:ext cx="3888900" cy="6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209" name="Google Shape;209;p31"/>
          <p:cNvSpPr txBox="1">
            <a:spLocks noGrp="1"/>
          </p:cNvSpPr>
          <p:nvPr>
            <p:ph type="subTitle" idx="3"/>
          </p:nvPr>
        </p:nvSpPr>
        <p:spPr>
          <a:xfrm>
            <a:off x="2627550" y="2706350"/>
            <a:ext cx="3888900" cy="38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0" name="Google Shape;210;p31"/>
          <p:cNvSpPr txBox="1">
            <a:spLocks noGrp="1"/>
          </p:cNvSpPr>
          <p:nvPr>
            <p:ph type="title" idx="4" hasCustomPrompt="1"/>
          </p:nvPr>
        </p:nvSpPr>
        <p:spPr>
          <a:xfrm>
            <a:off x="2627550" y="3386025"/>
            <a:ext cx="3888900" cy="6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211" name="Google Shape;211;p31"/>
          <p:cNvSpPr txBox="1">
            <a:spLocks noGrp="1"/>
          </p:cNvSpPr>
          <p:nvPr>
            <p:ph type="subTitle" idx="5"/>
          </p:nvPr>
        </p:nvSpPr>
        <p:spPr>
          <a:xfrm>
            <a:off x="2627550" y="4039925"/>
            <a:ext cx="3888900" cy="38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1">
  <p:cSld name="CUSTOM_6_1">
    <p:spTree>
      <p:nvGrpSpPr>
        <p:cNvPr id="1" name="Shape 212"/>
        <p:cNvGrpSpPr/>
        <p:nvPr/>
      </p:nvGrpSpPr>
      <p:grpSpPr>
        <a:xfrm>
          <a:off x="0" y="0"/>
          <a:ext cx="0" cy="0"/>
          <a:chOff x="0" y="0"/>
          <a:chExt cx="0" cy="0"/>
        </a:xfrm>
      </p:grpSpPr>
      <p:sp>
        <p:nvSpPr>
          <p:cNvPr id="213" name="Google Shape;213;p32"/>
          <p:cNvSpPr txBox="1">
            <a:spLocks noGrp="1"/>
          </p:cNvSpPr>
          <p:nvPr>
            <p:ph type="title" hasCustomPrompt="1"/>
          </p:nvPr>
        </p:nvSpPr>
        <p:spPr>
          <a:xfrm>
            <a:off x="713663" y="3147325"/>
            <a:ext cx="2269800" cy="6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214" name="Google Shape;214;p32"/>
          <p:cNvSpPr txBox="1">
            <a:spLocks noGrp="1"/>
          </p:cNvSpPr>
          <p:nvPr>
            <p:ph type="subTitle" idx="1"/>
          </p:nvPr>
        </p:nvSpPr>
        <p:spPr>
          <a:xfrm>
            <a:off x="713663" y="3804750"/>
            <a:ext cx="2269800" cy="38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5" name="Google Shape;215;p32"/>
          <p:cNvSpPr txBox="1">
            <a:spLocks noGrp="1"/>
          </p:cNvSpPr>
          <p:nvPr>
            <p:ph type="title" idx="2" hasCustomPrompt="1"/>
          </p:nvPr>
        </p:nvSpPr>
        <p:spPr>
          <a:xfrm>
            <a:off x="3443438" y="3147325"/>
            <a:ext cx="2269800" cy="6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216" name="Google Shape;216;p32"/>
          <p:cNvSpPr txBox="1">
            <a:spLocks noGrp="1"/>
          </p:cNvSpPr>
          <p:nvPr>
            <p:ph type="subTitle" idx="3"/>
          </p:nvPr>
        </p:nvSpPr>
        <p:spPr>
          <a:xfrm>
            <a:off x="3443438" y="3804750"/>
            <a:ext cx="2269800" cy="38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7" name="Google Shape;217;p32"/>
          <p:cNvSpPr txBox="1">
            <a:spLocks noGrp="1"/>
          </p:cNvSpPr>
          <p:nvPr>
            <p:ph type="title" idx="4" hasCustomPrompt="1"/>
          </p:nvPr>
        </p:nvSpPr>
        <p:spPr>
          <a:xfrm>
            <a:off x="6160538" y="3147325"/>
            <a:ext cx="2269800" cy="6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218" name="Google Shape;218;p32"/>
          <p:cNvSpPr txBox="1">
            <a:spLocks noGrp="1"/>
          </p:cNvSpPr>
          <p:nvPr>
            <p:ph type="subTitle" idx="5"/>
          </p:nvPr>
        </p:nvSpPr>
        <p:spPr>
          <a:xfrm>
            <a:off x="6160538" y="3804750"/>
            <a:ext cx="2269800" cy="38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9" name="Google Shape;219;p32"/>
          <p:cNvSpPr txBox="1">
            <a:spLocks noGrp="1"/>
          </p:cNvSpPr>
          <p:nvPr>
            <p:ph type="title" idx="6" hasCustomPrompt="1"/>
          </p:nvPr>
        </p:nvSpPr>
        <p:spPr>
          <a:xfrm>
            <a:off x="2627550" y="950525"/>
            <a:ext cx="3888900" cy="9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8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220" name="Google Shape;220;p32"/>
          <p:cNvSpPr txBox="1">
            <a:spLocks noGrp="1"/>
          </p:cNvSpPr>
          <p:nvPr>
            <p:ph type="subTitle" idx="7"/>
          </p:nvPr>
        </p:nvSpPr>
        <p:spPr>
          <a:xfrm>
            <a:off x="2627550" y="1933550"/>
            <a:ext cx="3888900" cy="38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2">
  <p:cSld name="CUSTOM_7">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720000" y="1441700"/>
            <a:ext cx="3023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23" name="Google Shape;223;p33"/>
          <p:cNvSpPr txBox="1">
            <a:spLocks noGrp="1"/>
          </p:cNvSpPr>
          <p:nvPr>
            <p:ph type="subTitle" idx="1"/>
          </p:nvPr>
        </p:nvSpPr>
        <p:spPr>
          <a:xfrm>
            <a:off x="720000" y="2390200"/>
            <a:ext cx="3023400" cy="13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2100"/>
              <a:buChar char="●"/>
              <a:defRPr/>
            </a:lvl1pPr>
            <a:lvl2pPr lvl="1" algn="ctr" rtl="0">
              <a:lnSpc>
                <a:spcPct val="100000"/>
              </a:lnSpc>
              <a:spcBef>
                <a:spcPts val="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3">
  <p:cSld name="CUSTOM_7_1">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5400600" y="1441700"/>
            <a:ext cx="30234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000"/>
              <a:buNone/>
              <a:defRPr/>
            </a:lvl1pPr>
            <a:lvl2pPr lvl="1" algn="r" rtl="0">
              <a:spcBef>
                <a:spcPts val="0"/>
              </a:spcBef>
              <a:spcAft>
                <a:spcPts val="0"/>
              </a:spcAft>
              <a:buSzPts val="4000"/>
              <a:buNone/>
              <a:defRPr/>
            </a:lvl2pPr>
            <a:lvl3pPr lvl="2" algn="r" rtl="0">
              <a:spcBef>
                <a:spcPts val="0"/>
              </a:spcBef>
              <a:spcAft>
                <a:spcPts val="0"/>
              </a:spcAft>
              <a:buSzPts val="4000"/>
              <a:buNone/>
              <a:defRPr/>
            </a:lvl3pPr>
            <a:lvl4pPr lvl="3" algn="r" rtl="0">
              <a:spcBef>
                <a:spcPts val="0"/>
              </a:spcBef>
              <a:spcAft>
                <a:spcPts val="0"/>
              </a:spcAft>
              <a:buSzPts val="4000"/>
              <a:buNone/>
              <a:defRPr/>
            </a:lvl4pPr>
            <a:lvl5pPr lvl="4" algn="r" rtl="0">
              <a:spcBef>
                <a:spcPts val="0"/>
              </a:spcBef>
              <a:spcAft>
                <a:spcPts val="0"/>
              </a:spcAft>
              <a:buSzPts val="4000"/>
              <a:buNone/>
              <a:defRPr/>
            </a:lvl5pPr>
            <a:lvl6pPr lvl="5" algn="r" rtl="0">
              <a:spcBef>
                <a:spcPts val="0"/>
              </a:spcBef>
              <a:spcAft>
                <a:spcPts val="0"/>
              </a:spcAft>
              <a:buSzPts val="4000"/>
              <a:buNone/>
              <a:defRPr/>
            </a:lvl6pPr>
            <a:lvl7pPr lvl="6" algn="r" rtl="0">
              <a:spcBef>
                <a:spcPts val="0"/>
              </a:spcBef>
              <a:spcAft>
                <a:spcPts val="0"/>
              </a:spcAft>
              <a:buSzPts val="4000"/>
              <a:buNone/>
              <a:defRPr/>
            </a:lvl7pPr>
            <a:lvl8pPr lvl="7" algn="r" rtl="0">
              <a:spcBef>
                <a:spcPts val="0"/>
              </a:spcBef>
              <a:spcAft>
                <a:spcPts val="0"/>
              </a:spcAft>
              <a:buSzPts val="4000"/>
              <a:buNone/>
              <a:defRPr/>
            </a:lvl8pPr>
            <a:lvl9pPr lvl="8" algn="r" rtl="0">
              <a:spcBef>
                <a:spcPts val="0"/>
              </a:spcBef>
              <a:spcAft>
                <a:spcPts val="0"/>
              </a:spcAft>
              <a:buSzPts val="4000"/>
              <a:buNone/>
              <a:defRPr/>
            </a:lvl9pPr>
          </a:lstStyle>
          <a:p>
            <a:endParaRPr/>
          </a:p>
        </p:txBody>
      </p:sp>
      <p:sp>
        <p:nvSpPr>
          <p:cNvPr id="226" name="Google Shape;226;p34"/>
          <p:cNvSpPr txBox="1">
            <a:spLocks noGrp="1"/>
          </p:cNvSpPr>
          <p:nvPr>
            <p:ph type="subTitle" idx="1"/>
          </p:nvPr>
        </p:nvSpPr>
        <p:spPr>
          <a:xfrm>
            <a:off x="5400600" y="2390200"/>
            <a:ext cx="3023400" cy="13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100"/>
              <a:buChar char="●"/>
              <a:defRPr/>
            </a:lvl1pPr>
            <a:lvl2pPr lvl="1" algn="r" rtl="0">
              <a:lnSpc>
                <a:spcPct val="100000"/>
              </a:lnSpc>
              <a:spcBef>
                <a:spcPts val="0"/>
              </a:spcBef>
              <a:spcAft>
                <a:spcPts val="0"/>
              </a:spcAft>
              <a:buSzPts val="2100"/>
              <a:buChar char="○"/>
              <a:defRPr sz="2100"/>
            </a:lvl2pPr>
            <a:lvl3pPr lvl="2" algn="r" rtl="0">
              <a:lnSpc>
                <a:spcPct val="100000"/>
              </a:lnSpc>
              <a:spcBef>
                <a:spcPts val="0"/>
              </a:spcBef>
              <a:spcAft>
                <a:spcPts val="0"/>
              </a:spcAft>
              <a:buSzPts val="2100"/>
              <a:buChar char="■"/>
              <a:defRPr sz="2100"/>
            </a:lvl3pPr>
            <a:lvl4pPr lvl="3" algn="r" rtl="0">
              <a:lnSpc>
                <a:spcPct val="100000"/>
              </a:lnSpc>
              <a:spcBef>
                <a:spcPts val="0"/>
              </a:spcBef>
              <a:spcAft>
                <a:spcPts val="0"/>
              </a:spcAft>
              <a:buSzPts val="2100"/>
              <a:buChar char="●"/>
              <a:defRPr sz="2100"/>
            </a:lvl4pPr>
            <a:lvl5pPr lvl="4" algn="r" rtl="0">
              <a:lnSpc>
                <a:spcPct val="100000"/>
              </a:lnSpc>
              <a:spcBef>
                <a:spcPts val="0"/>
              </a:spcBef>
              <a:spcAft>
                <a:spcPts val="0"/>
              </a:spcAft>
              <a:buSzPts val="2100"/>
              <a:buChar char="○"/>
              <a:defRPr sz="2100"/>
            </a:lvl5pPr>
            <a:lvl6pPr lvl="5" algn="r" rtl="0">
              <a:lnSpc>
                <a:spcPct val="100000"/>
              </a:lnSpc>
              <a:spcBef>
                <a:spcPts val="0"/>
              </a:spcBef>
              <a:spcAft>
                <a:spcPts val="0"/>
              </a:spcAft>
              <a:buSzPts val="2100"/>
              <a:buChar char="■"/>
              <a:defRPr sz="2100"/>
            </a:lvl6pPr>
            <a:lvl7pPr lvl="6" algn="r" rtl="0">
              <a:lnSpc>
                <a:spcPct val="100000"/>
              </a:lnSpc>
              <a:spcBef>
                <a:spcPts val="0"/>
              </a:spcBef>
              <a:spcAft>
                <a:spcPts val="0"/>
              </a:spcAft>
              <a:buSzPts val="2100"/>
              <a:buChar char="●"/>
              <a:defRPr sz="2100"/>
            </a:lvl7pPr>
            <a:lvl8pPr lvl="7" algn="r" rtl="0">
              <a:lnSpc>
                <a:spcPct val="100000"/>
              </a:lnSpc>
              <a:spcBef>
                <a:spcPts val="0"/>
              </a:spcBef>
              <a:spcAft>
                <a:spcPts val="0"/>
              </a:spcAft>
              <a:buSzPts val="2100"/>
              <a:buChar char="○"/>
              <a:defRPr sz="2100"/>
            </a:lvl8pPr>
            <a:lvl9pPr lvl="8" algn="r" rtl="0">
              <a:lnSpc>
                <a:spcPct val="100000"/>
              </a:lnSpc>
              <a:spcBef>
                <a:spcPts val="0"/>
              </a:spcBef>
              <a:spcAft>
                <a:spcPts val="0"/>
              </a:spcAft>
              <a:buSzPts val="2100"/>
              <a:buChar char="■"/>
              <a:defRPr sz="21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4">
  <p:cSld name="CUSTOM_7_1_1">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2960249" y="535638"/>
            <a:ext cx="3223500" cy="78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65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29" name="Google Shape;229;p35"/>
          <p:cNvSpPr txBox="1">
            <a:spLocks noGrp="1"/>
          </p:cNvSpPr>
          <p:nvPr>
            <p:ph type="subTitle" idx="1"/>
          </p:nvPr>
        </p:nvSpPr>
        <p:spPr>
          <a:xfrm>
            <a:off x="2250125" y="1505513"/>
            <a:ext cx="4643700" cy="88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5">
  <p:cSld name="CUSTOM_7_1_1_1">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3060300" y="365760"/>
            <a:ext cx="302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algn="r" rtl="0">
              <a:spcBef>
                <a:spcPts val="0"/>
              </a:spcBef>
              <a:spcAft>
                <a:spcPts val="0"/>
              </a:spcAft>
              <a:buSzPts val="4000"/>
              <a:buNone/>
              <a:defRPr/>
            </a:lvl2pPr>
            <a:lvl3pPr lvl="2" algn="r" rtl="0">
              <a:spcBef>
                <a:spcPts val="0"/>
              </a:spcBef>
              <a:spcAft>
                <a:spcPts val="0"/>
              </a:spcAft>
              <a:buSzPts val="4000"/>
              <a:buNone/>
              <a:defRPr/>
            </a:lvl3pPr>
            <a:lvl4pPr lvl="3" algn="r" rtl="0">
              <a:spcBef>
                <a:spcPts val="0"/>
              </a:spcBef>
              <a:spcAft>
                <a:spcPts val="0"/>
              </a:spcAft>
              <a:buSzPts val="4000"/>
              <a:buNone/>
              <a:defRPr/>
            </a:lvl4pPr>
            <a:lvl5pPr lvl="4" algn="r" rtl="0">
              <a:spcBef>
                <a:spcPts val="0"/>
              </a:spcBef>
              <a:spcAft>
                <a:spcPts val="0"/>
              </a:spcAft>
              <a:buSzPts val="4000"/>
              <a:buNone/>
              <a:defRPr/>
            </a:lvl5pPr>
            <a:lvl6pPr lvl="5" algn="r" rtl="0">
              <a:spcBef>
                <a:spcPts val="0"/>
              </a:spcBef>
              <a:spcAft>
                <a:spcPts val="0"/>
              </a:spcAft>
              <a:buSzPts val="4000"/>
              <a:buNone/>
              <a:defRPr/>
            </a:lvl6pPr>
            <a:lvl7pPr lvl="6" algn="r" rtl="0">
              <a:spcBef>
                <a:spcPts val="0"/>
              </a:spcBef>
              <a:spcAft>
                <a:spcPts val="0"/>
              </a:spcAft>
              <a:buSzPts val="4000"/>
              <a:buNone/>
              <a:defRPr/>
            </a:lvl7pPr>
            <a:lvl8pPr lvl="7" algn="r" rtl="0">
              <a:spcBef>
                <a:spcPts val="0"/>
              </a:spcBef>
              <a:spcAft>
                <a:spcPts val="0"/>
              </a:spcAft>
              <a:buSzPts val="4000"/>
              <a:buNone/>
              <a:defRPr/>
            </a:lvl8pPr>
            <a:lvl9pPr lvl="8" algn="r" rtl="0">
              <a:spcBef>
                <a:spcPts val="0"/>
              </a:spcBef>
              <a:spcAft>
                <a:spcPts val="0"/>
              </a:spcAft>
              <a:buSzPts val="4000"/>
              <a:buNone/>
              <a:defRPr/>
            </a:lvl9pPr>
          </a:lstStyle>
          <a:p>
            <a:endParaRPr/>
          </a:p>
        </p:txBody>
      </p:sp>
      <p:sp>
        <p:nvSpPr>
          <p:cNvPr id="232" name="Google Shape;232;p36"/>
          <p:cNvSpPr txBox="1">
            <a:spLocks noGrp="1"/>
          </p:cNvSpPr>
          <p:nvPr>
            <p:ph type="subTitle" idx="1"/>
          </p:nvPr>
        </p:nvSpPr>
        <p:spPr>
          <a:xfrm>
            <a:off x="720150" y="4035050"/>
            <a:ext cx="770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100"/>
              <a:buChar char="●"/>
              <a:defRPr sz="1600"/>
            </a:lvl1pPr>
            <a:lvl2pPr lvl="1" algn="r" rtl="0">
              <a:lnSpc>
                <a:spcPct val="100000"/>
              </a:lnSpc>
              <a:spcBef>
                <a:spcPts val="0"/>
              </a:spcBef>
              <a:spcAft>
                <a:spcPts val="0"/>
              </a:spcAft>
              <a:buSzPts val="2100"/>
              <a:buChar char="○"/>
              <a:defRPr sz="2100"/>
            </a:lvl2pPr>
            <a:lvl3pPr lvl="2" algn="r" rtl="0">
              <a:lnSpc>
                <a:spcPct val="100000"/>
              </a:lnSpc>
              <a:spcBef>
                <a:spcPts val="0"/>
              </a:spcBef>
              <a:spcAft>
                <a:spcPts val="0"/>
              </a:spcAft>
              <a:buSzPts val="2100"/>
              <a:buChar char="■"/>
              <a:defRPr sz="2100"/>
            </a:lvl3pPr>
            <a:lvl4pPr lvl="3" algn="r" rtl="0">
              <a:lnSpc>
                <a:spcPct val="100000"/>
              </a:lnSpc>
              <a:spcBef>
                <a:spcPts val="0"/>
              </a:spcBef>
              <a:spcAft>
                <a:spcPts val="0"/>
              </a:spcAft>
              <a:buSzPts val="2100"/>
              <a:buChar char="●"/>
              <a:defRPr sz="2100"/>
            </a:lvl4pPr>
            <a:lvl5pPr lvl="4" algn="r" rtl="0">
              <a:lnSpc>
                <a:spcPct val="100000"/>
              </a:lnSpc>
              <a:spcBef>
                <a:spcPts val="0"/>
              </a:spcBef>
              <a:spcAft>
                <a:spcPts val="0"/>
              </a:spcAft>
              <a:buSzPts val="2100"/>
              <a:buChar char="○"/>
              <a:defRPr sz="2100"/>
            </a:lvl5pPr>
            <a:lvl6pPr lvl="5" algn="r" rtl="0">
              <a:lnSpc>
                <a:spcPct val="100000"/>
              </a:lnSpc>
              <a:spcBef>
                <a:spcPts val="0"/>
              </a:spcBef>
              <a:spcAft>
                <a:spcPts val="0"/>
              </a:spcAft>
              <a:buSzPts val="2100"/>
              <a:buChar char="■"/>
              <a:defRPr sz="2100"/>
            </a:lvl6pPr>
            <a:lvl7pPr lvl="6" algn="r" rtl="0">
              <a:lnSpc>
                <a:spcPct val="100000"/>
              </a:lnSpc>
              <a:spcBef>
                <a:spcPts val="0"/>
              </a:spcBef>
              <a:spcAft>
                <a:spcPts val="0"/>
              </a:spcAft>
              <a:buSzPts val="2100"/>
              <a:buChar char="●"/>
              <a:defRPr sz="2100"/>
            </a:lvl7pPr>
            <a:lvl8pPr lvl="7" algn="r" rtl="0">
              <a:lnSpc>
                <a:spcPct val="100000"/>
              </a:lnSpc>
              <a:spcBef>
                <a:spcPts val="0"/>
              </a:spcBef>
              <a:spcAft>
                <a:spcPts val="0"/>
              </a:spcAft>
              <a:buSzPts val="2100"/>
              <a:buChar char="○"/>
              <a:defRPr sz="2100"/>
            </a:lvl8pPr>
            <a:lvl9pPr lvl="8" algn="r" rtl="0">
              <a:lnSpc>
                <a:spcPct val="100000"/>
              </a:lnSpc>
              <a:spcBef>
                <a:spcPts val="0"/>
              </a:spcBef>
              <a:spcAft>
                <a:spcPts val="0"/>
              </a:spcAft>
              <a:buSzPts val="2100"/>
              <a:buChar char="■"/>
              <a:defRPr sz="2100"/>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6">
  <p:cSld name="CUSTOM_7_1_1_1_1">
    <p:spTree>
      <p:nvGrpSpPr>
        <p:cNvPr id="1" name="Shape 233"/>
        <p:cNvGrpSpPr/>
        <p:nvPr/>
      </p:nvGrpSpPr>
      <p:grpSpPr>
        <a:xfrm>
          <a:off x="0" y="0"/>
          <a:ext cx="0" cy="0"/>
          <a:chOff x="0" y="0"/>
          <a:chExt cx="0" cy="0"/>
        </a:xfrm>
      </p:grpSpPr>
      <p:sp>
        <p:nvSpPr>
          <p:cNvPr id="234" name="Google Shape;234;p37"/>
          <p:cNvSpPr txBox="1">
            <a:spLocks noGrp="1"/>
          </p:cNvSpPr>
          <p:nvPr>
            <p:ph type="title"/>
          </p:nvPr>
        </p:nvSpPr>
        <p:spPr>
          <a:xfrm>
            <a:off x="878963" y="1184503"/>
            <a:ext cx="30234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000"/>
              <a:buNone/>
              <a:defRPr/>
            </a:lvl1pPr>
            <a:lvl2pPr lvl="1" algn="r" rtl="0">
              <a:spcBef>
                <a:spcPts val="0"/>
              </a:spcBef>
              <a:spcAft>
                <a:spcPts val="0"/>
              </a:spcAft>
              <a:buSzPts val="4000"/>
              <a:buNone/>
              <a:defRPr/>
            </a:lvl2pPr>
            <a:lvl3pPr lvl="2" algn="r" rtl="0">
              <a:spcBef>
                <a:spcPts val="0"/>
              </a:spcBef>
              <a:spcAft>
                <a:spcPts val="0"/>
              </a:spcAft>
              <a:buSzPts val="4000"/>
              <a:buNone/>
              <a:defRPr/>
            </a:lvl3pPr>
            <a:lvl4pPr lvl="3" algn="r" rtl="0">
              <a:spcBef>
                <a:spcPts val="0"/>
              </a:spcBef>
              <a:spcAft>
                <a:spcPts val="0"/>
              </a:spcAft>
              <a:buSzPts val="4000"/>
              <a:buNone/>
              <a:defRPr/>
            </a:lvl4pPr>
            <a:lvl5pPr lvl="4" algn="r" rtl="0">
              <a:spcBef>
                <a:spcPts val="0"/>
              </a:spcBef>
              <a:spcAft>
                <a:spcPts val="0"/>
              </a:spcAft>
              <a:buSzPts val="4000"/>
              <a:buNone/>
              <a:defRPr/>
            </a:lvl5pPr>
            <a:lvl6pPr lvl="5" algn="r" rtl="0">
              <a:spcBef>
                <a:spcPts val="0"/>
              </a:spcBef>
              <a:spcAft>
                <a:spcPts val="0"/>
              </a:spcAft>
              <a:buSzPts val="4000"/>
              <a:buNone/>
              <a:defRPr/>
            </a:lvl6pPr>
            <a:lvl7pPr lvl="6" algn="r" rtl="0">
              <a:spcBef>
                <a:spcPts val="0"/>
              </a:spcBef>
              <a:spcAft>
                <a:spcPts val="0"/>
              </a:spcAft>
              <a:buSzPts val="4000"/>
              <a:buNone/>
              <a:defRPr/>
            </a:lvl7pPr>
            <a:lvl8pPr lvl="7" algn="r" rtl="0">
              <a:spcBef>
                <a:spcPts val="0"/>
              </a:spcBef>
              <a:spcAft>
                <a:spcPts val="0"/>
              </a:spcAft>
              <a:buSzPts val="4000"/>
              <a:buNone/>
              <a:defRPr/>
            </a:lvl8pPr>
            <a:lvl9pPr lvl="8" algn="r" rtl="0">
              <a:spcBef>
                <a:spcPts val="0"/>
              </a:spcBef>
              <a:spcAft>
                <a:spcPts val="0"/>
              </a:spcAft>
              <a:buSzPts val="4000"/>
              <a:buNone/>
              <a:defRPr/>
            </a:lvl9pPr>
          </a:lstStyle>
          <a:p>
            <a:endParaRPr/>
          </a:p>
        </p:txBody>
      </p:sp>
      <p:sp>
        <p:nvSpPr>
          <p:cNvPr id="235" name="Google Shape;235;p37"/>
          <p:cNvSpPr txBox="1">
            <a:spLocks noGrp="1"/>
          </p:cNvSpPr>
          <p:nvPr>
            <p:ph type="subTitle" idx="1"/>
          </p:nvPr>
        </p:nvSpPr>
        <p:spPr>
          <a:xfrm>
            <a:off x="1606888" y="2021588"/>
            <a:ext cx="2295600" cy="187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100"/>
              <a:buChar char="●"/>
              <a:defRPr/>
            </a:lvl1pPr>
            <a:lvl2pPr lvl="1" algn="r" rtl="0">
              <a:lnSpc>
                <a:spcPct val="100000"/>
              </a:lnSpc>
              <a:spcBef>
                <a:spcPts val="0"/>
              </a:spcBef>
              <a:spcAft>
                <a:spcPts val="0"/>
              </a:spcAft>
              <a:buSzPts val="2100"/>
              <a:buChar char="○"/>
              <a:defRPr sz="2100"/>
            </a:lvl2pPr>
            <a:lvl3pPr lvl="2" algn="r" rtl="0">
              <a:lnSpc>
                <a:spcPct val="100000"/>
              </a:lnSpc>
              <a:spcBef>
                <a:spcPts val="0"/>
              </a:spcBef>
              <a:spcAft>
                <a:spcPts val="0"/>
              </a:spcAft>
              <a:buSzPts val="2100"/>
              <a:buChar char="■"/>
              <a:defRPr sz="2100"/>
            </a:lvl3pPr>
            <a:lvl4pPr lvl="3" algn="r" rtl="0">
              <a:lnSpc>
                <a:spcPct val="100000"/>
              </a:lnSpc>
              <a:spcBef>
                <a:spcPts val="0"/>
              </a:spcBef>
              <a:spcAft>
                <a:spcPts val="0"/>
              </a:spcAft>
              <a:buSzPts val="2100"/>
              <a:buChar char="●"/>
              <a:defRPr sz="2100"/>
            </a:lvl4pPr>
            <a:lvl5pPr lvl="4" algn="r" rtl="0">
              <a:lnSpc>
                <a:spcPct val="100000"/>
              </a:lnSpc>
              <a:spcBef>
                <a:spcPts val="0"/>
              </a:spcBef>
              <a:spcAft>
                <a:spcPts val="0"/>
              </a:spcAft>
              <a:buSzPts val="2100"/>
              <a:buChar char="○"/>
              <a:defRPr sz="2100"/>
            </a:lvl5pPr>
            <a:lvl6pPr lvl="5" algn="r" rtl="0">
              <a:lnSpc>
                <a:spcPct val="100000"/>
              </a:lnSpc>
              <a:spcBef>
                <a:spcPts val="0"/>
              </a:spcBef>
              <a:spcAft>
                <a:spcPts val="0"/>
              </a:spcAft>
              <a:buSzPts val="2100"/>
              <a:buChar char="■"/>
              <a:defRPr sz="2100"/>
            </a:lvl6pPr>
            <a:lvl7pPr lvl="6" algn="r" rtl="0">
              <a:lnSpc>
                <a:spcPct val="100000"/>
              </a:lnSpc>
              <a:spcBef>
                <a:spcPts val="0"/>
              </a:spcBef>
              <a:spcAft>
                <a:spcPts val="0"/>
              </a:spcAft>
              <a:buSzPts val="2100"/>
              <a:buChar char="●"/>
              <a:defRPr sz="2100"/>
            </a:lvl7pPr>
            <a:lvl8pPr lvl="7" algn="r" rtl="0">
              <a:lnSpc>
                <a:spcPct val="100000"/>
              </a:lnSpc>
              <a:spcBef>
                <a:spcPts val="0"/>
              </a:spcBef>
              <a:spcAft>
                <a:spcPts val="0"/>
              </a:spcAft>
              <a:buSzPts val="2100"/>
              <a:buChar char="○"/>
              <a:defRPr sz="2100"/>
            </a:lvl8pPr>
            <a:lvl9pPr lvl="8" algn="r" rtl="0">
              <a:lnSpc>
                <a:spcPct val="100000"/>
              </a:lnSpc>
              <a:spcBef>
                <a:spcPts val="0"/>
              </a:spcBef>
              <a:spcAft>
                <a:spcPts val="0"/>
              </a:spcAft>
              <a:buSzPts val="2100"/>
              <a:buChar char="■"/>
              <a:defRPr sz="2100"/>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7">
  <p:cSld name="CUSTOM_7_1_1_1_1_1">
    <p:spTree>
      <p:nvGrpSpPr>
        <p:cNvPr id="1" name="Shape 236"/>
        <p:cNvGrpSpPr/>
        <p:nvPr/>
      </p:nvGrpSpPr>
      <p:grpSpPr>
        <a:xfrm>
          <a:off x="0" y="0"/>
          <a:ext cx="0" cy="0"/>
          <a:chOff x="0" y="0"/>
          <a:chExt cx="0" cy="0"/>
        </a:xfrm>
      </p:grpSpPr>
      <p:sp>
        <p:nvSpPr>
          <p:cNvPr id="237" name="Google Shape;237;p38"/>
          <p:cNvSpPr txBox="1">
            <a:spLocks noGrp="1"/>
          </p:cNvSpPr>
          <p:nvPr>
            <p:ph type="title"/>
          </p:nvPr>
        </p:nvSpPr>
        <p:spPr>
          <a:xfrm>
            <a:off x="1188225" y="365760"/>
            <a:ext cx="67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algn="r" rtl="0">
              <a:spcBef>
                <a:spcPts val="0"/>
              </a:spcBef>
              <a:spcAft>
                <a:spcPts val="0"/>
              </a:spcAft>
              <a:buSzPts val="4000"/>
              <a:buNone/>
              <a:defRPr/>
            </a:lvl2pPr>
            <a:lvl3pPr lvl="2" algn="r" rtl="0">
              <a:spcBef>
                <a:spcPts val="0"/>
              </a:spcBef>
              <a:spcAft>
                <a:spcPts val="0"/>
              </a:spcAft>
              <a:buSzPts val="4000"/>
              <a:buNone/>
              <a:defRPr/>
            </a:lvl3pPr>
            <a:lvl4pPr lvl="3" algn="r" rtl="0">
              <a:spcBef>
                <a:spcPts val="0"/>
              </a:spcBef>
              <a:spcAft>
                <a:spcPts val="0"/>
              </a:spcAft>
              <a:buSzPts val="4000"/>
              <a:buNone/>
              <a:defRPr/>
            </a:lvl4pPr>
            <a:lvl5pPr lvl="4" algn="r" rtl="0">
              <a:spcBef>
                <a:spcPts val="0"/>
              </a:spcBef>
              <a:spcAft>
                <a:spcPts val="0"/>
              </a:spcAft>
              <a:buSzPts val="4000"/>
              <a:buNone/>
              <a:defRPr/>
            </a:lvl5pPr>
            <a:lvl6pPr lvl="5" algn="r" rtl="0">
              <a:spcBef>
                <a:spcPts val="0"/>
              </a:spcBef>
              <a:spcAft>
                <a:spcPts val="0"/>
              </a:spcAft>
              <a:buSzPts val="4000"/>
              <a:buNone/>
              <a:defRPr/>
            </a:lvl6pPr>
            <a:lvl7pPr lvl="6" algn="r" rtl="0">
              <a:spcBef>
                <a:spcPts val="0"/>
              </a:spcBef>
              <a:spcAft>
                <a:spcPts val="0"/>
              </a:spcAft>
              <a:buSzPts val="4000"/>
              <a:buNone/>
              <a:defRPr/>
            </a:lvl7pPr>
            <a:lvl8pPr lvl="7" algn="r" rtl="0">
              <a:spcBef>
                <a:spcPts val="0"/>
              </a:spcBef>
              <a:spcAft>
                <a:spcPts val="0"/>
              </a:spcAft>
              <a:buSzPts val="4000"/>
              <a:buNone/>
              <a:defRPr/>
            </a:lvl8pPr>
            <a:lvl9pPr lvl="8" algn="r" rtl="0">
              <a:spcBef>
                <a:spcPts val="0"/>
              </a:spcBef>
              <a:spcAft>
                <a:spcPts val="0"/>
              </a:spcAft>
              <a:buSzPts val="4000"/>
              <a:buNone/>
              <a:defRPr/>
            </a:lvl9pPr>
          </a:lstStyle>
          <a:p>
            <a:endParaRPr/>
          </a:p>
        </p:txBody>
      </p:sp>
      <p:sp>
        <p:nvSpPr>
          <p:cNvPr id="238" name="Google Shape;238;p38"/>
          <p:cNvSpPr txBox="1">
            <a:spLocks noGrp="1"/>
          </p:cNvSpPr>
          <p:nvPr>
            <p:ph type="subTitle" idx="1"/>
          </p:nvPr>
        </p:nvSpPr>
        <p:spPr>
          <a:xfrm>
            <a:off x="1407600" y="1048688"/>
            <a:ext cx="6328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100"/>
              <a:buChar char="●"/>
              <a:defRPr/>
            </a:lvl1pPr>
            <a:lvl2pPr lvl="1" algn="r" rtl="0">
              <a:lnSpc>
                <a:spcPct val="100000"/>
              </a:lnSpc>
              <a:spcBef>
                <a:spcPts val="0"/>
              </a:spcBef>
              <a:spcAft>
                <a:spcPts val="0"/>
              </a:spcAft>
              <a:buSzPts val="2100"/>
              <a:buChar char="○"/>
              <a:defRPr sz="2100"/>
            </a:lvl2pPr>
            <a:lvl3pPr lvl="2" algn="r" rtl="0">
              <a:lnSpc>
                <a:spcPct val="100000"/>
              </a:lnSpc>
              <a:spcBef>
                <a:spcPts val="0"/>
              </a:spcBef>
              <a:spcAft>
                <a:spcPts val="0"/>
              </a:spcAft>
              <a:buSzPts val="2100"/>
              <a:buChar char="■"/>
              <a:defRPr sz="2100"/>
            </a:lvl3pPr>
            <a:lvl4pPr lvl="3" algn="r" rtl="0">
              <a:lnSpc>
                <a:spcPct val="100000"/>
              </a:lnSpc>
              <a:spcBef>
                <a:spcPts val="0"/>
              </a:spcBef>
              <a:spcAft>
                <a:spcPts val="0"/>
              </a:spcAft>
              <a:buSzPts val="2100"/>
              <a:buChar char="●"/>
              <a:defRPr sz="2100"/>
            </a:lvl4pPr>
            <a:lvl5pPr lvl="4" algn="r" rtl="0">
              <a:lnSpc>
                <a:spcPct val="100000"/>
              </a:lnSpc>
              <a:spcBef>
                <a:spcPts val="0"/>
              </a:spcBef>
              <a:spcAft>
                <a:spcPts val="0"/>
              </a:spcAft>
              <a:buSzPts val="2100"/>
              <a:buChar char="○"/>
              <a:defRPr sz="2100"/>
            </a:lvl5pPr>
            <a:lvl6pPr lvl="5" algn="r" rtl="0">
              <a:lnSpc>
                <a:spcPct val="100000"/>
              </a:lnSpc>
              <a:spcBef>
                <a:spcPts val="0"/>
              </a:spcBef>
              <a:spcAft>
                <a:spcPts val="0"/>
              </a:spcAft>
              <a:buSzPts val="2100"/>
              <a:buChar char="■"/>
              <a:defRPr sz="2100"/>
            </a:lvl6pPr>
            <a:lvl7pPr lvl="6" algn="r" rtl="0">
              <a:lnSpc>
                <a:spcPct val="100000"/>
              </a:lnSpc>
              <a:spcBef>
                <a:spcPts val="0"/>
              </a:spcBef>
              <a:spcAft>
                <a:spcPts val="0"/>
              </a:spcAft>
              <a:buSzPts val="2100"/>
              <a:buChar char="●"/>
              <a:defRPr sz="2100"/>
            </a:lvl7pPr>
            <a:lvl8pPr lvl="7" algn="r" rtl="0">
              <a:lnSpc>
                <a:spcPct val="100000"/>
              </a:lnSpc>
              <a:spcBef>
                <a:spcPts val="0"/>
              </a:spcBef>
              <a:spcAft>
                <a:spcPts val="0"/>
              </a:spcAft>
              <a:buSzPts val="2100"/>
              <a:buChar char="○"/>
              <a:defRPr sz="2100"/>
            </a:lvl8pPr>
            <a:lvl9pPr lvl="8" algn="r" rtl="0">
              <a:lnSpc>
                <a:spcPct val="100000"/>
              </a:lnSpc>
              <a:spcBef>
                <a:spcPts val="0"/>
              </a:spcBef>
              <a:spcAft>
                <a:spcPts val="0"/>
              </a:spcAft>
              <a:buSzPts val="2100"/>
              <a:buChar char="■"/>
              <a:defRPr sz="2100"/>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8">
  <p:cSld name="CUSTOM_7_1_1_1_1_1_1">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241" name="Google Shape;241;p39"/>
          <p:cNvSpPr txBox="1">
            <a:spLocks noGrp="1"/>
          </p:cNvSpPr>
          <p:nvPr>
            <p:ph type="subTitle" idx="1"/>
          </p:nvPr>
        </p:nvSpPr>
        <p:spPr>
          <a:xfrm>
            <a:off x="1842900" y="1495425"/>
            <a:ext cx="5458200" cy="303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2100"/>
              <a:buChar char="●"/>
              <a:defRPr/>
            </a:lvl1pPr>
            <a:lvl2pPr lvl="1" algn="ctr" rtl="0">
              <a:lnSpc>
                <a:spcPct val="100000"/>
              </a:lnSpc>
              <a:spcBef>
                <a:spcPts val="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1">
  <p:cSld name="CUSTOM_16">
    <p:spTree>
      <p:nvGrpSpPr>
        <p:cNvPr id="1" name="Shape 242"/>
        <p:cNvGrpSpPr/>
        <p:nvPr/>
      </p:nvGrpSpPr>
      <p:grpSpPr>
        <a:xfrm>
          <a:off x="0" y="0"/>
          <a:ext cx="0" cy="0"/>
          <a:chOff x="0" y="0"/>
          <a:chExt cx="0" cy="0"/>
        </a:xfrm>
      </p:grpSpPr>
      <p:sp>
        <p:nvSpPr>
          <p:cNvPr id="243" name="Google Shape;243;p40"/>
          <p:cNvSpPr txBox="1">
            <a:spLocks noGrp="1"/>
          </p:cNvSpPr>
          <p:nvPr>
            <p:ph type="title"/>
          </p:nvPr>
        </p:nvSpPr>
        <p:spPr>
          <a:xfrm>
            <a:off x="720000" y="535650"/>
            <a:ext cx="3756900" cy="13446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a:lvl1pPr>
            <a:lvl2pPr lvl="1" algn="ctr">
              <a:spcBef>
                <a:spcPts val="0"/>
              </a:spcBef>
              <a:spcAft>
                <a:spcPts val="0"/>
              </a:spcAft>
              <a:buSzPts val="4000"/>
              <a:buNone/>
              <a:defRPr/>
            </a:lvl2pPr>
            <a:lvl3pPr lvl="2" algn="ctr">
              <a:spcBef>
                <a:spcPts val="0"/>
              </a:spcBef>
              <a:spcAft>
                <a:spcPts val="0"/>
              </a:spcAft>
              <a:buSzPts val="4000"/>
              <a:buNone/>
              <a:defRPr/>
            </a:lvl3pPr>
            <a:lvl4pPr lvl="3" algn="ctr">
              <a:spcBef>
                <a:spcPts val="0"/>
              </a:spcBef>
              <a:spcAft>
                <a:spcPts val="0"/>
              </a:spcAft>
              <a:buSzPts val="4000"/>
              <a:buNone/>
              <a:defRPr/>
            </a:lvl4pPr>
            <a:lvl5pPr lvl="4" algn="ctr">
              <a:spcBef>
                <a:spcPts val="0"/>
              </a:spcBef>
              <a:spcAft>
                <a:spcPts val="0"/>
              </a:spcAft>
              <a:buSzPts val="4000"/>
              <a:buNone/>
              <a:defRPr/>
            </a:lvl5pPr>
            <a:lvl6pPr lvl="5" algn="ctr">
              <a:spcBef>
                <a:spcPts val="0"/>
              </a:spcBef>
              <a:spcAft>
                <a:spcPts val="0"/>
              </a:spcAft>
              <a:buSzPts val="4000"/>
              <a:buNone/>
              <a:defRPr/>
            </a:lvl6pPr>
            <a:lvl7pPr lvl="6" algn="ctr">
              <a:spcBef>
                <a:spcPts val="0"/>
              </a:spcBef>
              <a:spcAft>
                <a:spcPts val="0"/>
              </a:spcAft>
              <a:buSzPts val="4000"/>
              <a:buNone/>
              <a:defRPr/>
            </a:lvl7pPr>
            <a:lvl8pPr lvl="7" algn="ctr">
              <a:spcBef>
                <a:spcPts val="0"/>
              </a:spcBef>
              <a:spcAft>
                <a:spcPts val="0"/>
              </a:spcAft>
              <a:buSzPts val="4000"/>
              <a:buNone/>
              <a:defRPr/>
            </a:lvl8pPr>
            <a:lvl9pPr lvl="8" algn="ctr">
              <a:spcBef>
                <a:spcPts val="0"/>
              </a:spcBef>
              <a:spcAft>
                <a:spcPts val="0"/>
              </a:spcAft>
              <a:buSzPts val="4000"/>
              <a:buNone/>
              <a:defRPr/>
            </a:lvl9pPr>
          </a:lstStyle>
          <a:p>
            <a:endParaRPr/>
          </a:p>
        </p:txBody>
      </p:sp>
      <p:sp>
        <p:nvSpPr>
          <p:cNvPr id="20" name="Google Shape;20;p5"/>
          <p:cNvSpPr txBox="1">
            <a:spLocks noGrp="1"/>
          </p:cNvSpPr>
          <p:nvPr>
            <p:ph type="subTitle" idx="1"/>
          </p:nvPr>
        </p:nvSpPr>
        <p:spPr>
          <a:xfrm>
            <a:off x="1114425" y="2762250"/>
            <a:ext cx="3007800" cy="390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accent1"/>
              </a:buClr>
              <a:buSzPts val="1600"/>
              <a:buNone/>
              <a:defRPr sz="1600" b="1">
                <a:solidFill>
                  <a:schemeClr val="accent2"/>
                </a:solidFill>
              </a:defRPr>
            </a:lvl1pPr>
            <a:lvl2pPr lvl="1" algn="ctr" rtl="0">
              <a:lnSpc>
                <a:spcPct val="100000"/>
              </a:lnSpc>
              <a:spcBef>
                <a:spcPts val="1600"/>
              </a:spcBef>
              <a:spcAft>
                <a:spcPts val="0"/>
              </a:spcAft>
              <a:buClr>
                <a:schemeClr val="accent1"/>
              </a:buClr>
              <a:buSzPts val="1600"/>
              <a:buNone/>
              <a:defRPr sz="1600" b="1">
                <a:solidFill>
                  <a:schemeClr val="accent1"/>
                </a:solidFill>
              </a:defRPr>
            </a:lvl2pPr>
            <a:lvl3pPr lvl="2" algn="ctr" rtl="0">
              <a:lnSpc>
                <a:spcPct val="100000"/>
              </a:lnSpc>
              <a:spcBef>
                <a:spcPts val="1600"/>
              </a:spcBef>
              <a:spcAft>
                <a:spcPts val="0"/>
              </a:spcAft>
              <a:buClr>
                <a:schemeClr val="accent1"/>
              </a:buClr>
              <a:buSzPts val="1600"/>
              <a:buNone/>
              <a:defRPr sz="1600" b="1">
                <a:solidFill>
                  <a:schemeClr val="accent1"/>
                </a:solidFill>
              </a:defRPr>
            </a:lvl3pPr>
            <a:lvl4pPr lvl="3" algn="ctr" rtl="0">
              <a:lnSpc>
                <a:spcPct val="100000"/>
              </a:lnSpc>
              <a:spcBef>
                <a:spcPts val="1600"/>
              </a:spcBef>
              <a:spcAft>
                <a:spcPts val="0"/>
              </a:spcAft>
              <a:buClr>
                <a:schemeClr val="accent1"/>
              </a:buClr>
              <a:buSzPts val="1600"/>
              <a:buNone/>
              <a:defRPr sz="1600" b="1">
                <a:solidFill>
                  <a:schemeClr val="accent1"/>
                </a:solidFill>
              </a:defRPr>
            </a:lvl4pPr>
            <a:lvl5pPr lvl="4" algn="ctr" rtl="0">
              <a:lnSpc>
                <a:spcPct val="100000"/>
              </a:lnSpc>
              <a:spcBef>
                <a:spcPts val="1600"/>
              </a:spcBef>
              <a:spcAft>
                <a:spcPts val="0"/>
              </a:spcAft>
              <a:buClr>
                <a:schemeClr val="accent1"/>
              </a:buClr>
              <a:buSzPts val="1600"/>
              <a:buNone/>
              <a:defRPr sz="1600" b="1">
                <a:solidFill>
                  <a:schemeClr val="accent1"/>
                </a:solidFill>
              </a:defRPr>
            </a:lvl5pPr>
            <a:lvl6pPr lvl="5" algn="ctr" rtl="0">
              <a:lnSpc>
                <a:spcPct val="100000"/>
              </a:lnSpc>
              <a:spcBef>
                <a:spcPts val="1600"/>
              </a:spcBef>
              <a:spcAft>
                <a:spcPts val="0"/>
              </a:spcAft>
              <a:buClr>
                <a:schemeClr val="accent1"/>
              </a:buClr>
              <a:buSzPts val="1600"/>
              <a:buNone/>
              <a:defRPr sz="1600" b="1">
                <a:solidFill>
                  <a:schemeClr val="accent1"/>
                </a:solidFill>
              </a:defRPr>
            </a:lvl6pPr>
            <a:lvl7pPr lvl="6" algn="ctr" rtl="0">
              <a:lnSpc>
                <a:spcPct val="100000"/>
              </a:lnSpc>
              <a:spcBef>
                <a:spcPts val="1600"/>
              </a:spcBef>
              <a:spcAft>
                <a:spcPts val="0"/>
              </a:spcAft>
              <a:buClr>
                <a:schemeClr val="accent1"/>
              </a:buClr>
              <a:buSzPts val="1600"/>
              <a:buNone/>
              <a:defRPr sz="1600" b="1">
                <a:solidFill>
                  <a:schemeClr val="accent1"/>
                </a:solidFill>
              </a:defRPr>
            </a:lvl7pPr>
            <a:lvl8pPr lvl="7" algn="ctr" rtl="0">
              <a:lnSpc>
                <a:spcPct val="100000"/>
              </a:lnSpc>
              <a:spcBef>
                <a:spcPts val="1600"/>
              </a:spcBef>
              <a:spcAft>
                <a:spcPts val="0"/>
              </a:spcAft>
              <a:buClr>
                <a:schemeClr val="accent1"/>
              </a:buClr>
              <a:buSzPts val="1600"/>
              <a:buNone/>
              <a:defRPr sz="1600" b="1">
                <a:solidFill>
                  <a:schemeClr val="accent1"/>
                </a:solidFill>
              </a:defRPr>
            </a:lvl8pPr>
            <a:lvl9pPr lvl="8" algn="ct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21" name="Google Shape;21;p5"/>
          <p:cNvSpPr txBox="1">
            <a:spLocks noGrp="1"/>
          </p:cNvSpPr>
          <p:nvPr>
            <p:ph type="subTitle" idx="2"/>
          </p:nvPr>
        </p:nvSpPr>
        <p:spPr>
          <a:xfrm>
            <a:off x="5021652" y="2762250"/>
            <a:ext cx="3007800" cy="390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accent1"/>
              </a:buClr>
              <a:buSzPts val="1600"/>
              <a:buNone/>
              <a:defRPr sz="1600" b="1">
                <a:solidFill>
                  <a:schemeClr val="accent2"/>
                </a:solidFill>
              </a:defRPr>
            </a:lvl1pPr>
            <a:lvl2pPr lvl="1" algn="ctr" rtl="0">
              <a:lnSpc>
                <a:spcPct val="100000"/>
              </a:lnSpc>
              <a:spcBef>
                <a:spcPts val="1600"/>
              </a:spcBef>
              <a:spcAft>
                <a:spcPts val="0"/>
              </a:spcAft>
              <a:buClr>
                <a:schemeClr val="accent1"/>
              </a:buClr>
              <a:buSzPts val="1600"/>
              <a:buNone/>
              <a:defRPr sz="1600" b="1">
                <a:solidFill>
                  <a:schemeClr val="accent1"/>
                </a:solidFill>
              </a:defRPr>
            </a:lvl2pPr>
            <a:lvl3pPr lvl="2" algn="ctr" rtl="0">
              <a:lnSpc>
                <a:spcPct val="100000"/>
              </a:lnSpc>
              <a:spcBef>
                <a:spcPts val="1600"/>
              </a:spcBef>
              <a:spcAft>
                <a:spcPts val="0"/>
              </a:spcAft>
              <a:buClr>
                <a:schemeClr val="accent1"/>
              </a:buClr>
              <a:buSzPts val="1600"/>
              <a:buNone/>
              <a:defRPr sz="1600" b="1">
                <a:solidFill>
                  <a:schemeClr val="accent1"/>
                </a:solidFill>
              </a:defRPr>
            </a:lvl3pPr>
            <a:lvl4pPr lvl="3" algn="ctr" rtl="0">
              <a:lnSpc>
                <a:spcPct val="100000"/>
              </a:lnSpc>
              <a:spcBef>
                <a:spcPts val="1600"/>
              </a:spcBef>
              <a:spcAft>
                <a:spcPts val="0"/>
              </a:spcAft>
              <a:buClr>
                <a:schemeClr val="accent1"/>
              </a:buClr>
              <a:buSzPts val="1600"/>
              <a:buNone/>
              <a:defRPr sz="1600" b="1">
                <a:solidFill>
                  <a:schemeClr val="accent1"/>
                </a:solidFill>
              </a:defRPr>
            </a:lvl4pPr>
            <a:lvl5pPr lvl="4" algn="ctr" rtl="0">
              <a:lnSpc>
                <a:spcPct val="100000"/>
              </a:lnSpc>
              <a:spcBef>
                <a:spcPts val="1600"/>
              </a:spcBef>
              <a:spcAft>
                <a:spcPts val="0"/>
              </a:spcAft>
              <a:buClr>
                <a:schemeClr val="accent1"/>
              </a:buClr>
              <a:buSzPts val="1600"/>
              <a:buNone/>
              <a:defRPr sz="1600" b="1">
                <a:solidFill>
                  <a:schemeClr val="accent1"/>
                </a:solidFill>
              </a:defRPr>
            </a:lvl5pPr>
            <a:lvl6pPr lvl="5" algn="ctr" rtl="0">
              <a:lnSpc>
                <a:spcPct val="100000"/>
              </a:lnSpc>
              <a:spcBef>
                <a:spcPts val="1600"/>
              </a:spcBef>
              <a:spcAft>
                <a:spcPts val="0"/>
              </a:spcAft>
              <a:buClr>
                <a:schemeClr val="accent1"/>
              </a:buClr>
              <a:buSzPts val="1600"/>
              <a:buNone/>
              <a:defRPr sz="1600" b="1">
                <a:solidFill>
                  <a:schemeClr val="accent1"/>
                </a:solidFill>
              </a:defRPr>
            </a:lvl6pPr>
            <a:lvl7pPr lvl="6" algn="ctr" rtl="0">
              <a:lnSpc>
                <a:spcPct val="100000"/>
              </a:lnSpc>
              <a:spcBef>
                <a:spcPts val="1600"/>
              </a:spcBef>
              <a:spcAft>
                <a:spcPts val="0"/>
              </a:spcAft>
              <a:buClr>
                <a:schemeClr val="accent1"/>
              </a:buClr>
              <a:buSzPts val="1600"/>
              <a:buNone/>
              <a:defRPr sz="1600" b="1">
                <a:solidFill>
                  <a:schemeClr val="accent1"/>
                </a:solidFill>
              </a:defRPr>
            </a:lvl7pPr>
            <a:lvl8pPr lvl="7" algn="ctr" rtl="0">
              <a:lnSpc>
                <a:spcPct val="100000"/>
              </a:lnSpc>
              <a:spcBef>
                <a:spcPts val="1600"/>
              </a:spcBef>
              <a:spcAft>
                <a:spcPts val="0"/>
              </a:spcAft>
              <a:buClr>
                <a:schemeClr val="accent1"/>
              </a:buClr>
              <a:buSzPts val="1600"/>
              <a:buNone/>
              <a:defRPr sz="1600" b="1">
                <a:solidFill>
                  <a:schemeClr val="accent1"/>
                </a:solidFill>
              </a:defRPr>
            </a:lvl8pPr>
            <a:lvl9pPr lvl="8" algn="ctr"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22" name="Google Shape;22;p5"/>
          <p:cNvSpPr txBox="1">
            <a:spLocks noGrp="1"/>
          </p:cNvSpPr>
          <p:nvPr>
            <p:ph type="subTitle" idx="3"/>
          </p:nvPr>
        </p:nvSpPr>
        <p:spPr>
          <a:xfrm>
            <a:off x="5021676" y="3036500"/>
            <a:ext cx="3007800" cy="126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3" name="Google Shape;23;p5"/>
          <p:cNvSpPr txBox="1">
            <a:spLocks noGrp="1"/>
          </p:cNvSpPr>
          <p:nvPr>
            <p:ph type="subTitle" idx="4"/>
          </p:nvPr>
        </p:nvSpPr>
        <p:spPr>
          <a:xfrm>
            <a:off x="1114450" y="3036500"/>
            <a:ext cx="3007800" cy="126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Main idea 1">
  <p:cSld name="CUSTOM_17">
    <p:spTree>
      <p:nvGrpSpPr>
        <p:cNvPr id="1" name="Shape 244"/>
        <p:cNvGrpSpPr/>
        <p:nvPr/>
      </p:nvGrpSpPr>
      <p:grpSpPr>
        <a:xfrm>
          <a:off x="0" y="0"/>
          <a:ext cx="0" cy="0"/>
          <a:chOff x="0" y="0"/>
          <a:chExt cx="0" cy="0"/>
        </a:xfrm>
      </p:grpSpPr>
      <p:sp>
        <p:nvSpPr>
          <p:cNvPr id="245" name="Google Shape;245;p41"/>
          <p:cNvSpPr txBox="1">
            <a:spLocks noGrp="1"/>
          </p:cNvSpPr>
          <p:nvPr>
            <p:ph type="title"/>
          </p:nvPr>
        </p:nvSpPr>
        <p:spPr>
          <a:xfrm>
            <a:off x="1084750" y="589675"/>
            <a:ext cx="6974400" cy="161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xfrm>
            <a:off x="2819400" y="324150"/>
            <a:ext cx="3505200" cy="132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6000"/>
            </a:lvl1pPr>
            <a:lvl2pPr lvl="1" algn="ctr" rtl="0">
              <a:spcBef>
                <a:spcPts val="0"/>
              </a:spcBef>
              <a:spcAft>
                <a:spcPts val="0"/>
              </a:spcAft>
              <a:buSzPts val="7500"/>
              <a:buNone/>
              <a:defRPr sz="7500">
                <a:latin typeface="Roboto Condensed" panose="02000000000000000000"/>
                <a:ea typeface="Roboto Condensed" panose="02000000000000000000"/>
                <a:cs typeface="Roboto Condensed" panose="02000000000000000000"/>
                <a:sym typeface="Roboto Condensed" panose="02000000000000000000"/>
              </a:defRPr>
            </a:lvl2pPr>
            <a:lvl3pPr lvl="2" algn="ctr" rtl="0">
              <a:spcBef>
                <a:spcPts val="0"/>
              </a:spcBef>
              <a:spcAft>
                <a:spcPts val="0"/>
              </a:spcAft>
              <a:buSzPts val="7500"/>
              <a:buNone/>
              <a:defRPr sz="7500">
                <a:latin typeface="Roboto Condensed" panose="02000000000000000000"/>
                <a:ea typeface="Roboto Condensed" panose="02000000000000000000"/>
                <a:cs typeface="Roboto Condensed" panose="02000000000000000000"/>
                <a:sym typeface="Roboto Condensed" panose="02000000000000000000"/>
              </a:defRPr>
            </a:lvl3pPr>
            <a:lvl4pPr lvl="3" algn="ctr" rtl="0">
              <a:spcBef>
                <a:spcPts val="0"/>
              </a:spcBef>
              <a:spcAft>
                <a:spcPts val="0"/>
              </a:spcAft>
              <a:buSzPts val="7500"/>
              <a:buNone/>
              <a:defRPr sz="7500">
                <a:latin typeface="Roboto Condensed" panose="02000000000000000000"/>
                <a:ea typeface="Roboto Condensed" panose="02000000000000000000"/>
                <a:cs typeface="Roboto Condensed" panose="02000000000000000000"/>
                <a:sym typeface="Roboto Condensed" panose="02000000000000000000"/>
              </a:defRPr>
            </a:lvl4pPr>
            <a:lvl5pPr lvl="4" algn="ctr" rtl="0">
              <a:spcBef>
                <a:spcPts val="0"/>
              </a:spcBef>
              <a:spcAft>
                <a:spcPts val="0"/>
              </a:spcAft>
              <a:buSzPts val="7500"/>
              <a:buNone/>
              <a:defRPr sz="7500">
                <a:latin typeface="Roboto Condensed" panose="02000000000000000000"/>
                <a:ea typeface="Roboto Condensed" panose="02000000000000000000"/>
                <a:cs typeface="Roboto Condensed" panose="02000000000000000000"/>
                <a:sym typeface="Roboto Condensed" panose="02000000000000000000"/>
              </a:defRPr>
            </a:lvl5pPr>
            <a:lvl6pPr lvl="5" algn="ctr" rtl="0">
              <a:spcBef>
                <a:spcPts val="0"/>
              </a:spcBef>
              <a:spcAft>
                <a:spcPts val="0"/>
              </a:spcAft>
              <a:buSzPts val="7500"/>
              <a:buNone/>
              <a:defRPr sz="7500">
                <a:latin typeface="Roboto Condensed" panose="02000000000000000000"/>
                <a:ea typeface="Roboto Condensed" panose="02000000000000000000"/>
                <a:cs typeface="Roboto Condensed" panose="02000000000000000000"/>
                <a:sym typeface="Roboto Condensed" panose="02000000000000000000"/>
              </a:defRPr>
            </a:lvl6pPr>
            <a:lvl7pPr lvl="6" algn="ctr" rtl="0">
              <a:spcBef>
                <a:spcPts val="0"/>
              </a:spcBef>
              <a:spcAft>
                <a:spcPts val="0"/>
              </a:spcAft>
              <a:buSzPts val="7500"/>
              <a:buNone/>
              <a:defRPr sz="7500">
                <a:latin typeface="Roboto Condensed" panose="02000000000000000000"/>
                <a:ea typeface="Roboto Condensed" panose="02000000000000000000"/>
                <a:cs typeface="Roboto Condensed" panose="02000000000000000000"/>
                <a:sym typeface="Roboto Condensed" panose="02000000000000000000"/>
              </a:defRPr>
            </a:lvl7pPr>
            <a:lvl8pPr lvl="7" algn="ctr" rtl="0">
              <a:spcBef>
                <a:spcPts val="0"/>
              </a:spcBef>
              <a:spcAft>
                <a:spcPts val="0"/>
              </a:spcAft>
              <a:buSzPts val="7500"/>
              <a:buNone/>
              <a:defRPr sz="7500">
                <a:latin typeface="Roboto Condensed" panose="02000000000000000000"/>
                <a:ea typeface="Roboto Condensed" panose="02000000000000000000"/>
                <a:cs typeface="Roboto Condensed" panose="02000000000000000000"/>
                <a:sym typeface="Roboto Condensed" panose="02000000000000000000"/>
              </a:defRPr>
            </a:lvl8pPr>
            <a:lvl9pPr lvl="8" algn="ctr" rtl="0">
              <a:spcBef>
                <a:spcPts val="0"/>
              </a:spcBef>
              <a:spcAft>
                <a:spcPts val="0"/>
              </a:spcAft>
              <a:buSzPts val="7500"/>
              <a:buNone/>
              <a:defRPr sz="7500">
                <a:latin typeface="Roboto Condensed" panose="02000000000000000000"/>
                <a:ea typeface="Roboto Condensed" panose="02000000000000000000"/>
                <a:cs typeface="Roboto Condensed" panose="02000000000000000000"/>
                <a:sym typeface="Roboto Condensed" panose="02000000000000000000"/>
              </a:defRPr>
            </a:lvl9pPr>
          </a:lstStyle>
          <a:p>
            <a:endParaRPr/>
          </a:p>
        </p:txBody>
      </p:sp>
      <p:sp>
        <p:nvSpPr>
          <p:cNvPr id="248" name="Google Shape;248;p42"/>
          <p:cNvSpPr txBox="1">
            <a:spLocks noGrp="1"/>
          </p:cNvSpPr>
          <p:nvPr>
            <p:ph type="subTitle" idx="1"/>
          </p:nvPr>
        </p:nvSpPr>
        <p:spPr>
          <a:xfrm>
            <a:off x="2819400" y="1567950"/>
            <a:ext cx="3505200" cy="1175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49" name="Google Shape;249;p42"/>
          <p:cNvSpPr txBox="1">
            <a:spLocks noGrp="1"/>
          </p:cNvSpPr>
          <p:nvPr>
            <p:ph type="subTitle" idx="2"/>
          </p:nvPr>
        </p:nvSpPr>
        <p:spPr>
          <a:xfrm>
            <a:off x="2638125" y="4265200"/>
            <a:ext cx="3867600" cy="362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0" name="Google Shape;250;p42"/>
          <p:cNvSpPr txBox="1"/>
          <p:nvPr/>
        </p:nvSpPr>
        <p:spPr>
          <a:xfrm>
            <a:off x="2346500" y="3544925"/>
            <a:ext cx="4464300" cy="6120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GB" sz="1200">
                <a:solidFill>
                  <a:schemeClr val="lt1"/>
                </a:solidFill>
                <a:latin typeface="Roboto Mono" panose="00000009000000000000"/>
                <a:ea typeface="Roboto Mono" panose="00000009000000000000"/>
                <a:cs typeface="Roboto Mono" panose="00000009000000000000"/>
                <a:sym typeface="Roboto Mono" panose="00000009000000000000"/>
              </a:rPr>
              <a:t>CREDITS: This presentation template was created by </a:t>
            </a:r>
            <a:r>
              <a:rPr lang="en-GB" sz="1200" b="1">
                <a:solidFill>
                  <a:schemeClr val="lt1"/>
                </a:solidFill>
                <a:uFill>
                  <a:noFill/>
                </a:uFill>
                <a:latin typeface="Roboto Mono" panose="00000009000000000000"/>
                <a:ea typeface="Roboto Mono" panose="00000009000000000000"/>
                <a:cs typeface="Roboto Mono" panose="00000009000000000000"/>
                <a:sym typeface="Roboto Mono" panose="00000009000000000000"/>
                <a:hlinkClick r:id="rId2"/>
              </a:rPr>
              <a:t>Slidesgo</a:t>
            </a:r>
            <a:r>
              <a:rPr lang="en-GB" sz="1200">
                <a:solidFill>
                  <a:schemeClr val="lt1"/>
                </a:solidFill>
                <a:latin typeface="Roboto Mono" panose="00000009000000000000"/>
                <a:ea typeface="Roboto Mono" panose="00000009000000000000"/>
                <a:cs typeface="Roboto Mono" panose="00000009000000000000"/>
                <a:sym typeface="Roboto Mono" panose="00000009000000000000"/>
              </a:rPr>
              <a:t>, including icons by </a:t>
            </a:r>
            <a:r>
              <a:rPr lang="en-GB" sz="1200" b="1">
                <a:solidFill>
                  <a:schemeClr val="lt1"/>
                </a:solidFill>
                <a:uFill>
                  <a:noFill/>
                </a:uFill>
                <a:latin typeface="Roboto Mono" panose="00000009000000000000"/>
                <a:ea typeface="Roboto Mono" panose="00000009000000000000"/>
                <a:cs typeface="Roboto Mono" panose="00000009000000000000"/>
                <a:sym typeface="Roboto Mono" panose="00000009000000000000"/>
                <a:hlinkClick r:id="rId3"/>
              </a:rPr>
              <a:t>Flaticon</a:t>
            </a:r>
            <a:r>
              <a:rPr lang="en-GB" sz="1200">
                <a:solidFill>
                  <a:schemeClr val="lt1"/>
                </a:solidFill>
                <a:latin typeface="Roboto Mono" panose="00000009000000000000"/>
                <a:ea typeface="Roboto Mono" panose="00000009000000000000"/>
                <a:cs typeface="Roboto Mono" panose="00000009000000000000"/>
                <a:sym typeface="Roboto Mono" panose="00000009000000000000"/>
              </a:rPr>
              <a:t>, and infographics &amp; images by </a:t>
            </a:r>
            <a:r>
              <a:rPr lang="en-GB" sz="1200" b="1">
                <a:solidFill>
                  <a:schemeClr val="lt1"/>
                </a:solidFill>
                <a:uFill>
                  <a:noFill/>
                </a:uFill>
                <a:latin typeface="Roboto Mono" panose="00000009000000000000"/>
                <a:ea typeface="Roboto Mono" panose="00000009000000000000"/>
                <a:cs typeface="Roboto Mono" panose="00000009000000000000"/>
                <a:sym typeface="Roboto Mono" panose="00000009000000000000"/>
                <a:hlinkClick r:id="rId4"/>
              </a:rPr>
              <a:t>Freepik</a:t>
            </a:r>
            <a:endParaRPr sz="1200" b="1">
              <a:solidFill>
                <a:schemeClr val="lt1"/>
              </a:solidFill>
              <a:latin typeface="Roboto Mono" panose="00000009000000000000"/>
              <a:ea typeface="Roboto Mono" panose="00000009000000000000"/>
              <a:cs typeface="Roboto Mono" panose="00000009000000000000"/>
              <a:sym typeface="Roboto Mono" panose="0000000900000000000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251"/>
        <p:cNvGrpSpPr/>
        <p:nvPr/>
      </p:nvGrpSpPr>
      <p:grpSpPr>
        <a:xfrm>
          <a:off x="0" y="0"/>
          <a:ext cx="0" cy="0"/>
          <a:chOff x="0" y="0"/>
          <a:chExt cx="0" cy="0"/>
        </a:xfrm>
      </p:grpSpPr>
      <p:sp>
        <p:nvSpPr>
          <p:cNvPr id="252" name="Google Shape;252;p43"/>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53" name="Google Shape;253;p43"/>
          <p:cNvSpPr txBox="1">
            <a:spLocks noGrp="1"/>
          </p:cNvSpPr>
          <p:nvPr>
            <p:ph type="subTitle" idx="1"/>
          </p:nvPr>
        </p:nvSpPr>
        <p:spPr>
          <a:xfrm>
            <a:off x="966900" y="1495425"/>
            <a:ext cx="3362100" cy="303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2100"/>
              <a:buChar char="●"/>
              <a:defRPr/>
            </a:lvl1pPr>
            <a:lvl2pPr lvl="1" algn="ctr" rtl="0">
              <a:lnSpc>
                <a:spcPct val="100000"/>
              </a:lnSpc>
              <a:spcBef>
                <a:spcPts val="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a:endParaRPr/>
          </a:p>
        </p:txBody>
      </p:sp>
      <p:sp>
        <p:nvSpPr>
          <p:cNvPr id="254" name="Google Shape;254;p43"/>
          <p:cNvSpPr txBox="1">
            <a:spLocks noGrp="1"/>
          </p:cNvSpPr>
          <p:nvPr>
            <p:ph type="subTitle" idx="2"/>
          </p:nvPr>
        </p:nvSpPr>
        <p:spPr>
          <a:xfrm>
            <a:off x="4815000" y="1495425"/>
            <a:ext cx="3362100" cy="303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100"/>
              <a:buChar char="●"/>
              <a:defRPr/>
            </a:lvl1pPr>
            <a:lvl2pPr lvl="1" algn="ctr" rtl="0">
              <a:lnSpc>
                <a:spcPct val="100000"/>
              </a:lnSpc>
              <a:spcBef>
                <a:spcPts val="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2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a:lvl1pPr>
            <a:lvl2pPr lvl="1" algn="ctr">
              <a:spcBef>
                <a:spcPts val="0"/>
              </a:spcBef>
              <a:spcAft>
                <a:spcPts val="0"/>
              </a:spcAft>
              <a:buSzPts val="4000"/>
              <a:buNone/>
              <a:defRPr/>
            </a:lvl2pPr>
            <a:lvl3pPr lvl="2" algn="ctr">
              <a:spcBef>
                <a:spcPts val="0"/>
              </a:spcBef>
              <a:spcAft>
                <a:spcPts val="0"/>
              </a:spcAft>
              <a:buSzPts val="4000"/>
              <a:buNone/>
              <a:defRPr/>
            </a:lvl3pPr>
            <a:lvl4pPr lvl="3" algn="ctr">
              <a:spcBef>
                <a:spcPts val="0"/>
              </a:spcBef>
              <a:spcAft>
                <a:spcPts val="0"/>
              </a:spcAft>
              <a:buSzPts val="4000"/>
              <a:buNone/>
              <a:defRPr/>
            </a:lvl4pPr>
            <a:lvl5pPr lvl="4" algn="ctr">
              <a:spcBef>
                <a:spcPts val="0"/>
              </a:spcBef>
              <a:spcAft>
                <a:spcPts val="0"/>
              </a:spcAft>
              <a:buSzPts val="4000"/>
              <a:buNone/>
              <a:defRPr/>
            </a:lvl5pPr>
            <a:lvl6pPr lvl="5" algn="ctr">
              <a:spcBef>
                <a:spcPts val="0"/>
              </a:spcBef>
              <a:spcAft>
                <a:spcPts val="0"/>
              </a:spcAft>
              <a:buSzPts val="4000"/>
              <a:buNone/>
              <a:defRPr/>
            </a:lvl6pPr>
            <a:lvl7pPr lvl="6" algn="ctr">
              <a:spcBef>
                <a:spcPts val="0"/>
              </a:spcBef>
              <a:spcAft>
                <a:spcPts val="0"/>
              </a:spcAft>
              <a:buSzPts val="4000"/>
              <a:buNone/>
              <a:defRPr/>
            </a:lvl7pPr>
            <a:lvl8pPr lvl="7" algn="ctr">
              <a:spcBef>
                <a:spcPts val="0"/>
              </a:spcBef>
              <a:spcAft>
                <a:spcPts val="0"/>
              </a:spcAft>
              <a:buSzPts val="4000"/>
              <a:buNone/>
              <a:defRPr/>
            </a:lvl8pPr>
            <a:lvl9pPr lvl="8" algn="ctr">
              <a:spcBef>
                <a:spcPts val="0"/>
              </a:spcBef>
              <a:spcAft>
                <a:spcPts val="0"/>
              </a:spcAft>
              <a:buSzPts val="4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1842150" y="368825"/>
            <a:ext cx="5459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8" name="Google Shape;28;p7"/>
          <p:cNvSpPr txBox="1">
            <a:spLocks noGrp="1"/>
          </p:cNvSpPr>
          <p:nvPr>
            <p:ph type="subTitle" idx="1"/>
          </p:nvPr>
        </p:nvSpPr>
        <p:spPr>
          <a:xfrm>
            <a:off x="2189400" y="1317325"/>
            <a:ext cx="4765200" cy="289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100"/>
              <a:buChar char="●"/>
              <a:defRPr/>
            </a:lvl1pPr>
            <a:lvl2pPr lvl="1" algn="ctr" rtl="0">
              <a:lnSpc>
                <a:spcPct val="100000"/>
              </a:lnSpc>
              <a:spcBef>
                <a:spcPts val="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388100" y="1638300"/>
            <a:ext cx="6367800" cy="17145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1394474" y="1517875"/>
            <a:ext cx="3223500" cy="7839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6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1394474" y="2487750"/>
            <a:ext cx="32235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3244800"/>
            <a:ext cx="3023400" cy="1358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5"/>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4000"/>
              <a:buFont typeface="Amatic SC" panose="00000500000000000000"/>
              <a:buNone/>
              <a:defRPr sz="4000" b="1">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1pPr>
            <a:lvl2pPr lvl="1">
              <a:spcBef>
                <a:spcPts val="0"/>
              </a:spcBef>
              <a:spcAft>
                <a:spcPts val="0"/>
              </a:spcAft>
              <a:buClr>
                <a:schemeClr val="lt2"/>
              </a:buClr>
              <a:buSzPts val="4000"/>
              <a:buFont typeface="Amatic SC" panose="00000500000000000000"/>
              <a:buNone/>
              <a:defRPr sz="4000" b="1">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2pPr>
            <a:lvl3pPr lvl="2">
              <a:spcBef>
                <a:spcPts val="0"/>
              </a:spcBef>
              <a:spcAft>
                <a:spcPts val="0"/>
              </a:spcAft>
              <a:buClr>
                <a:schemeClr val="lt2"/>
              </a:buClr>
              <a:buSzPts val="4000"/>
              <a:buFont typeface="Amatic SC" panose="00000500000000000000"/>
              <a:buNone/>
              <a:defRPr sz="4000" b="1">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3pPr>
            <a:lvl4pPr lvl="3">
              <a:spcBef>
                <a:spcPts val="0"/>
              </a:spcBef>
              <a:spcAft>
                <a:spcPts val="0"/>
              </a:spcAft>
              <a:buClr>
                <a:schemeClr val="lt2"/>
              </a:buClr>
              <a:buSzPts val="4000"/>
              <a:buFont typeface="Amatic SC" panose="00000500000000000000"/>
              <a:buNone/>
              <a:defRPr sz="4000" b="1">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4pPr>
            <a:lvl5pPr lvl="4">
              <a:spcBef>
                <a:spcPts val="0"/>
              </a:spcBef>
              <a:spcAft>
                <a:spcPts val="0"/>
              </a:spcAft>
              <a:buClr>
                <a:schemeClr val="lt2"/>
              </a:buClr>
              <a:buSzPts val="4000"/>
              <a:buFont typeface="Amatic SC" panose="00000500000000000000"/>
              <a:buNone/>
              <a:defRPr sz="4000" b="1">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5pPr>
            <a:lvl6pPr lvl="5">
              <a:spcBef>
                <a:spcPts val="0"/>
              </a:spcBef>
              <a:spcAft>
                <a:spcPts val="0"/>
              </a:spcAft>
              <a:buClr>
                <a:schemeClr val="lt2"/>
              </a:buClr>
              <a:buSzPts val="4000"/>
              <a:buFont typeface="Amatic SC" panose="00000500000000000000"/>
              <a:buNone/>
              <a:defRPr sz="4000" b="1">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6pPr>
            <a:lvl7pPr lvl="6">
              <a:spcBef>
                <a:spcPts val="0"/>
              </a:spcBef>
              <a:spcAft>
                <a:spcPts val="0"/>
              </a:spcAft>
              <a:buClr>
                <a:schemeClr val="lt2"/>
              </a:buClr>
              <a:buSzPts val="4000"/>
              <a:buFont typeface="Amatic SC" panose="00000500000000000000"/>
              <a:buNone/>
              <a:defRPr sz="4000" b="1">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7pPr>
            <a:lvl8pPr lvl="7">
              <a:spcBef>
                <a:spcPts val="0"/>
              </a:spcBef>
              <a:spcAft>
                <a:spcPts val="0"/>
              </a:spcAft>
              <a:buClr>
                <a:schemeClr val="lt2"/>
              </a:buClr>
              <a:buSzPts val="4000"/>
              <a:buFont typeface="Amatic SC" panose="00000500000000000000"/>
              <a:buNone/>
              <a:defRPr sz="4000" b="1">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8pPr>
            <a:lvl9pPr lvl="8">
              <a:spcBef>
                <a:spcPts val="0"/>
              </a:spcBef>
              <a:spcAft>
                <a:spcPts val="0"/>
              </a:spcAft>
              <a:buClr>
                <a:schemeClr val="lt2"/>
              </a:buClr>
              <a:buSzPts val="4000"/>
              <a:buFont typeface="Amatic SC" panose="00000500000000000000"/>
              <a:buNone/>
              <a:defRPr sz="4000" b="1">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oboto Mono" panose="00000009000000000000"/>
              <a:buChar char="●"/>
              <a:defRPr>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1pPr>
            <a:lvl2pPr marL="914400" lvl="1" indent="-317500">
              <a:lnSpc>
                <a:spcPct val="100000"/>
              </a:lnSpc>
              <a:spcBef>
                <a:spcPts val="1600"/>
              </a:spcBef>
              <a:spcAft>
                <a:spcPts val="0"/>
              </a:spcAft>
              <a:buClr>
                <a:schemeClr val="lt1"/>
              </a:buClr>
              <a:buSzPts val="1400"/>
              <a:buFont typeface="Roboto Mono" panose="00000009000000000000"/>
              <a:buChar char="○"/>
              <a:defRPr>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2pPr>
            <a:lvl3pPr marL="1371600" lvl="2" indent="-317500">
              <a:lnSpc>
                <a:spcPct val="100000"/>
              </a:lnSpc>
              <a:spcBef>
                <a:spcPts val="1600"/>
              </a:spcBef>
              <a:spcAft>
                <a:spcPts val="0"/>
              </a:spcAft>
              <a:buClr>
                <a:schemeClr val="lt1"/>
              </a:buClr>
              <a:buSzPts val="1400"/>
              <a:buFont typeface="Roboto Mono" panose="00000009000000000000"/>
              <a:buChar char="■"/>
              <a:defRPr>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3pPr>
            <a:lvl4pPr marL="1828800" lvl="3" indent="-317500">
              <a:lnSpc>
                <a:spcPct val="100000"/>
              </a:lnSpc>
              <a:spcBef>
                <a:spcPts val="1600"/>
              </a:spcBef>
              <a:spcAft>
                <a:spcPts val="0"/>
              </a:spcAft>
              <a:buClr>
                <a:schemeClr val="lt1"/>
              </a:buClr>
              <a:buSzPts val="1400"/>
              <a:buFont typeface="Roboto Mono" panose="00000009000000000000"/>
              <a:buChar char="●"/>
              <a:defRPr>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4pPr>
            <a:lvl5pPr marL="2286000" lvl="4" indent="-317500">
              <a:lnSpc>
                <a:spcPct val="100000"/>
              </a:lnSpc>
              <a:spcBef>
                <a:spcPts val="1600"/>
              </a:spcBef>
              <a:spcAft>
                <a:spcPts val="0"/>
              </a:spcAft>
              <a:buClr>
                <a:schemeClr val="lt1"/>
              </a:buClr>
              <a:buSzPts val="1400"/>
              <a:buFont typeface="Roboto Mono" panose="00000009000000000000"/>
              <a:buChar char="○"/>
              <a:defRPr>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5pPr>
            <a:lvl6pPr marL="2743200" lvl="5" indent="-317500">
              <a:lnSpc>
                <a:spcPct val="100000"/>
              </a:lnSpc>
              <a:spcBef>
                <a:spcPts val="1600"/>
              </a:spcBef>
              <a:spcAft>
                <a:spcPts val="0"/>
              </a:spcAft>
              <a:buClr>
                <a:schemeClr val="lt1"/>
              </a:buClr>
              <a:buSzPts val="1400"/>
              <a:buFont typeface="Roboto Mono" panose="00000009000000000000"/>
              <a:buChar char="■"/>
              <a:defRPr>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6pPr>
            <a:lvl7pPr marL="3200400" lvl="6" indent="-317500">
              <a:lnSpc>
                <a:spcPct val="100000"/>
              </a:lnSpc>
              <a:spcBef>
                <a:spcPts val="1600"/>
              </a:spcBef>
              <a:spcAft>
                <a:spcPts val="0"/>
              </a:spcAft>
              <a:buClr>
                <a:schemeClr val="lt1"/>
              </a:buClr>
              <a:buSzPts val="1400"/>
              <a:buFont typeface="Roboto Mono" panose="00000009000000000000"/>
              <a:buChar char="●"/>
              <a:defRPr>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7pPr>
            <a:lvl8pPr marL="3657600" lvl="7" indent="-317500">
              <a:lnSpc>
                <a:spcPct val="100000"/>
              </a:lnSpc>
              <a:spcBef>
                <a:spcPts val="1600"/>
              </a:spcBef>
              <a:spcAft>
                <a:spcPts val="0"/>
              </a:spcAft>
              <a:buClr>
                <a:schemeClr val="lt1"/>
              </a:buClr>
              <a:buSzPts val="1400"/>
              <a:buFont typeface="Roboto Mono" panose="00000009000000000000"/>
              <a:buChar char="○"/>
              <a:defRPr>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8pPr>
            <a:lvl9pPr marL="4114800" lvl="8" indent="-317500">
              <a:lnSpc>
                <a:spcPct val="100000"/>
              </a:lnSpc>
              <a:spcBef>
                <a:spcPts val="1600"/>
              </a:spcBef>
              <a:spcAft>
                <a:spcPts val="1600"/>
              </a:spcAft>
              <a:buClr>
                <a:schemeClr val="lt1"/>
              </a:buClr>
              <a:buSzPts val="1400"/>
              <a:buFont typeface="Roboto Mono" panose="00000009000000000000"/>
              <a:buChar char="■"/>
              <a:defRPr>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hyperlink" Target="https://www.ijsr.net/archive/v11i10/SR221025224232.pdf" TargetMode="External"/><Relationship Id="rId3" Type="http://schemas.openxmlformats.org/officeDocument/2006/relationships/hyperlink" Target="https://www.geeksforgeeks.org/project-idea-hand-web-browser/" TargetMode="External"/><Relationship Id="rId7" Type="http://schemas.openxmlformats.org/officeDocument/2006/relationships/hyperlink" Target="http://ethesis.nitrkl.ac.in/6055/1/110ID0520-14.pdf" TargetMode="External"/><Relationship Id="rId2" Type="http://schemas.openxmlformats.org/officeDocument/2006/relationships/hyperlink" Target="https://developers.google.com/mediapipe/solutions/vision/gesture_recognizer/web_js" TargetMode="External"/><Relationship Id="rId1" Type="http://schemas.openxmlformats.org/officeDocument/2006/relationships/slideLayout" Target="../slideLayouts/slideLayout6.xml"/><Relationship Id="rId6" Type="http://schemas.openxmlformats.org/officeDocument/2006/relationships/hyperlink" Target="https://www.w3schools.com/" TargetMode="External"/><Relationship Id="rId5" Type="http://schemas.openxmlformats.org/officeDocument/2006/relationships/hyperlink" Target="https://www.makeuseof.com/browser-windows-macos-chromeos-uses-least-ram-cpu/" TargetMode="External"/><Relationship Id="rId4" Type="http://schemas.openxmlformats.org/officeDocument/2006/relationships/hyperlink" Target="https://towardsdatascience.com/gentle-introduction-to-2d-hand-pose-estimation-approach-explained-4348d6d79b1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67"/>
        <p:cNvGrpSpPr/>
        <p:nvPr/>
      </p:nvGrpSpPr>
      <p:grpSpPr>
        <a:xfrm>
          <a:off x="0" y="0"/>
          <a:ext cx="0" cy="0"/>
          <a:chOff x="0" y="0"/>
          <a:chExt cx="0" cy="0"/>
        </a:xfrm>
      </p:grpSpPr>
      <p:sp>
        <p:nvSpPr>
          <p:cNvPr id="268" name="Google Shape;268;p49"/>
          <p:cNvSpPr txBox="1">
            <a:spLocks noGrp="1"/>
          </p:cNvSpPr>
          <p:nvPr>
            <p:ph type="ctrTitle"/>
          </p:nvPr>
        </p:nvSpPr>
        <p:spPr>
          <a:xfrm>
            <a:off x="2627630" y="51435"/>
            <a:ext cx="4635531" cy="854710"/>
          </a:xfrm>
          <a:prstGeom prst="rect">
            <a:avLst/>
          </a:prstGeom>
        </p:spPr>
        <p:txBody>
          <a:bodyPr spcFirstLastPara="1" wrap="square" lIns="91425" tIns="91425" rIns="91425" bIns="91425" anchor="ctr" anchorCtr="0">
            <a:noAutofit/>
          </a:bodyPr>
          <a:lstStyle/>
          <a:p>
            <a:pPr marL="0" lvl="0" indent="0" algn="ctr" rtl="0">
              <a:lnSpc>
                <a:spcPct val="100000"/>
              </a:lnSpc>
              <a:buNone/>
            </a:pPr>
            <a:r>
              <a:rPr lang="en-US" sz="2000" dirty="0" err="1">
                <a:solidFill>
                  <a:schemeClr val="bg1"/>
                </a:solidFill>
                <a:highlight>
                  <a:schemeClr val="dk1"/>
                </a:highlight>
              </a:rPr>
              <a:t>Marwadi</a:t>
            </a:r>
            <a:r>
              <a:rPr lang="en-US" sz="2000" dirty="0">
                <a:solidFill>
                  <a:schemeClr val="bg1"/>
                </a:solidFill>
                <a:highlight>
                  <a:schemeClr val="dk1"/>
                </a:highlight>
              </a:rPr>
              <a:t> University </a:t>
            </a:r>
            <a:br>
              <a:rPr lang="en-US" sz="2000" dirty="0">
                <a:solidFill>
                  <a:schemeClr val="bg1"/>
                </a:solidFill>
                <a:highlight>
                  <a:schemeClr val="dk1"/>
                </a:highlight>
              </a:rPr>
            </a:br>
            <a:r>
              <a:rPr lang="en-US" sz="2000" dirty="0">
                <a:solidFill>
                  <a:schemeClr val="bg1"/>
                </a:solidFill>
                <a:highlight>
                  <a:schemeClr val="dk1"/>
                </a:highlight>
              </a:rPr>
              <a:t>Faculty of Diploma Studies </a:t>
            </a:r>
            <a:br>
              <a:rPr lang="en-US" sz="2000" dirty="0">
                <a:solidFill>
                  <a:schemeClr val="bg1"/>
                </a:solidFill>
                <a:highlight>
                  <a:schemeClr val="dk1"/>
                </a:highlight>
              </a:rPr>
            </a:br>
            <a:r>
              <a:rPr lang="en-US" sz="2000" dirty="0">
                <a:solidFill>
                  <a:schemeClr val="bg1"/>
                </a:solidFill>
                <a:highlight>
                  <a:schemeClr val="dk1"/>
                </a:highlight>
              </a:rPr>
              <a:t>Computer Engineering Department</a:t>
            </a:r>
          </a:p>
        </p:txBody>
      </p:sp>
      <p:pic>
        <p:nvPicPr>
          <p:cNvPr id="3" name="Picture 2" descr="Mu logo"/>
          <p:cNvPicPr>
            <a:picLocks noChangeAspect="1"/>
          </p:cNvPicPr>
          <p:nvPr/>
        </p:nvPicPr>
        <p:blipFill>
          <a:blip r:embed="rId4"/>
          <a:stretch>
            <a:fillRect/>
          </a:stretch>
        </p:blipFill>
        <p:spPr>
          <a:xfrm>
            <a:off x="251460" y="153035"/>
            <a:ext cx="2016125" cy="597535"/>
          </a:xfrm>
          <a:prstGeom prst="rect">
            <a:avLst/>
          </a:prstGeom>
        </p:spPr>
      </p:pic>
      <p:sp>
        <p:nvSpPr>
          <p:cNvPr id="6" name="Google Shape;268;p49"/>
          <p:cNvSpPr txBox="1"/>
          <p:nvPr/>
        </p:nvSpPr>
        <p:spPr>
          <a:xfrm>
            <a:off x="3689985" y="1403381"/>
            <a:ext cx="2259981" cy="85471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lt2"/>
              </a:buClr>
              <a:buSzPts val="5200"/>
              <a:buFont typeface="Amatic SC" panose="00000500000000000000"/>
              <a:buNone/>
              <a:defRPr sz="6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1pPr>
            <a:lvl2pPr marR="0" lvl="1"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2pPr>
            <a:lvl3pPr marR="0" lvl="2"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3pPr>
            <a:lvl4pPr marR="0" lvl="3"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4pPr>
            <a:lvl5pPr marR="0" lvl="4"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5pPr>
            <a:lvl6pPr marR="0" lvl="5"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6pPr>
            <a:lvl7pPr marR="0" lvl="6"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7pPr>
            <a:lvl8pPr marR="0" lvl="7"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8pPr>
            <a:lvl9pPr marR="0" lvl="8"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9pPr>
          </a:lstStyle>
          <a:p>
            <a:pPr marL="0" lvl="0" indent="0" algn="l" rtl="0">
              <a:spcBef>
                <a:spcPts val="0"/>
              </a:spcBef>
              <a:spcAft>
                <a:spcPts val="0"/>
              </a:spcAft>
              <a:buNone/>
            </a:pPr>
            <a:r>
              <a:rPr lang="en-US" altLang="en-GB" sz="7200" dirty="0">
                <a:highlight>
                  <a:schemeClr val="dk1"/>
                </a:highlight>
                <a:sym typeface="+mn-ea"/>
              </a:rPr>
              <a:t> </a:t>
            </a:r>
            <a:r>
              <a:rPr lang="en-US" altLang="en-GB" sz="7200" dirty="0">
                <a:solidFill>
                  <a:schemeClr val="bg1"/>
                </a:solidFill>
                <a:highlight>
                  <a:schemeClr val="dk1"/>
                </a:highlight>
                <a:sym typeface="+mn-ea"/>
              </a:rPr>
              <a:t>Skyfall</a:t>
            </a:r>
          </a:p>
        </p:txBody>
      </p:sp>
      <p:sp>
        <p:nvSpPr>
          <p:cNvPr id="7" name="Google Shape;268;p49"/>
          <p:cNvSpPr txBox="1"/>
          <p:nvPr/>
        </p:nvSpPr>
        <p:spPr>
          <a:xfrm>
            <a:off x="2820528" y="2545653"/>
            <a:ext cx="1422400" cy="58801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lt2"/>
              </a:buClr>
              <a:buSzPts val="5200"/>
              <a:buFont typeface="Amatic SC" panose="00000500000000000000"/>
              <a:buNone/>
              <a:defRPr sz="6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1pPr>
            <a:lvl2pPr marR="0" lvl="1"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2pPr>
            <a:lvl3pPr marR="0" lvl="2"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3pPr>
            <a:lvl4pPr marR="0" lvl="3"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4pPr>
            <a:lvl5pPr marR="0" lvl="4"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5pPr>
            <a:lvl6pPr marR="0" lvl="5"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6pPr>
            <a:lvl7pPr marR="0" lvl="6"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7pPr>
            <a:lvl8pPr marR="0" lvl="7"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8pPr>
            <a:lvl9pPr marR="0" lvl="8"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9pPr>
          </a:lstStyle>
          <a:p>
            <a:pPr marL="0" lvl="0" indent="0" algn="ctr" rtl="0">
              <a:spcBef>
                <a:spcPts val="0"/>
              </a:spcBef>
              <a:spcAft>
                <a:spcPts val="0"/>
              </a:spcAft>
              <a:buNone/>
            </a:pPr>
            <a:r>
              <a:rPr lang="en-US" sz="4400" dirty="0">
                <a:solidFill>
                  <a:schemeClr val="bg1"/>
                </a:solidFill>
                <a:highlight>
                  <a:schemeClr val="dk1"/>
                </a:highlight>
              </a:rPr>
              <a:t>Sem 5</a:t>
            </a:r>
          </a:p>
        </p:txBody>
      </p:sp>
      <p:sp>
        <p:nvSpPr>
          <p:cNvPr id="8" name="Google Shape;268;p49"/>
          <p:cNvSpPr txBox="1"/>
          <p:nvPr/>
        </p:nvSpPr>
        <p:spPr>
          <a:xfrm>
            <a:off x="3689985" y="2547318"/>
            <a:ext cx="3924300" cy="58801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lt2"/>
              </a:buClr>
              <a:buSzPts val="5200"/>
              <a:buFont typeface="Amatic SC" panose="00000500000000000000"/>
              <a:buNone/>
              <a:defRPr sz="6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1pPr>
            <a:lvl2pPr marR="0" lvl="1"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2pPr>
            <a:lvl3pPr marR="0" lvl="2"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3pPr>
            <a:lvl4pPr marR="0" lvl="3"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4pPr>
            <a:lvl5pPr marR="0" lvl="4"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5pPr>
            <a:lvl6pPr marR="0" lvl="5"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6pPr>
            <a:lvl7pPr marR="0" lvl="6"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7pPr>
            <a:lvl8pPr marR="0" lvl="7"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8pPr>
            <a:lvl9pPr marR="0" lvl="8"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9pPr>
          </a:lstStyle>
          <a:p>
            <a:pPr marL="0" lvl="0" indent="0" algn="ctr" rtl="0">
              <a:spcBef>
                <a:spcPts val="0"/>
              </a:spcBef>
              <a:spcAft>
                <a:spcPts val="0"/>
              </a:spcAft>
              <a:buNone/>
            </a:pPr>
            <a:r>
              <a:rPr lang="en-US" sz="4400" dirty="0" err="1">
                <a:solidFill>
                  <a:schemeClr val="bg1"/>
                </a:solidFill>
                <a:highlight>
                  <a:schemeClr val="dk1"/>
                </a:highlight>
              </a:rPr>
              <a:t>ProJect</a:t>
            </a:r>
            <a:r>
              <a:rPr lang="en-US" sz="4400" dirty="0">
                <a:solidFill>
                  <a:schemeClr val="bg1"/>
                </a:solidFill>
                <a:highlight>
                  <a:schemeClr val="dk1"/>
                </a:highlight>
              </a:rPr>
              <a:t> review </a:t>
            </a:r>
          </a:p>
        </p:txBody>
      </p:sp>
      <p:sp>
        <p:nvSpPr>
          <p:cNvPr id="9" name="Google Shape;268;p49"/>
          <p:cNvSpPr txBox="1"/>
          <p:nvPr/>
        </p:nvSpPr>
        <p:spPr>
          <a:xfrm>
            <a:off x="113495" y="3135328"/>
            <a:ext cx="4458505" cy="1920164"/>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lt2"/>
              </a:buClr>
              <a:buSzPts val="5200"/>
              <a:buFont typeface="Amatic SC" panose="00000500000000000000"/>
              <a:buNone/>
              <a:defRPr sz="6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1pPr>
            <a:lvl2pPr marR="0" lvl="1"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2pPr>
            <a:lvl3pPr marR="0" lvl="2"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3pPr>
            <a:lvl4pPr marR="0" lvl="3"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4pPr>
            <a:lvl5pPr marR="0" lvl="4"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5pPr>
            <a:lvl6pPr marR="0" lvl="5"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6pPr>
            <a:lvl7pPr marR="0" lvl="6"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7pPr>
            <a:lvl8pPr marR="0" lvl="7"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8pPr>
            <a:lvl9pPr marR="0" lvl="8"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9pPr>
          </a:lstStyle>
          <a:p>
            <a:pPr marL="0" lvl="0" indent="0" algn="l" rtl="0">
              <a:lnSpc>
                <a:spcPct val="100000"/>
              </a:lnSpc>
              <a:spcBef>
                <a:spcPts val="0"/>
              </a:spcBef>
              <a:spcAft>
                <a:spcPts val="0"/>
              </a:spcAft>
              <a:buNone/>
            </a:pPr>
            <a:r>
              <a:rPr lang="en-US" sz="2800" dirty="0">
                <a:solidFill>
                  <a:schemeClr val="bg1"/>
                </a:solidFill>
                <a:highlight>
                  <a:schemeClr val="dk1"/>
                </a:highlight>
              </a:rPr>
              <a:t>Prepared By:</a:t>
            </a:r>
          </a:p>
          <a:p>
            <a:pPr marL="0" lvl="0" indent="0" algn="l" rtl="0">
              <a:lnSpc>
                <a:spcPct val="100000"/>
              </a:lnSpc>
              <a:spcBef>
                <a:spcPts val="0"/>
              </a:spcBef>
              <a:spcAft>
                <a:spcPts val="0"/>
              </a:spcAft>
              <a:buNone/>
            </a:pPr>
            <a:r>
              <a:rPr lang="en-US" sz="2400" dirty="0" err="1">
                <a:solidFill>
                  <a:schemeClr val="bg1"/>
                </a:solidFill>
                <a:highlight>
                  <a:schemeClr val="dk1"/>
                </a:highlight>
              </a:rPr>
              <a:t>DeviCharan</a:t>
            </a:r>
            <a:r>
              <a:rPr lang="en-US" sz="2400" dirty="0">
                <a:solidFill>
                  <a:schemeClr val="bg1"/>
                </a:solidFill>
                <a:highlight>
                  <a:schemeClr val="dk1"/>
                </a:highlight>
              </a:rPr>
              <a:t> Dasari(92100938019)</a:t>
            </a:r>
          </a:p>
          <a:p>
            <a:pPr marL="0" lvl="0" indent="0" algn="l" rtl="0">
              <a:lnSpc>
                <a:spcPct val="100000"/>
              </a:lnSpc>
              <a:spcBef>
                <a:spcPts val="0"/>
              </a:spcBef>
              <a:spcAft>
                <a:spcPts val="0"/>
              </a:spcAft>
              <a:buNone/>
            </a:pPr>
            <a:r>
              <a:rPr lang="en-US" sz="2400" dirty="0" err="1">
                <a:solidFill>
                  <a:schemeClr val="bg1"/>
                </a:solidFill>
                <a:highlight>
                  <a:schemeClr val="dk1"/>
                </a:highlight>
                <a:sym typeface="+mn-ea"/>
              </a:rPr>
              <a:t>Adityaraj</a:t>
            </a:r>
            <a:r>
              <a:rPr lang="en-US" sz="2400" dirty="0">
                <a:solidFill>
                  <a:schemeClr val="bg1"/>
                </a:solidFill>
                <a:highlight>
                  <a:schemeClr val="dk1"/>
                </a:highlight>
                <a:sym typeface="+mn-ea"/>
              </a:rPr>
              <a:t> Chudasma(92100938023)</a:t>
            </a:r>
          </a:p>
          <a:p>
            <a:pPr marL="0" lvl="0" indent="0" algn="l" rtl="0">
              <a:lnSpc>
                <a:spcPct val="100000"/>
              </a:lnSpc>
              <a:spcBef>
                <a:spcPts val="0"/>
              </a:spcBef>
              <a:spcAft>
                <a:spcPts val="0"/>
              </a:spcAft>
              <a:buNone/>
            </a:pPr>
            <a:r>
              <a:rPr lang="en-US" sz="2400" dirty="0">
                <a:solidFill>
                  <a:schemeClr val="bg1"/>
                </a:solidFill>
                <a:highlight>
                  <a:schemeClr val="dk1"/>
                </a:highlight>
                <a:sym typeface="+mn-ea"/>
              </a:rPr>
              <a:t>Smit Rudakiya(92100938029)</a:t>
            </a:r>
          </a:p>
          <a:p>
            <a:pPr marL="0" lvl="0" indent="0" algn="l" rtl="0">
              <a:lnSpc>
                <a:spcPct val="100000"/>
              </a:lnSpc>
              <a:spcBef>
                <a:spcPts val="0"/>
              </a:spcBef>
              <a:spcAft>
                <a:spcPts val="0"/>
              </a:spcAft>
              <a:buNone/>
            </a:pPr>
            <a:r>
              <a:rPr lang="en-US" sz="2400" dirty="0">
                <a:solidFill>
                  <a:schemeClr val="bg1"/>
                </a:solidFill>
                <a:highlight>
                  <a:schemeClr val="dk1"/>
                </a:highlight>
                <a:sym typeface="+mn-ea"/>
              </a:rPr>
              <a:t>Vandit DOSHI(92100938050)</a:t>
            </a:r>
            <a:endParaRPr lang="en-US" sz="2800" dirty="0">
              <a:solidFill>
                <a:schemeClr val="bg1"/>
              </a:solidFill>
              <a:highlight>
                <a:schemeClr val="dk1"/>
              </a:highlight>
            </a:endParaRPr>
          </a:p>
        </p:txBody>
      </p:sp>
      <p:sp>
        <p:nvSpPr>
          <p:cNvPr id="11" name="Google Shape;268;p49"/>
          <p:cNvSpPr txBox="1"/>
          <p:nvPr/>
        </p:nvSpPr>
        <p:spPr>
          <a:xfrm>
            <a:off x="6167785" y="3135328"/>
            <a:ext cx="2190751" cy="84341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lt2"/>
              </a:buClr>
              <a:buSzPts val="5200"/>
              <a:buFont typeface="Amatic SC" panose="00000500000000000000"/>
              <a:buNone/>
              <a:defRPr sz="6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1pPr>
            <a:lvl2pPr marR="0" lvl="1"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2pPr>
            <a:lvl3pPr marR="0" lvl="2"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3pPr>
            <a:lvl4pPr marR="0" lvl="3"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4pPr>
            <a:lvl5pPr marR="0" lvl="4"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5pPr>
            <a:lvl6pPr marR="0" lvl="5"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6pPr>
            <a:lvl7pPr marR="0" lvl="6"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7pPr>
            <a:lvl8pPr marR="0" lvl="7"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8pPr>
            <a:lvl9pPr marR="0" lvl="8" algn="ctr" rtl="0">
              <a:lnSpc>
                <a:spcPct val="100000"/>
              </a:lnSpc>
              <a:spcBef>
                <a:spcPts val="0"/>
              </a:spcBef>
              <a:spcAft>
                <a:spcPts val="0"/>
              </a:spcAft>
              <a:buClr>
                <a:schemeClr val="lt2"/>
              </a:buClr>
              <a:buSzPts val="5200"/>
              <a:buFont typeface="Amatic SC" panose="00000500000000000000"/>
              <a:buNone/>
              <a:defRPr sz="52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9pPr>
          </a:lstStyle>
          <a:p>
            <a:pPr marL="0" lvl="0" indent="0" algn="l" rtl="0">
              <a:lnSpc>
                <a:spcPct val="100000"/>
              </a:lnSpc>
              <a:spcBef>
                <a:spcPts val="0"/>
              </a:spcBef>
              <a:spcAft>
                <a:spcPts val="0"/>
              </a:spcAft>
              <a:buNone/>
            </a:pPr>
            <a:r>
              <a:rPr lang="en-US" sz="2800" dirty="0" err="1">
                <a:solidFill>
                  <a:schemeClr val="bg1"/>
                </a:solidFill>
                <a:highlight>
                  <a:schemeClr val="dk1"/>
                </a:highlight>
              </a:rPr>
              <a:t>GUDIEd</a:t>
            </a:r>
            <a:r>
              <a:rPr lang="en-US" sz="2800" dirty="0">
                <a:solidFill>
                  <a:schemeClr val="bg1"/>
                </a:solidFill>
                <a:highlight>
                  <a:schemeClr val="dk1"/>
                </a:highlight>
              </a:rPr>
              <a:t> BY:</a:t>
            </a:r>
          </a:p>
          <a:p>
            <a:pPr marL="0" lvl="0" indent="0" algn="l" rtl="0">
              <a:lnSpc>
                <a:spcPct val="100000"/>
              </a:lnSpc>
              <a:spcBef>
                <a:spcPts val="0"/>
              </a:spcBef>
              <a:spcAft>
                <a:spcPts val="0"/>
              </a:spcAft>
              <a:buNone/>
            </a:pPr>
            <a:r>
              <a:rPr lang="en-US" sz="2400" dirty="0" err="1">
                <a:solidFill>
                  <a:schemeClr val="bg1"/>
                </a:solidFill>
                <a:highlight>
                  <a:schemeClr val="dk1"/>
                </a:highlight>
              </a:rPr>
              <a:t>Prof.SUMIT</a:t>
            </a:r>
            <a:r>
              <a:rPr lang="en-US" sz="2400" dirty="0">
                <a:solidFill>
                  <a:schemeClr val="bg1"/>
                </a:solidFill>
                <a:highlight>
                  <a:schemeClr val="dk1"/>
                </a:highlight>
              </a:rPr>
              <a:t> MAKWANA</a:t>
            </a:r>
            <a:endParaRPr lang="en-US" sz="2800" dirty="0">
              <a:solidFill>
                <a:schemeClr val="bg1"/>
              </a:solidFill>
              <a:highlight>
                <a:schemeClr val="dk1"/>
              </a:highlight>
            </a:endParaRPr>
          </a:p>
        </p:txBody>
      </p:sp>
      <p:sp>
        <p:nvSpPr>
          <p:cNvPr id="5" name="Text Box 4"/>
          <p:cNvSpPr txBox="1"/>
          <p:nvPr/>
        </p:nvSpPr>
        <p:spPr>
          <a:xfrm>
            <a:off x="8748395" y="4803775"/>
            <a:ext cx="332105" cy="306705"/>
          </a:xfrm>
          <a:prstGeom prst="rect">
            <a:avLst/>
          </a:prstGeom>
          <a:noFill/>
        </p:spPr>
        <p:txBody>
          <a:bodyPr wrap="square" rtlCol="0">
            <a:spAutoFit/>
          </a:bodyPr>
          <a:lstStyle/>
          <a:p>
            <a:r>
              <a:rPr lang="en-US">
                <a:solidFill>
                  <a:schemeClr val="bg1"/>
                </a:solidFill>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560" y="368935"/>
            <a:ext cx="3199130" cy="666750"/>
          </a:xfrm>
        </p:spPr>
        <p:txBody>
          <a:bodyPr/>
          <a:lstStyle/>
          <a:p>
            <a:r>
              <a:rPr lang="en-US" dirty="0">
                <a:solidFill>
                  <a:schemeClr val="bg1"/>
                </a:solidFill>
              </a:rPr>
              <a:t>User Interface</a:t>
            </a:r>
          </a:p>
        </p:txBody>
      </p:sp>
      <p:sp>
        <p:nvSpPr>
          <p:cNvPr id="5" name="Text Box 4"/>
          <p:cNvSpPr txBox="1"/>
          <p:nvPr/>
        </p:nvSpPr>
        <p:spPr>
          <a:xfrm>
            <a:off x="8748395" y="4804410"/>
            <a:ext cx="396240" cy="306705"/>
          </a:xfrm>
          <a:prstGeom prst="rect">
            <a:avLst/>
          </a:prstGeom>
          <a:noFill/>
        </p:spPr>
        <p:txBody>
          <a:bodyPr wrap="square" rtlCol="0">
            <a:spAutoFit/>
          </a:bodyPr>
          <a:lstStyle/>
          <a:p>
            <a:r>
              <a:rPr lang="en-US">
                <a:solidFill>
                  <a:schemeClr val="bg1"/>
                </a:solidFill>
              </a:rPr>
              <a:t>10</a:t>
            </a:r>
          </a:p>
        </p:txBody>
      </p:sp>
      <p:sp>
        <p:nvSpPr>
          <p:cNvPr id="9" name="TextBox 8">
            <a:extLst>
              <a:ext uri="{FF2B5EF4-FFF2-40B4-BE49-F238E27FC236}">
                <a16:creationId xmlns:a16="http://schemas.microsoft.com/office/drawing/2014/main" id="{09C39443-9D4A-B012-91A5-FA23FB4F800A}"/>
              </a:ext>
            </a:extLst>
          </p:cNvPr>
          <p:cNvSpPr txBox="1"/>
          <p:nvPr/>
        </p:nvSpPr>
        <p:spPr>
          <a:xfrm>
            <a:off x="457200" y="1035685"/>
            <a:ext cx="3355041" cy="307777"/>
          </a:xfrm>
          <a:prstGeom prst="rect">
            <a:avLst/>
          </a:prstGeom>
          <a:noFill/>
        </p:spPr>
        <p:txBody>
          <a:bodyPr wrap="square" rtlCol="0">
            <a:spAutoFit/>
          </a:bodyPr>
          <a:lstStyle/>
          <a:p>
            <a:r>
              <a:rPr lang="en-US" b="1" dirty="0">
                <a:solidFill>
                  <a:schemeClr val="bg1"/>
                </a:solidFill>
                <a:latin typeface="Roboto Mono" panose="00000009000000000000" pitchFamily="49" charset="0"/>
                <a:ea typeface="Roboto Mono" panose="00000009000000000000" pitchFamily="49" charset="0"/>
              </a:rPr>
              <a:t>1.Registeration Page</a:t>
            </a:r>
            <a:endParaRPr lang="en-IN" b="1" dirty="0">
              <a:solidFill>
                <a:schemeClr val="bg1"/>
              </a:solidFill>
              <a:latin typeface="Roboto Mono" panose="00000009000000000000" pitchFamily="49" charset="0"/>
              <a:ea typeface="Roboto Mono" panose="00000009000000000000" pitchFamily="49" charset="0"/>
            </a:endParaRPr>
          </a:p>
        </p:txBody>
      </p:sp>
      <p:pic>
        <p:nvPicPr>
          <p:cNvPr id="11" name="Picture 10">
            <a:extLst>
              <a:ext uri="{FF2B5EF4-FFF2-40B4-BE49-F238E27FC236}">
                <a16:creationId xmlns:a16="http://schemas.microsoft.com/office/drawing/2014/main" id="{F12FED9B-6854-D392-2339-4FDB81F6C8D5}"/>
              </a:ext>
            </a:extLst>
          </p:cNvPr>
          <p:cNvPicPr>
            <a:picLocks noChangeAspect="1"/>
          </p:cNvPicPr>
          <p:nvPr/>
        </p:nvPicPr>
        <p:blipFill>
          <a:blip r:embed="rId2"/>
          <a:stretch>
            <a:fillRect/>
          </a:stretch>
        </p:blipFill>
        <p:spPr>
          <a:xfrm>
            <a:off x="1156447" y="1411059"/>
            <a:ext cx="6720167" cy="33933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560" y="368935"/>
            <a:ext cx="3199130" cy="666750"/>
          </a:xfrm>
        </p:spPr>
        <p:txBody>
          <a:bodyPr/>
          <a:lstStyle/>
          <a:p>
            <a:r>
              <a:rPr lang="en-US" dirty="0">
                <a:solidFill>
                  <a:schemeClr val="bg1"/>
                </a:solidFill>
              </a:rPr>
              <a:t>User Interface</a:t>
            </a:r>
          </a:p>
        </p:txBody>
      </p:sp>
      <p:sp>
        <p:nvSpPr>
          <p:cNvPr id="5" name="Text Box 4"/>
          <p:cNvSpPr txBox="1"/>
          <p:nvPr/>
        </p:nvSpPr>
        <p:spPr>
          <a:xfrm>
            <a:off x="8748395" y="4804410"/>
            <a:ext cx="396240" cy="306705"/>
          </a:xfrm>
          <a:prstGeom prst="rect">
            <a:avLst/>
          </a:prstGeom>
          <a:noFill/>
        </p:spPr>
        <p:txBody>
          <a:bodyPr wrap="square" rtlCol="0">
            <a:spAutoFit/>
          </a:bodyPr>
          <a:lstStyle/>
          <a:p>
            <a:r>
              <a:rPr lang="en-US" dirty="0">
                <a:solidFill>
                  <a:schemeClr val="bg1"/>
                </a:solidFill>
              </a:rPr>
              <a:t>11</a:t>
            </a:r>
          </a:p>
        </p:txBody>
      </p:sp>
      <p:sp>
        <p:nvSpPr>
          <p:cNvPr id="9" name="TextBox 8">
            <a:extLst>
              <a:ext uri="{FF2B5EF4-FFF2-40B4-BE49-F238E27FC236}">
                <a16:creationId xmlns:a16="http://schemas.microsoft.com/office/drawing/2014/main" id="{09C39443-9D4A-B012-91A5-FA23FB4F800A}"/>
              </a:ext>
            </a:extLst>
          </p:cNvPr>
          <p:cNvSpPr txBox="1"/>
          <p:nvPr/>
        </p:nvSpPr>
        <p:spPr>
          <a:xfrm>
            <a:off x="457200" y="1035685"/>
            <a:ext cx="3355041" cy="307777"/>
          </a:xfrm>
          <a:prstGeom prst="rect">
            <a:avLst/>
          </a:prstGeom>
          <a:noFill/>
        </p:spPr>
        <p:txBody>
          <a:bodyPr wrap="square" rtlCol="0">
            <a:spAutoFit/>
          </a:bodyPr>
          <a:lstStyle/>
          <a:p>
            <a:r>
              <a:rPr lang="en-US" b="1" dirty="0">
                <a:solidFill>
                  <a:schemeClr val="bg1"/>
                </a:solidFill>
                <a:latin typeface="Roboto Mono" panose="00000009000000000000" pitchFamily="49" charset="0"/>
                <a:ea typeface="Roboto Mono" panose="00000009000000000000" pitchFamily="49" charset="0"/>
              </a:rPr>
              <a:t>2.Login Page</a:t>
            </a:r>
            <a:endParaRPr lang="en-IN" b="1" dirty="0">
              <a:solidFill>
                <a:schemeClr val="bg1"/>
              </a:solidFill>
              <a:latin typeface="Roboto Mono" panose="00000009000000000000" pitchFamily="49" charset="0"/>
              <a:ea typeface="Roboto Mono" panose="00000009000000000000" pitchFamily="49" charset="0"/>
            </a:endParaRPr>
          </a:p>
        </p:txBody>
      </p:sp>
      <p:pic>
        <p:nvPicPr>
          <p:cNvPr id="6" name="Picture 5">
            <a:extLst>
              <a:ext uri="{FF2B5EF4-FFF2-40B4-BE49-F238E27FC236}">
                <a16:creationId xmlns:a16="http://schemas.microsoft.com/office/drawing/2014/main" id="{CE9BF820-3540-FC0D-13A7-29297C739883}"/>
              </a:ext>
            </a:extLst>
          </p:cNvPr>
          <p:cNvPicPr>
            <a:picLocks noChangeAspect="1"/>
          </p:cNvPicPr>
          <p:nvPr/>
        </p:nvPicPr>
        <p:blipFill>
          <a:blip r:embed="rId2"/>
          <a:stretch>
            <a:fillRect/>
          </a:stretch>
        </p:blipFill>
        <p:spPr>
          <a:xfrm>
            <a:off x="1210235" y="1446623"/>
            <a:ext cx="6649735" cy="3357787"/>
          </a:xfrm>
          <a:prstGeom prst="rect">
            <a:avLst/>
          </a:prstGeom>
        </p:spPr>
      </p:pic>
    </p:spTree>
    <p:extLst>
      <p:ext uri="{BB962C8B-B14F-4D97-AF65-F5344CB8AC3E}">
        <p14:creationId xmlns:p14="http://schemas.microsoft.com/office/powerpoint/2010/main" val="333429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560" y="368935"/>
            <a:ext cx="3199130" cy="666750"/>
          </a:xfrm>
        </p:spPr>
        <p:txBody>
          <a:bodyPr/>
          <a:lstStyle/>
          <a:p>
            <a:r>
              <a:rPr lang="en-US" dirty="0">
                <a:solidFill>
                  <a:schemeClr val="bg1"/>
                </a:solidFill>
              </a:rPr>
              <a:t>User Interface</a:t>
            </a:r>
          </a:p>
        </p:txBody>
      </p:sp>
      <p:sp>
        <p:nvSpPr>
          <p:cNvPr id="5" name="Text Box 4"/>
          <p:cNvSpPr txBox="1"/>
          <p:nvPr/>
        </p:nvSpPr>
        <p:spPr>
          <a:xfrm>
            <a:off x="8748395" y="4804410"/>
            <a:ext cx="396240" cy="306705"/>
          </a:xfrm>
          <a:prstGeom prst="rect">
            <a:avLst/>
          </a:prstGeom>
          <a:noFill/>
        </p:spPr>
        <p:txBody>
          <a:bodyPr wrap="square" rtlCol="0">
            <a:spAutoFit/>
          </a:bodyPr>
          <a:lstStyle/>
          <a:p>
            <a:r>
              <a:rPr lang="en-US" dirty="0">
                <a:solidFill>
                  <a:schemeClr val="bg1"/>
                </a:solidFill>
              </a:rPr>
              <a:t>12</a:t>
            </a:r>
          </a:p>
        </p:txBody>
      </p:sp>
      <p:sp>
        <p:nvSpPr>
          <p:cNvPr id="9" name="TextBox 8">
            <a:extLst>
              <a:ext uri="{FF2B5EF4-FFF2-40B4-BE49-F238E27FC236}">
                <a16:creationId xmlns:a16="http://schemas.microsoft.com/office/drawing/2014/main" id="{09C39443-9D4A-B012-91A5-FA23FB4F800A}"/>
              </a:ext>
            </a:extLst>
          </p:cNvPr>
          <p:cNvSpPr txBox="1"/>
          <p:nvPr/>
        </p:nvSpPr>
        <p:spPr>
          <a:xfrm>
            <a:off x="457200" y="1035685"/>
            <a:ext cx="3355041" cy="307777"/>
          </a:xfrm>
          <a:prstGeom prst="rect">
            <a:avLst/>
          </a:prstGeom>
          <a:noFill/>
        </p:spPr>
        <p:txBody>
          <a:bodyPr wrap="square" rtlCol="0">
            <a:spAutoFit/>
          </a:bodyPr>
          <a:lstStyle/>
          <a:p>
            <a:r>
              <a:rPr lang="en-US" b="1" dirty="0">
                <a:solidFill>
                  <a:schemeClr val="bg1"/>
                </a:solidFill>
                <a:latin typeface="Roboto Mono" panose="00000009000000000000" pitchFamily="49" charset="0"/>
                <a:ea typeface="Roboto Mono" panose="00000009000000000000" pitchFamily="49" charset="0"/>
              </a:rPr>
              <a:t>3.Forget Password</a:t>
            </a:r>
            <a:endParaRPr lang="en-IN" b="1" dirty="0">
              <a:solidFill>
                <a:schemeClr val="bg1"/>
              </a:solidFill>
              <a:latin typeface="Roboto Mono" panose="00000009000000000000" pitchFamily="49" charset="0"/>
              <a:ea typeface="Roboto Mono" panose="00000009000000000000" pitchFamily="49" charset="0"/>
            </a:endParaRPr>
          </a:p>
        </p:txBody>
      </p:sp>
      <p:pic>
        <p:nvPicPr>
          <p:cNvPr id="4" name="Picture 3">
            <a:extLst>
              <a:ext uri="{FF2B5EF4-FFF2-40B4-BE49-F238E27FC236}">
                <a16:creationId xmlns:a16="http://schemas.microsoft.com/office/drawing/2014/main" id="{5291B33A-943F-7538-6245-F50F81CA7873}"/>
              </a:ext>
            </a:extLst>
          </p:cNvPr>
          <p:cNvPicPr>
            <a:picLocks noChangeAspect="1"/>
          </p:cNvPicPr>
          <p:nvPr/>
        </p:nvPicPr>
        <p:blipFill>
          <a:blip r:embed="rId2"/>
          <a:stretch>
            <a:fillRect/>
          </a:stretch>
        </p:blipFill>
        <p:spPr>
          <a:xfrm>
            <a:off x="1169894" y="1445176"/>
            <a:ext cx="6625250" cy="3359234"/>
          </a:xfrm>
          <a:prstGeom prst="rect">
            <a:avLst/>
          </a:prstGeom>
        </p:spPr>
      </p:pic>
    </p:spTree>
    <p:extLst>
      <p:ext uri="{BB962C8B-B14F-4D97-AF65-F5344CB8AC3E}">
        <p14:creationId xmlns:p14="http://schemas.microsoft.com/office/powerpoint/2010/main" val="3349383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560" y="368935"/>
            <a:ext cx="3199130" cy="666750"/>
          </a:xfrm>
        </p:spPr>
        <p:txBody>
          <a:bodyPr/>
          <a:lstStyle/>
          <a:p>
            <a:r>
              <a:rPr lang="en-US" dirty="0">
                <a:solidFill>
                  <a:schemeClr val="bg1"/>
                </a:solidFill>
              </a:rPr>
              <a:t>User Interface</a:t>
            </a:r>
          </a:p>
        </p:txBody>
      </p:sp>
      <p:sp>
        <p:nvSpPr>
          <p:cNvPr id="5" name="Text Box 4"/>
          <p:cNvSpPr txBox="1"/>
          <p:nvPr/>
        </p:nvSpPr>
        <p:spPr>
          <a:xfrm>
            <a:off x="8748395" y="4804410"/>
            <a:ext cx="396240" cy="306705"/>
          </a:xfrm>
          <a:prstGeom prst="rect">
            <a:avLst/>
          </a:prstGeom>
          <a:noFill/>
        </p:spPr>
        <p:txBody>
          <a:bodyPr wrap="square" rtlCol="0">
            <a:spAutoFit/>
          </a:bodyPr>
          <a:lstStyle/>
          <a:p>
            <a:r>
              <a:rPr lang="en-US" dirty="0">
                <a:solidFill>
                  <a:schemeClr val="bg1"/>
                </a:solidFill>
              </a:rPr>
              <a:t>13</a:t>
            </a:r>
          </a:p>
        </p:txBody>
      </p:sp>
      <p:sp>
        <p:nvSpPr>
          <p:cNvPr id="9" name="TextBox 8">
            <a:extLst>
              <a:ext uri="{FF2B5EF4-FFF2-40B4-BE49-F238E27FC236}">
                <a16:creationId xmlns:a16="http://schemas.microsoft.com/office/drawing/2014/main" id="{09C39443-9D4A-B012-91A5-FA23FB4F800A}"/>
              </a:ext>
            </a:extLst>
          </p:cNvPr>
          <p:cNvSpPr txBox="1"/>
          <p:nvPr/>
        </p:nvSpPr>
        <p:spPr>
          <a:xfrm>
            <a:off x="457200" y="1035685"/>
            <a:ext cx="3355041" cy="307777"/>
          </a:xfrm>
          <a:prstGeom prst="rect">
            <a:avLst/>
          </a:prstGeom>
          <a:noFill/>
        </p:spPr>
        <p:txBody>
          <a:bodyPr wrap="square" rtlCol="0">
            <a:spAutoFit/>
          </a:bodyPr>
          <a:lstStyle/>
          <a:p>
            <a:r>
              <a:rPr lang="en-US" b="1" dirty="0">
                <a:solidFill>
                  <a:schemeClr val="bg1"/>
                </a:solidFill>
                <a:latin typeface="Roboto Mono" panose="00000009000000000000" pitchFamily="49" charset="0"/>
                <a:ea typeface="Roboto Mono" panose="00000009000000000000" pitchFamily="49" charset="0"/>
              </a:rPr>
              <a:t>3.Home Page</a:t>
            </a:r>
            <a:endParaRPr lang="en-IN" b="1" dirty="0">
              <a:solidFill>
                <a:schemeClr val="bg1"/>
              </a:solidFill>
              <a:latin typeface="Roboto Mono" panose="00000009000000000000" pitchFamily="49" charset="0"/>
              <a:ea typeface="Roboto Mono" panose="00000009000000000000" pitchFamily="49" charset="0"/>
            </a:endParaRPr>
          </a:p>
        </p:txBody>
      </p:sp>
      <p:pic>
        <p:nvPicPr>
          <p:cNvPr id="6" name="Picture 5">
            <a:extLst>
              <a:ext uri="{FF2B5EF4-FFF2-40B4-BE49-F238E27FC236}">
                <a16:creationId xmlns:a16="http://schemas.microsoft.com/office/drawing/2014/main" id="{035C4901-9FEA-4FB2-35D0-F3C9AD903039}"/>
              </a:ext>
            </a:extLst>
          </p:cNvPr>
          <p:cNvPicPr>
            <a:picLocks noChangeAspect="1"/>
          </p:cNvPicPr>
          <p:nvPr/>
        </p:nvPicPr>
        <p:blipFill>
          <a:blip r:embed="rId2"/>
          <a:stretch>
            <a:fillRect/>
          </a:stretch>
        </p:blipFill>
        <p:spPr>
          <a:xfrm>
            <a:off x="1225363" y="1417663"/>
            <a:ext cx="6693273" cy="3386747"/>
          </a:xfrm>
          <a:prstGeom prst="rect">
            <a:avLst/>
          </a:prstGeom>
        </p:spPr>
      </p:pic>
    </p:spTree>
    <p:extLst>
      <p:ext uri="{BB962C8B-B14F-4D97-AF65-F5344CB8AC3E}">
        <p14:creationId xmlns:p14="http://schemas.microsoft.com/office/powerpoint/2010/main" val="3991008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560" y="368935"/>
            <a:ext cx="3199130" cy="666750"/>
          </a:xfrm>
        </p:spPr>
        <p:txBody>
          <a:bodyPr/>
          <a:lstStyle/>
          <a:p>
            <a:r>
              <a:rPr lang="en-US" dirty="0">
                <a:solidFill>
                  <a:schemeClr val="bg1"/>
                </a:solidFill>
              </a:rPr>
              <a:t>User Interface</a:t>
            </a:r>
          </a:p>
        </p:txBody>
      </p:sp>
      <p:sp>
        <p:nvSpPr>
          <p:cNvPr id="5" name="Text Box 4"/>
          <p:cNvSpPr txBox="1"/>
          <p:nvPr/>
        </p:nvSpPr>
        <p:spPr>
          <a:xfrm>
            <a:off x="8748395" y="4804410"/>
            <a:ext cx="396240" cy="306705"/>
          </a:xfrm>
          <a:prstGeom prst="rect">
            <a:avLst/>
          </a:prstGeom>
          <a:noFill/>
        </p:spPr>
        <p:txBody>
          <a:bodyPr wrap="square" rtlCol="0">
            <a:spAutoFit/>
          </a:bodyPr>
          <a:lstStyle/>
          <a:p>
            <a:r>
              <a:rPr lang="en-US" dirty="0">
                <a:solidFill>
                  <a:schemeClr val="bg1"/>
                </a:solidFill>
              </a:rPr>
              <a:t>14</a:t>
            </a:r>
          </a:p>
        </p:txBody>
      </p:sp>
      <p:sp>
        <p:nvSpPr>
          <p:cNvPr id="9" name="TextBox 8">
            <a:extLst>
              <a:ext uri="{FF2B5EF4-FFF2-40B4-BE49-F238E27FC236}">
                <a16:creationId xmlns:a16="http://schemas.microsoft.com/office/drawing/2014/main" id="{09C39443-9D4A-B012-91A5-FA23FB4F800A}"/>
              </a:ext>
            </a:extLst>
          </p:cNvPr>
          <p:cNvSpPr txBox="1"/>
          <p:nvPr/>
        </p:nvSpPr>
        <p:spPr>
          <a:xfrm>
            <a:off x="457200" y="1035685"/>
            <a:ext cx="3355041" cy="307777"/>
          </a:xfrm>
          <a:prstGeom prst="rect">
            <a:avLst/>
          </a:prstGeom>
          <a:noFill/>
        </p:spPr>
        <p:txBody>
          <a:bodyPr wrap="square" rtlCol="0">
            <a:spAutoFit/>
          </a:bodyPr>
          <a:lstStyle/>
          <a:p>
            <a:r>
              <a:rPr lang="en-US" b="1" dirty="0">
                <a:solidFill>
                  <a:schemeClr val="bg1"/>
                </a:solidFill>
                <a:latin typeface="Roboto Mono" panose="00000009000000000000" pitchFamily="49" charset="0"/>
                <a:ea typeface="Roboto Mono" panose="00000009000000000000" pitchFamily="49" charset="0"/>
              </a:rPr>
              <a:t>4.Settings</a:t>
            </a:r>
            <a:endParaRPr lang="en-IN" b="1" dirty="0">
              <a:solidFill>
                <a:schemeClr val="bg1"/>
              </a:solidFill>
              <a:latin typeface="Roboto Mono" panose="00000009000000000000" pitchFamily="49" charset="0"/>
              <a:ea typeface="Roboto Mono" panose="00000009000000000000" pitchFamily="49" charset="0"/>
            </a:endParaRPr>
          </a:p>
        </p:txBody>
      </p:sp>
      <p:pic>
        <p:nvPicPr>
          <p:cNvPr id="6" name="Picture 5">
            <a:extLst>
              <a:ext uri="{FF2B5EF4-FFF2-40B4-BE49-F238E27FC236}">
                <a16:creationId xmlns:a16="http://schemas.microsoft.com/office/drawing/2014/main" id="{29AB8D1A-555D-7E74-8C15-AFA1F92D7B00}"/>
              </a:ext>
            </a:extLst>
          </p:cNvPr>
          <p:cNvPicPr>
            <a:picLocks noChangeAspect="1"/>
          </p:cNvPicPr>
          <p:nvPr/>
        </p:nvPicPr>
        <p:blipFill>
          <a:blip r:embed="rId2"/>
          <a:stretch>
            <a:fillRect/>
          </a:stretch>
        </p:blipFill>
        <p:spPr>
          <a:xfrm>
            <a:off x="1260159" y="1449425"/>
            <a:ext cx="6623681" cy="3354985"/>
          </a:xfrm>
          <a:prstGeom prst="rect">
            <a:avLst/>
          </a:prstGeom>
        </p:spPr>
      </p:pic>
    </p:spTree>
    <p:extLst>
      <p:ext uri="{BB962C8B-B14F-4D97-AF65-F5344CB8AC3E}">
        <p14:creationId xmlns:p14="http://schemas.microsoft.com/office/powerpoint/2010/main" val="354127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560" y="368935"/>
            <a:ext cx="3199130" cy="666750"/>
          </a:xfrm>
        </p:spPr>
        <p:txBody>
          <a:bodyPr/>
          <a:lstStyle/>
          <a:p>
            <a:r>
              <a:rPr lang="en-US" dirty="0">
                <a:solidFill>
                  <a:schemeClr val="bg1"/>
                </a:solidFill>
              </a:rPr>
              <a:t>User Interface</a:t>
            </a:r>
          </a:p>
        </p:txBody>
      </p:sp>
      <p:sp>
        <p:nvSpPr>
          <p:cNvPr id="5" name="Text Box 4"/>
          <p:cNvSpPr txBox="1"/>
          <p:nvPr/>
        </p:nvSpPr>
        <p:spPr>
          <a:xfrm>
            <a:off x="8748395" y="4804410"/>
            <a:ext cx="396240" cy="306705"/>
          </a:xfrm>
          <a:prstGeom prst="rect">
            <a:avLst/>
          </a:prstGeom>
          <a:noFill/>
        </p:spPr>
        <p:txBody>
          <a:bodyPr wrap="square" rtlCol="0">
            <a:spAutoFit/>
          </a:bodyPr>
          <a:lstStyle/>
          <a:p>
            <a:r>
              <a:rPr lang="en-US" dirty="0">
                <a:solidFill>
                  <a:schemeClr val="bg1"/>
                </a:solidFill>
              </a:rPr>
              <a:t>15</a:t>
            </a:r>
          </a:p>
        </p:txBody>
      </p:sp>
      <p:sp>
        <p:nvSpPr>
          <p:cNvPr id="9" name="TextBox 8">
            <a:extLst>
              <a:ext uri="{FF2B5EF4-FFF2-40B4-BE49-F238E27FC236}">
                <a16:creationId xmlns:a16="http://schemas.microsoft.com/office/drawing/2014/main" id="{09C39443-9D4A-B012-91A5-FA23FB4F800A}"/>
              </a:ext>
            </a:extLst>
          </p:cNvPr>
          <p:cNvSpPr txBox="1"/>
          <p:nvPr/>
        </p:nvSpPr>
        <p:spPr>
          <a:xfrm>
            <a:off x="457200" y="1035685"/>
            <a:ext cx="3355041" cy="307777"/>
          </a:xfrm>
          <a:prstGeom prst="rect">
            <a:avLst/>
          </a:prstGeom>
          <a:noFill/>
        </p:spPr>
        <p:txBody>
          <a:bodyPr wrap="square" rtlCol="0">
            <a:spAutoFit/>
          </a:bodyPr>
          <a:lstStyle/>
          <a:p>
            <a:r>
              <a:rPr lang="en-US" b="1" dirty="0">
                <a:solidFill>
                  <a:schemeClr val="bg1"/>
                </a:solidFill>
                <a:latin typeface="Roboto Mono" panose="00000009000000000000" pitchFamily="49" charset="0"/>
                <a:ea typeface="Roboto Mono" panose="00000009000000000000" pitchFamily="49" charset="0"/>
              </a:rPr>
              <a:t>5.Achievements Section</a:t>
            </a:r>
            <a:endParaRPr lang="en-IN" b="1" dirty="0">
              <a:solidFill>
                <a:schemeClr val="bg1"/>
              </a:solidFill>
              <a:latin typeface="Roboto Mono" panose="00000009000000000000" pitchFamily="49" charset="0"/>
              <a:ea typeface="Roboto Mono" panose="00000009000000000000" pitchFamily="49" charset="0"/>
            </a:endParaRPr>
          </a:p>
        </p:txBody>
      </p:sp>
      <p:pic>
        <p:nvPicPr>
          <p:cNvPr id="6" name="Picture 5">
            <a:extLst>
              <a:ext uri="{FF2B5EF4-FFF2-40B4-BE49-F238E27FC236}">
                <a16:creationId xmlns:a16="http://schemas.microsoft.com/office/drawing/2014/main" id="{37255357-4D2D-2757-E0A5-3A3BCC412542}"/>
              </a:ext>
            </a:extLst>
          </p:cNvPr>
          <p:cNvPicPr>
            <a:picLocks noChangeAspect="1"/>
          </p:cNvPicPr>
          <p:nvPr/>
        </p:nvPicPr>
        <p:blipFill>
          <a:blip r:embed="rId2"/>
          <a:stretch>
            <a:fillRect/>
          </a:stretch>
        </p:blipFill>
        <p:spPr>
          <a:xfrm>
            <a:off x="1250576" y="1439716"/>
            <a:ext cx="6642847" cy="3364694"/>
          </a:xfrm>
          <a:prstGeom prst="rect">
            <a:avLst/>
          </a:prstGeom>
        </p:spPr>
      </p:pic>
    </p:spTree>
    <p:extLst>
      <p:ext uri="{BB962C8B-B14F-4D97-AF65-F5344CB8AC3E}">
        <p14:creationId xmlns:p14="http://schemas.microsoft.com/office/powerpoint/2010/main" val="167394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560" y="368935"/>
            <a:ext cx="3199130" cy="666750"/>
          </a:xfrm>
        </p:spPr>
        <p:txBody>
          <a:bodyPr/>
          <a:lstStyle/>
          <a:p>
            <a:r>
              <a:rPr lang="en-US" dirty="0">
                <a:solidFill>
                  <a:schemeClr val="bg1"/>
                </a:solidFill>
              </a:rPr>
              <a:t>User Interface</a:t>
            </a:r>
          </a:p>
        </p:txBody>
      </p:sp>
      <p:sp>
        <p:nvSpPr>
          <p:cNvPr id="5" name="Text Box 4"/>
          <p:cNvSpPr txBox="1"/>
          <p:nvPr/>
        </p:nvSpPr>
        <p:spPr>
          <a:xfrm>
            <a:off x="8748395" y="4804410"/>
            <a:ext cx="396240" cy="306705"/>
          </a:xfrm>
          <a:prstGeom prst="rect">
            <a:avLst/>
          </a:prstGeom>
          <a:noFill/>
        </p:spPr>
        <p:txBody>
          <a:bodyPr wrap="square" rtlCol="0">
            <a:spAutoFit/>
          </a:bodyPr>
          <a:lstStyle/>
          <a:p>
            <a:r>
              <a:rPr lang="en-US" dirty="0">
                <a:solidFill>
                  <a:schemeClr val="bg1"/>
                </a:solidFill>
              </a:rPr>
              <a:t>16</a:t>
            </a:r>
          </a:p>
        </p:txBody>
      </p:sp>
      <p:sp>
        <p:nvSpPr>
          <p:cNvPr id="9" name="TextBox 8">
            <a:extLst>
              <a:ext uri="{FF2B5EF4-FFF2-40B4-BE49-F238E27FC236}">
                <a16:creationId xmlns:a16="http://schemas.microsoft.com/office/drawing/2014/main" id="{09C39443-9D4A-B012-91A5-FA23FB4F800A}"/>
              </a:ext>
            </a:extLst>
          </p:cNvPr>
          <p:cNvSpPr txBox="1"/>
          <p:nvPr/>
        </p:nvSpPr>
        <p:spPr>
          <a:xfrm>
            <a:off x="457200" y="1035685"/>
            <a:ext cx="3355041" cy="307777"/>
          </a:xfrm>
          <a:prstGeom prst="rect">
            <a:avLst/>
          </a:prstGeom>
          <a:noFill/>
        </p:spPr>
        <p:txBody>
          <a:bodyPr wrap="square" rtlCol="0">
            <a:spAutoFit/>
          </a:bodyPr>
          <a:lstStyle/>
          <a:p>
            <a:r>
              <a:rPr lang="en-US" b="1" dirty="0">
                <a:solidFill>
                  <a:schemeClr val="bg1"/>
                </a:solidFill>
                <a:latin typeface="Roboto Mono" panose="00000009000000000000" pitchFamily="49" charset="0"/>
                <a:ea typeface="Roboto Mono" panose="00000009000000000000" pitchFamily="49" charset="0"/>
              </a:rPr>
              <a:t>6.Leaderboard Section</a:t>
            </a:r>
            <a:endParaRPr lang="en-IN" b="1" dirty="0">
              <a:solidFill>
                <a:schemeClr val="bg1"/>
              </a:solidFill>
              <a:latin typeface="Roboto Mono" panose="00000009000000000000" pitchFamily="49" charset="0"/>
              <a:ea typeface="Roboto Mono" panose="00000009000000000000" pitchFamily="49" charset="0"/>
            </a:endParaRPr>
          </a:p>
        </p:txBody>
      </p:sp>
      <p:pic>
        <p:nvPicPr>
          <p:cNvPr id="6" name="Picture 5">
            <a:extLst>
              <a:ext uri="{FF2B5EF4-FFF2-40B4-BE49-F238E27FC236}">
                <a16:creationId xmlns:a16="http://schemas.microsoft.com/office/drawing/2014/main" id="{36B27B53-17E1-FE58-BDA6-6DB9BFFA0970}"/>
              </a:ext>
            </a:extLst>
          </p:cNvPr>
          <p:cNvPicPr>
            <a:picLocks noChangeAspect="1"/>
          </p:cNvPicPr>
          <p:nvPr/>
        </p:nvPicPr>
        <p:blipFill>
          <a:blip r:embed="rId2"/>
          <a:stretch>
            <a:fillRect/>
          </a:stretch>
        </p:blipFill>
        <p:spPr>
          <a:xfrm>
            <a:off x="1228725" y="1480583"/>
            <a:ext cx="6562165" cy="3323827"/>
          </a:xfrm>
          <a:prstGeom prst="rect">
            <a:avLst/>
          </a:prstGeom>
        </p:spPr>
      </p:pic>
    </p:spTree>
    <p:extLst>
      <p:ext uri="{BB962C8B-B14F-4D97-AF65-F5344CB8AC3E}">
        <p14:creationId xmlns:p14="http://schemas.microsoft.com/office/powerpoint/2010/main" val="2367489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560" y="368935"/>
            <a:ext cx="3199130" cy="666750"/>
          </a:xfrm>
        </p:spPr>
        <p:txBody>
          <a:bodyPr/>
          <a:lstStyle/>
          <a:p>
            <a:r>
              <a:rPr lang="en-US" dirty="0">
                <a:solidFill>
                  <a:schemeClr val="bg1"/>
                </a:solidFill>
              </a:rPr>
              <a:t>User Interface</a:t>
            </a:r>
          </a:p>
        </p:txBody>
      </p:sp>
      <p:sp>
        <p:nvSpPr>
          <p:cNvPr id="5" name="Text Box 4"/>
          <p:cNvSpPr txBox="1"/>
          <p:nvPr/>
        </p:nvSpPr>
        <p:spPr>
          <a:xfrm>
            <a:off x="8748395" y="4804410"/>
            <a:ext cx="396240" cy="306705"/>
          </a:xfrm>
          <a:prstGeom prst="rect">
            <a:avLst/>
          </a:prstGeom>
          <a:noFill/>
        </p:spPr>
        <p:txBody>
          <a:bodyPr wrap="square" rtlCol="0">
            <a:spAutoFit/>
          </a:bodyPr>
          <a:lstStyle/>
          <a:p>
            <a:r>
              <a:rPr lang="en-US" dirty="0">
                <a:solidFill>
                  <a:schemeClr val="bg1"/>
                </a:solidFill>
              </a:rPr>
              <a:t>17</a:t>
            </a:r>
          </a:p>
        </p:txBody>
      </p:sp>
      <p:sp>
        <p:nvSpPr>
          <p:cNvPr id="9" name="TextBox 8">
            <a:extLst>
              <a:ext uri="{FF2B5EF4-FFF2-40B4-BE49-F238E27FC236}">
                <a16:creationId xmlns:a16="http://schemas.microsoft.com/office/drawing/2014/main" id="{09C39443-9D4A-B012-91A5-FA23FB4F800A}"/>
              </a:ext>
            </a:extLst>
          </p:cNvPr>
          <p:cNvSpPr txBox="1"/>
          <p:nvPr/>
        </p:nvSpPr>
        <p:spPr>
          <a:xfrm>
            <a:off x="457200" y="1035685"/>
            <a:ext cx="3355041" cy="307777"/>
          </a:xfrm>
          <a:prstGeom prst="rect">
            <a:avLst/>
          </a:prstGeom>
          <a:noFill/>
        </p:spPr>
        <p:txBody>
          <a:bodyPr wrap="square" rtlCol="0">
            <a:spAutoFit/>
          </a:bodyPr>
          <a:lstStyle/>
          <a:p>
            <a:r>
              <a:rPr lang="en-US" b="1" dirty="0">
                <a:solidFill>
                  <a:schemeClr val="bg1"/>
                </a:solidFill>
                <a:latin typeface="Roboto Mono" panose="00000009000000000000" pitchFamily="49" charset="0"/>
                <a:ea typeface="Roboto Mono" panose="00000009000000000000" pitchFamily="49" charset="0"/>
              </a:rPr>
              <a:t>7.Profile Section</a:t>
            </a:r>
            <a:endParaRPr lang="en-IN" b="1" dirty="0">
              <a:solidFill>
                <a:schemeClr val="bg1"/>
              </a:solidFill>
              <a:latin typeface="Roboto Mono" panose="00000009000000000000" pitchFamily="49" charset="0"/>
              <a:ea typeface="Roboto Mono" panose="00000009000000000000" pitchFamily="49" charset="0"/>
            </a:endParaRPr>
          </a:p>
        </p:txBody>
      </p:sp>
      <p:pic>
        <p:nvPicPr>
          <p:cNvPr id="6" name="Picture 5">
            <a:extLst>
              <a:ext uri="{FF2B5EF4-FFF2-40B4-BE49-F238E27FC236}">
                <a16:creationId xmlns:a16="http://schemas.microsoft.com/office/drawing/2014/main" id="{CFA3964B-06C6-C083-8C33-2714EDD43A74}"/>
              </a:ext>
            </a:extLst>
          </p:cNvPr>
          <p:cNvPicPr>
            <a:picLocks noChangeAspect="1"/>
          </p:cNvPicPr>
          <p:nvPr/>
        </p:nvPicPr>
        <p:blipFill>
          <a:blip r:embed="rId2"/>
          <a:stretch>
            <a:fillRect/>
          </a:stretch>
        </p:blipFill>
        <p:spPr>
          <a:xfrm>
            <a:off x="1188383" y="1466961"/>
            <a:ext cx="6589059" cy="3337449"/>
          </a:xfrm>
          <a:prstGeom prst="rect">
            <a:avLst/>
          </a:prstGeom>
        </p:spPr>
      </p:pic>
    </p:spTree>
    <p:extLst>
      <p:ext uri="{BB962C8B-B14F-4D97-AF65-F5344CB8AC3E}">
        <p14:creationId xmlns:p14="http://schemas.microsoft.com/office/powerpoint/2010/main" val="3372049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560" y="368935"/>
            <a:ext cx="3199130" cy="666750"/>
          </a:xfrm>
        </p:spPr>
        <p:txBody>
          <a:bodyPr/>
          <a:lstStyle/>
          <a:p>
            <a:r>
              <a:rPr lang="en-US" dirty="0">
                <a:solidFill>
                  <a:schemeClr val="bg1"/>
                </a:solidFill>
              </a:rPr>
              <a:t>User Interface</a:t>
            </a:r>
          </a:p>
        </p:txBody>
      </p:sp>
      <p:sp>
        <p:nvSpPr>
          <p:cNvPr id="5" name="Text Box 4"/>
          <p:cNvSpPr txBox="1"/>
          <p:nvPr/>
        </p:nvSpPr>
        <p:spPr>
          <a:xfrm>
            <a:off x="8748395" y="4804410"/>
            <a:ext cx="396240" cy="306705"/>
          </a:xfrm>
          <a:prstGeom prst="rect">
            <a:avLst/>
          </a:prstGeom>
          <a:noFill/>
        </p:spPr>
        <p:txBody>
          <a:bodyPr wrap="square" rtlCol="0">
            <a:spAutoFit/>
          </a:bodyPr>
          <a:lstStyle/>
          <a:p>
            <a:r>
              <a:rPr lang="en-US" dirty="0">
                <a:solidFill>
                  <a:schemeClr val="bg1"/>
                </a:solidFill>
              </a:rPr>
              <a:t>18</a:t>
            </a:r>
          </a:p>
        </p:txBody>
      </p:sp>
      <p:sp>
        <p:nvSpPr>
          <p:cNvPr id="9" name="TextBox 8">
            <a:extLst>
              <a:ext uri="{FF2B5EF4-FFF2-40B4-BE49-F238E27FC236}">
                <a16:creationId xmlns:a16="http://schemas.microsoft.com/office/drawing/2014/main" id="{09C39443-9D4A-B012-91A5-FA23FB4F800A}"/>
              </a:ext>
            </a:extLst>
          </p:cNvPr>
          <p:cNvSpPr txBox="1"/>
          <p:nvPr/>
        </p:nvSpPr>
        <p:spPr>
          <a:xfrm>
            <a:off x="457200" y="1035685"/>
            <a:ext cx="3355041" cy="307777"/>
          </a:xfrm>
          <a:prstGeom prst="rect">
            <a:avLst/>
          </a:prstGeom>
          <a:noFill/>
        </p:spPr>
        <p:txBody>
          <a:bodyPr wrap="square" rtlCol="0">
            <a:spAutoFit/>
          </a:bodyPr>
          <a:lstStyle/>
          <a:p>
            <a:r>
              <a:rPr lang="en-US" b="1" dirty="0">
                <a:solidFill>
                  <a:schemeClr val="bg1"/>
                </a:solidFill>
                <a:latin typeface="Roboto Mono" panose="00000009000000000000" pitchFamily="49" charset="0"/>
                <a:ea typeface="Roboto Mono" panose="00000009000000000000" pitchFamily="49" charset="0"/>
              </a:rPr>
              <a:t>8.Difficulties</a:t>
            </a:r>
            <a:endParaRPr lang="en-IN" b="1" dirty="0">
              <a:solidFill>
                <a:schemeClr val="bg1"/>
              </a:solidFill>
              <a:latin typeface="Roboto Mono" panose="00000009000000000000" pitchFamily="49" charset="0"/>
              <a:ea typeface="Roboto Mono" panose="00000009000000000000" pitchFamily="49" charset="0"/>
            </a:endParaRPr>
          </a:p>
        </p:txBody>
      </p:sp>
      <p:pic>
        <p:nvPicPr>
          <p:cNvPr id="6" name="Picture 5">
            <a:extLst>
              <a:ext uri="{FF2B5EF4-FFF2-40B4-BE49-F238E27FC236}">
                <a16:creationId xmlns:a16="http://schemas.microsoft.com/office/drawing/2014/main" id="{80B97FFE-7108-300D-D249-BA7063E01C5A}"/>
              </a:ext>
            </a:extLst>
          </p:cNvPr>
          <p:cNvPicPr>
            <a:picLocks noChangeAspect="1"/>
          </p:cNvPicPr>
          <p:nvPr/>
        </p:nvPicPr>
        <p:blipFill>
          <a:blip r:embed="rId2"/>
          <a:stretch>
            <a:fillRect/>
          </a:stretch>
        </p:blipFill>
        <p:spPr>
          <a:xfrm>
            <a:off x="1199339" y="1452282"/>
            <a:ext cx="6565873" cy="3322283"/>
          </a:xfrm>
          <a:prstGeom prst="rect">
            <a:avLst/>
          </a:prstGeom>
        </p:spPr>
      </p:pic>
    </p:spTree>
    <p:extLst>
      <p:ext uri="{BB962C8B-B14F-4D97-AF65-F5344CB8AC3E}">
        <p14:creationId xmlns:p14="http://schemas.microsoft.com/office/powerpoint/2010/main" val="1214021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560" y="368935"/>
            <a:ext cx="3199130" cy="666750"/>
          </a:xfrm>
        </p:spPr>
        <p:txBody>
          <a:bodyPr/>
          <a:lstStyle/>
          <a:p>
            <a:r>
              <a:rPr lang="en-US" dirty="0">
                <a:solidFill>
                  <a:schemeClr val="bg1"/>
                </a:solidFill>
              </a:rPr>
              <a:t>User Interface</a:t>
            </a:r>
          </a:p>
        </p:txBody>
      </p:sp>
      <p:sp>
        <p:nvSpPr>
          <p:cNvPr id="5" name="Text Box 4"/>
          <p:cNvSpPr txBox="1"/>
          <p:nvPr/>
        </p:nvSpPr>
        <p:spPr>
          <a:xfrm>
            <a:off x="8748395" y="4804410"/>
            <a:ext cx="396240" cy="306705"/>
          </a:xfrm>
          <a:prstGeom prst="rect">
            <a:avLst/>
          </a:prstGeom>
          <a:noFill/>
        </p:spPr>
        <p:txBody>
          <a:bodyPr wrap="square" rtlCol="0">
            <a:spAutoFit/>
          </a:bodyPr>
          <a:lstStyle/>
          <a:p>
            <a:r>
              <a:rPr lang="en-US" dirty="0">
                <a:solidFill>
                  <a:schemeClr val="bg1"/>
                </a:solidFill>
              </a:rPr>
              <a:t>19</a:t>
            </a:r>
          </a:p>
        </p:txBody>
      </p:sp>
      <p:sp>
        <p:nvSpPr>
          <p:cNvPr id="9" name="TextBox 8">
            <a:extLst>
              <a:ext uri="{FF2B5EF4-FFF2-40B4-BE49-F238E27FC236}">
                <a16:creationId xmlns:a16="http://schemas.microsoft.com/office/drawing/2014/main" id="{09C39443-9D4A-B012-91A5-FA23FB4F800A}"/>
              </a:ext>
            </a:extLst>
          </p:cNvPr>
          <p:cNvSpPr txBox="1"/>
          <p:nvPr/>
        </p:nvSpPr>
        <p:spPr>
          <a:xfrm>
            <a:off x="457200" y="1035685"/>
            <a:ext cx="3355041" cy="307777"/>
          </a:xfrm>
          <a:prstGeom prst="rect">
            <a:avLst/>
          </a:prstGeom>
          <a:noFill/>
        </p:spPr>
        <p:txBody>
          <a:bodyPr wrap="square" rtlCol="0">
            <a:spAutoFit/>
          </a:bodyPr>
          <a:lstStyle/>
          <a:p>
            <a:r>
              <a:rPr lang="en-US" b="1" dirty="0">
                <a:solidFill>
                  <a:schemeClr val="bg1"/>
                </a:solidFill>
                <a:latin typeface="Roboto Mono" panose="00000009000000000000" pitchFamily="49" charset="0"/>
                <a:ea typeface="Roboto Mono" panose="00000009000000000000" pitchFamily="49" charset="0"/>
              </a:rPr>
              <a:t>9.Instructions/Guide Book</a:t>
            </a:r>
            <a:endParaRPr lang="en-IN" b="1" dirty="0">
              <a:solidFill>
                <a:schemeClr val="bg1"/>
              </a:solidFill>
              <a:latin typeface="Roboto Mono" panose="00000009000000000000" pitchFamily="49" charset="0"/>
              <a:ea typeface="Roboto Mono" panose="00000009000000000000" pitchFamily="49" charset="0"/>
            </a:endParaRPr>
          </a:p>
        </p:txBody>
      </p:sp>
      <p:pic>
        <p:nvPicPr>
          <p:cNvPr id="6" name="Picture 5">
            <a:extLst>
              <a:ext uri="{FF2B5EF4-FFF2-40B4-BE49-F238E27FC236}">
                <a16:creationId xmlns:a16="http://schemas.microsoft.com/office/drawing/2014/main" id="{C9730F38-21E7-32D3-CC8D-D86B33B42B69}"/>
              </a:ext>
            </a:extLst>
          </p:cNvPr>
          <p:cNvPicPr>
            <a:picLocks noChangeAspect="1"/>
          </p:cNvPicPr>
          <p:nvPr/>
        </p:nvPicPr>
        <p:blipFill>
          <a:blip r:embed="rId2"/>
          <a:stretch>
            <a:fillRect/>
          </a:stretch>
        </p:blipFill>
        <p:spPr>
          <a:xfrm>
            <a:off x="1185022" y="1501723"/>
            <a:ext cx="6488206" cy="3272842"/>
          </a:xfrm>
          <a:prstGeom prst="rect">
            <a:avLst/>
          </a:prstGeom>
        </p:spPr>
      </p:pic>
    </p:spTree>
    <p:extLst>
      <p:ext uri="{BB962C8B-B14F-4D97-AF65-F5344CB8AC3E}">
        <p14:creationId xmlns:p14="http://schemas.microsoft.com/office/powerpoint/2010/main" val="2812742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0"/>
          <p:cNvSpPr txBox="1">
            <a:spLocks noGrp="1"/>
          </p:cNvSpPr>
          <p:nvPr>
            <p:ph type="title"/>
          </p:nvPr>
        </p:nvSpPr>
        <p:spPr>
          <a:xfrm>
            <a:off x="720090" y="126365"/>
            <a:ext cx="1522730" cy="5988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solidFill>
                  <a:schemeClr val="bg1"/>
                </a:solidFill>
                <a:highlight>
                  <a:schemeClr val="dk1"/>
                </a:highlight>
                <a:sym typeface="+mn-ea"/>
              </a:rPr>
              <a:t>Content</a:t>
            </a:r>
          </a:p>
        </p:txBody>
      </p:sp>
      <p:sp>
        <p:nvSpPr>
          <p:cNvPr id="317" name="Google Shape;317;p50"/>
          <p:cNvSpPr txBox="1">
            <a:spLocks noGrp="1"/>
          </p:cNvSpPr>
          <p:nvPr>
            <p:ph type="body" idx="1"/>
          </p:nvPr>
        </p:nvSpPr>
        <p:spPr>
          <a:xfrm>
            <a:off x="626110" y="823595"/>
            <a:ext cx="8266430" cy="3407410"/>
          </a:xfrm>
          <a:prstGeom prst="rect">
            <a:avLst/>
          </a:prstGeom>
        </p:spPr>
        <p:txBody>
          <a:bodyPr spcFirstLastPara="1" wrap="square" lIns="0" tIns="91425" rIns="0" bIns="91425" anchor="t" anchorCtr="0">
            <a:noAutofit/>
          </a:bodyPr>
          <a:lstStyle/>
          <a:p>
            <a:pPr marL="285750" lvl="0" indent="-285750" algn="l" rtl="0">
              <a:lnSpc>
                <a:spcPct val="60000"/>
              </a:lnSpc>
              <a:spcBef>
                <a:spcPts val="0"/>
              </a:spcBef>
              <a:spcAft>
                <a:spcPts val="0"/>
              </a:spcAft>
              <a:buFont typeface="Wingdings" panose="05000000000000000000" charset="0"/>
              <a:buChar char="v"/>
            </a:pPr>
            <a:r>
              <a:rPr lang="en-US" sz="1400" b="1">
                <a:highlight>
                  <a:schemeClr val="dk1"/>
                </a:highlight>
              </a:rPr>
              <a:t>Abstarct</a:t>
            </a:r>
          </a:p>
          <a:p>
            <a:pPr marL="285750" lvl="0" indent="-285750" algn="l" rtl="0">
              <a:lnSpc>
                <a:spcPct val="60000"/>
              </a:lnSpc>
              <a:spcBef>
                <a:spcPts val="0"/>
              </a:spcBef>
              <a:spcAft>
                <a:spcPts val="0"/>
              </a:spcAft>
              <a:buFont typeface="Wingdings" panose="05000000000000000000" charset="0"/>
              <a:buChar char="v"/>
            </a:pPr>
            <a:endParaRPr lang="en-US" sz="1400" b="1">
              <a:highlight>
                <a:schemeClr val="dk1"/>
              </a:highlight>
            </a:endParaRPr>
          </a:p>
          <a:p>
            <a:pPr marL="285750" lvl="0" indent="-285750" algn="l" rtl="0">
              <a:lnSpc>
                <a:spcPct val="60000"/>
              </a:lnSpc>
              <a:spcBef>
                <a:spcPts val="0"/>
              </a:spcBef>
              <a:spcAft>
                <a:spcPts val="0"/>
              </a:spcAft>
              <a:buFont typeface="Wingdings" panose="05000000000000000000" charset="0"/>
              <a:buChar char="v"/>
            </a:pPr>
            <a:endParaRPr lang="en-US" sz="1400" b="1">
              <a:highlight>
                <a:schemeClr val="dk1"/>
              </a:highlight>
            </a:endParaRPr>
          </a:p>
          <a:p>
            <a:pPr marL="285750" lvl="0" indent="-285750" algn="l" rtl="0">
              <a:lnSpc>
                <a:spcPct val="60000"/>
              </a:lnSpc>
              <a:spcBef>
                <a:spcPts val="0"/>
              </a:spcBef>
              <a:spcAft>
                <a:spcPts val="0"/>
              </a:spcAft>
              <a:buFont typeface="Wingdings" panose="05000000000000000000" charset="0"/>
              <a:buChar char="v"/>
            </a:pPr>
            <a:r>
              <a:rPr lang="en-US" sz="1400" b="1">
                <a:highlight>
                  <a:schemeClr val="dk1"/>
                </a:highlight>
              </a:rPr>
              <a:t>Aim/Objective</a:t>
            </a:r>
          </a:p>
          <a:p>
            <a:pPr marL="285750" lvl="0" indent="-285750" algn="l" rtl="0">
              <a:lnSpc>
                <a:spcPct val="60000"/>
              </a:lnSpc>
              <a:spcBef>
                <a:spcPts val="0"/>
              </a:spcBef>
              <a:spcAft>
                <a:spcPts val="0"/>
              </a:spcAft>
              <a:buFont typeface="Wingdings" panose="05000000000000000000" charset="0"/>
              <a:buChar char="v"/>
            </a:pPr>
            <a:endParaRPr lang="en-US" sz="1400" b="1">
              <a:highlight>
                <a:schemeClr val="dk1"/>
              </a:highlight>
            </a:endParaRPr>
          </a:p>
          <a:p>
            <a:pPr marL="285750" lvl="0" indent="-285750" algn="l" rtl="0">
              <a:lnSpc>
                <a:spcPct val="60000"/>
              </a:lnSpc>
              <a:spcBef>
                <a:spcPts val="0"/>
              </a:spcBef>
              <a:spcAft>
                <a:spcPts val="0"/>
              </a:spcAft>
              <a:buFont typeface="Wingdings" panose="05000000000000000000" charset="0"/>
              <a:buChar char="v"/>
            </a:pPr>
            <a:endParaRPr lang="en-US" sz="1400" b="1">
              <a:highlight>
                <a:schemeClr val="dk1"/>
              </a:highlight>
            </a:endParaRPr>
          </a:p>
          <a:p>
            <a:pPr marL="285750" lvl="0" indent="-285750" algn="l" rtl="0">
              <a:lnSpc>
                <a:spcPct val="60000"/>
              </a:lnSpc>
              <a:spcBef>
                <a:spcPts val="0"/>
              </a:spcBef>
              <a:spcAft>
                <a:spcPts val="0"/>
              </a:spcAft>
              <a:buFont typeface="Wingdings" panose="05000000000000000000" charset="0"/>
              <a:buChar char="v"/>
            </a:pPr>
            <a:r>
              <a:rPr lang="en-US" sz="1400" b="1">
                <a:highlight>
                  <a:schemeClr val="dk1"/>
                </a:highlight>
              </a:rPr>
              <a:t>Specific Requirements(Software/Hardware)</a:t>
            </a:r>
          </a:p>
          <a:p>
            <a:pPr marL="285750" lvl="0" indent="-285750" algn="l" rtl="0">
              <a:lnSpc>
                <a:spcPct val="60000"/>
              </a:lnSpc>
              <a:spcBef>
                <a:spcPts val="0"/>
              </a:spcBef>
              <a:spcAft>
                <a:spcPts val="0"/>
              </a:spcAft>
              <a:buFont typeface="Wingdings" panose="05000000000000000000" charset="0"/>
              <a:buChar char="v"/>
            </a:pPr>
            <a:endParaRPr lang="en-US" sz="1400" b="1">
              <a:highlight>
                <a:schemeClr val="dk1"/>
              </a:highlight>
            </a:endParaRPr>
          </a:p>
          <a:p>
            <a:pPr marL="285750" lvl="0" indent="-285750" algn="l" rtl="0">
              <a:lnSpc>
                <a:spcPct val="60000"/>
              </a:lnSpc>
              <a:spcBef>
                <a:spcPts val="0"/>
              </a:spcBef>
              <a:spcAft>
                <a:spcPts val="0"/>
              </a:spcAft>
              <a:buFont typeface="Wingdings" panose="05000000000000000000" charset="0"/>
              <a:buChar char="v"/>
            </a:pPr>
            <a:endParaRPr lang="en-US" sz="1400" b="1">
              <a:highlight>
                <a:schemeClr val="dk1"/>
              </a:highlight>
            </a:endParaRPr>
          </a:p>
          <a:p>
            <a:pPr marL="285750" lvl="0" indent="-285750" algn="l" rtl="0">
              <a:lnSpc>
                <a:spcPct val="60000"/>
              </a:lnSpc>
              <a:spcBef>
                <a:spcPts val="0"/>
              </a:spcBef>
              <a:spcAft>
                <a:spcPts val="0"/>
              </a:spcAft>
              <a:buFont typeface="Wingdings" panose="05000000000000000000" charset="0"/>
              <a:buChar char="v"/>
            </a:pPr>
            <a:r>
              <a:rPr lang="en-US" sz="1400" b="1">
                <a:highlight>
                  <a:schemeClr val="dk1"/>
                </a:highlight>
              </a:rPr>
              <a:t>Functionality</a:t>
            </a:r>
          </a:p>
          <a:p>
            <a:pPr marL="285750" lvl="0" indent="-285750" algn="l" rtl="0">
              <a:lnSpc>
                <a:spcPct val="60000"/>
              </a:lnSpc>
              <a:spcBef>
                <a:spcPts val="0"/>
              </a:spcBef>
              <a:spcAft>
                <a:spcPts val="0"/>
              </a:spcAft>
              <a:buFont typeface="Wingdings" panose="05000000000000000000" charset="0"/>
              <a:buChar char="v"/>
            </a:pPr>
            <a:endParaRPr lang="en-US" sz="1400" b="1">
              <a:highlight>
                <a:schemeClr val="dk1"/>
              </a:highlight>
            </a:endParaRPr>
          </a:p>
          <a:p>
            <a:pPr marL="285750" lvl="0" indent="-285750" algn="l" rtl="0">
              <a:lnSpc>
                <a:spcPct val="60000"/>
              </a:lnSpc>
              <a:spcBef>
                <a:spcPts val="0"/>
              </a:spcBef>
              <a:spcAft>
                <a:spcPts val="0"/>
              </a:spcAft>
              <a:buFont typeface="Wingdings" panose="05000000000000000000" charset="0"/>
              <a:buChar char="v"/>
            </a:pPr>
            <a:endParaRPr lang="en-US" sz="1400" b="1">
              <a:highlight>
                <a:schemeClr val="dk1"/>
              </a:highlight>
            </a:endParaRPr>
          </a:p>
          <a:p>
            <a:pPr marL="285750" lvl="0" indent="-285750" algn="l" rtl="0">
              <a:lnSpc>
                <a:spcPct val="60000"/>
              </a:lnSpc>
              <a:spcBef>
                <a:spcPts val="0"/>
              </a:spcBef>
              <a:spcAft>
                <a:spcPts val="0"/>
              </a:spcAft>
              <a:buFont typeface="Wingdings" panose="05000000000000000000" charset="0"/>
              <a:buChar char="v"/>
            </a:pPr>
            <a:r>
              <a:rPr lang="en-US" sz="1400" b="1">
                <a:highlight>
                  <a:schemeClr val="dk1"/>
                </a:highlight>
              </a:rPr>
              <a:t>User &amp; Chacteristics</a:t>
            </a:r>
          </a:p>
          <a:p>
            <a:pPr marL="285750" lvl="0" indent="-285750" algn="l" rtl="0">
              <a:lnSpc>
                <a:spcPct val="60000"/>
              </a:lnSpc>
              <a:spcBef>
                <a:spcPts val="0"/>
              </a:spcBef>
              <a:spcAft>
                <a:spcPts val="0"/>
              </a:spcAft>
              <a:buFont typeface="Wingdings" panose="05000000000000000000" charset="0"/>
              <a:buChar char="v"/>
            </a:pPr>
            <a:endParaRPr lang="en-US" sz="1400" b="1">
              <a:highlight>
                <a:schemeClr val="dk1"/>
              </a:highlight>
            </a:endParaRPr>
          </a:p>
          <a:p>
            <a:pPr marL="285750" lvl="0" indent="-285750" algn="l" rtl="0">
              <a:lnSpc>
                <a:spcPct val="60000"/>
              </a:lnSpc>
              <a:spcBef>
                <a:spcPts val="0"/>
              </a:spcBef>
              <a:spcAft>
                <a:spcPts val="0"/>
              </a:spcAft>
              <a:buFont typeface="Wingdings" panose="05000000000000000000" charset="0"/>
              <a:buChar char="v"/>
            </a:pPr>
            <a:endParaRPr lang="en-US" sz="1400" b="1">
              <a:highlight>
                <a:schemeClr val="dk1"/>
              </a:highlight>
            </a:endParaRPr>
          </a:p>
          <a:p>
            <a:pPr marL="285750" lvl="0" indent="-285750" algn="l" rtl="0">
              <a:lnSpc>
                <a:spcPct val="60000"/>
              </a:lnSpc>
              <a:spcBef>
                <a:spcPts val="0"/>
              </a:spcBef>
              <a:spcAft>
                <a:spcPts val="0"/>
              </a:spcAft>
              <a:buFont typeface="Wingdings" panose="05000000000000000000" charset="0"/>
              <a:buChar char="v"/>
            </a:pPr>
            <a:r>
              <a:rPr lang="en-US" sz="1400" b="1">
                <a:highlight>
                  <a:schemeClr val="dk1"/>
                </a:highlight>
              </a:rPr>
              <a:t>System Desgin(Diagram)</a:t>
            </a:r>
          </a:p>
          <a:p>
            <a:pPr marL="285750" lvl="0" indent="-285750" algn="l" rtl="0">
              <a:lnSpc>
                <a:spcPct val="60000"/>
              </a:lnSpc>
              <a:spcBef>
                <a:spcPts val="0"/>
              </a:spcBef>
              <a:spcAft>
                <a:spcPts val="0"/>
              </a:spcAft>
              <a:buFont typeface="Wingdings" panose="05000000000000000000" charset="0"/>
              <a:buChar char="v"/>
            </a:pPr>
            <a:endParaRPr lang="en-US" sz="1400" b="1">
              <a:highlight>
                <a:schemeClr val="dk1"/>
              </a:highlight>
            </a:endParaRPr>
          </a:p>
          <a:p>
            <a:pPr marL="285750" lvl="0" indent="-285750" algn="l" rtl="0">
              <a:lnSpc>
                <a:spcPct val="60000"/>
              </a:lnSpc>
              <a:spcBef>
                <a:spcPts val="0"/>
              </a:spcBef>
              <a:spcAft>
                <a:spcPts val="0"/>
              </a:spcAft>
              <a:buFont typeface="Wingdings" panose="05000000000000000000" charset="0"/>
              <a:buChar char="v"/>
            </a:pPr>
            <a:endParaRPr lang="en-US" sz="1400" b="1">
              <a:highlight>
                <a:schemeClr val="dk1"/>
              </a:highlight>
            </a:endParaRPr>
          </a:p>
          <a:p>
            <a:pPr marL="285750" lvl="0" indent="-285750" algn="l" rtl="0">
              <a:lnSpc>
                <a:spcPct val="60000"/>
              </a:lnSpc>
              <a:spcBef>
                <a:spcPts val="0"/>
              </a:spcBef>
              <a:spcAft>
                <a:spcPts val="0"/>
              </a:spcAft>
              <a:buFont typeface="Wingdings" panose="05000000000000000000" charset="0"/>
              <a:buChar char="v"/>
            </a:pPr>
            <a:r>
              <a:rPr lang="en-US" sz="1400" b="1">
                <a:highlight>
                  <a:schemeClr val="dk1"/>
                </a:highlight>
              </a:rPr>
              <a:t>User Interface</a:t>
            </a:r>
          </a:p>
          <a:p>
            <a:pPr marL="285750" lvl="0" indent="-285750" algn="l" rtl="0">
              <a:lnSpc>
                <a:spcPct val="60000"/>
              </a:lnSpc>
              <a:spcBef>
                <a:spcPts val="0"/>
              </a:spcBef>
              <a:spcAft>
                <a:spcPts val="0"/>
              </a:spcAft>
              <a:buFont typeface="Wingdings" panose="05000000000000000000" charset="0"/>
              <a:buChar char="v"/>
            </a:pPr>
            <a:endParaRPr lang="en-US" sz="1400" b="1">
              <a:highlight>
                <a:schemeClr val="dk1"/>
              </a:highlight>
            </a:endParaRPr>
          </a:p>
          <a:p>
            <a:pPr marL="285750" lvl="0" indent="-285750" algn="l" rtl="0">
              <a:lnSpc>
                <a:spcPct val="60000"/>
              </a:lnSpc>
              <a:spcBef>
                <a:spcPts val="0"/>
              </a:spcBef>
              <a:spcAft>
                <a:spcPts val="0"/>
              </a:spcAft>
              <a:buFont typeface="Wingdings" panose="05000000000000000000" charset="0"/>
              <a:buChar char="v"/>
            </a:pPr>
            <a:endParaRPr lang="en-US" sz="1400" b="1">
              <a:highlight>
                <a:schemeClr val="dk1"/>
              </a:highlight>
            </a:endParaRPr>
          </a:p>
          <a:p>
            <a:pPr marL="285750" lvl="0" indent="-285750" algn="l" rtl="0">
              <a:lnSpc>
                <a:spcPct val="60000"/>
              </a:lnSpc>
              <a:spcBef>
                <a:spcPts val="0"/>
              </a:spcBef>
              <a:spcAft>
                <a:spcPts val="0"/>
              </a:spcAft>
              <a:buFont typeface="Wingdings" panose="05000000000000000000" charset="0"/>
              <a:buChar char="v"/>
            </a:pPr>
            <a:r>
              <a:rPr lang="en-US" sz="1400" b="1">
                <a:highlight>
                  <a:schemeClr val="dk1"/>
                </a:highlight>
              </a:rPr>
              <a:t>Target Audience</a:t>
            </a:r>
          </a:p>
          <a:p>
            <a:pPr marL="285750" lvl="0" indent="-285750" algn="l" rtl="0">
              <a:lnSpc>
                <a:spcPct val="60000"/>
              </a:lnSpc>
              <a:spcBef>
                <a:spcPts val="0"/>
              </a:spcBef>
              <a:spcAft>
                <a:spcPts val="0"/>
              </a:spcAft>
              <a:buFont typeface="Wingdings" panose="05000000000000000000" charset="0"/>
              <a:buChar char="v"/>
            </a:pPr>
            <a:endParaRPr lang="en-US" sz="1400" b="1">
              <a:highlight>
                <a:schemeClr val="dk1"/>
              </a:highlight>
            </a:endParaRPr>
          </a:p>
          <a:p>
            <a:pPr marL="285750" lvl="0" indent="-285750" algn="l" rtl="0">
              <a:lnSpc>
                <a:spcPct val="60000"/>
              </a:lnSpc>
              <a:spcBef>
                <a:spcPts val="0"/>
              </a:spcBef>
              <a:spcAft>
                <a:spcPts val="0"/>
              </a:spcAft>
              <a:buFont typeface="Wingdings" panose="05000000000000000000" charset="0"/>
              <a:buChar char="v"/>
            </a:pPr>
            <a:endParaRPr lang="en-US" sz="1400" b="1">
              <a:highlight>
                <a:schemeClr val="dk1"/>
              </a:highlight>
            </a:endParaRPr>
          </a:p>
          <a:p>
            <a:pPr marL="285750" lvl="0" indent="-285750" algn="l" rtl="0">
              <a:lnSpc>
                <a:spcPct val="60000"/>
              </a:lnSpc>
              <a:spcBef>
                <a:spcPts val="0"/>
              </a:spcBef>
              <a:spcAft>
                <a:spcPts val="0"/>
              </a:spcAft>
              <a:buFont typeface="Wingdings" panose="05000000000000000000" charset="0"/>
              <a:buChar char="v"/>
            </a:pPr>
            <a:r>
              <a:rPr lang="en-US" sz="1400" b="1">
                <a:highlight>
                  <a:schemeClr val="dk1"/>
                </a:highlight>
              </a:rPr>
              <a:t>List of Tables</a:t>
            </a:r>
          </a:p>
          <a:p>
            <a:pPr marL="0" lvl="0" indent="0" algn="l" rtl="0">
              <a:lnSpc>
                <a:spcPct val="60000"/>
              </a:lnSpc>
              <a:spcBef>
                <a:spcPts val="0"/>
              </a:spcBef>
              <a:spcAft>
                <a:spcPts val="0"/>
              </a:spcAft>
              <a:buFont typeface="Wingdings" panose="05000000000000000000" charset="0"/>
              <a:buNone/>
            </a:pPr>
            <a:endParaRPr lang="en-US" sz="1400" b="1">
              <a:highlight>
                <a:schemeClr val="dk1"/>
              </a:highlight>
            </a:endParaRPr>
          </a:p>
          <a:p>
            <a:pPr marL="285750" lvl="0" indent="-285750" algn="l" rtl="0">
              <a:lnSpc>
                <a:spcPct val="60000"/>
              </a:lnSpc>
              <a:spcBef>
                <a:spcPts val="0"/>
              </a:spcBef>
              <a:spcAft>
                <a:spcPts val="0"/>
              </a:spcAft>
              <a:buFont typeface="Wingdings" panose="05000000000000000000" charset="0"/>
              <a:buChar char="v"/>
            </a:pPr>
            <a:endParaRPr lang="en-US" sz="1400" b="1">
              <a:highlight>
                <a:schemeClr val="dk1"/>
              </a:highlight>
            </a:endParaRPr>
          </a:p>
          <a:p>
            <a:pPr marL="285750" lvl="0" indent="-285750" algn="l" rtl="0">
              <a:lnSpc>
                <a:spcPct val="60000"/>
              </a:lnSpc>
              <a:spcBef>
                <a:spcPts val="0"/>
              </a:spcBef>
              <a:spcAft>
                <a:spcPts val="0"/>
              </a:spcAft>
              <a:buFont typeface="Wingdings" panose="05000000000000000000" charset="0"/>
              <a:buChar char="v"/>
            </a:pPr>
            <a:r>
              <a:rPr lang="en-US" sz="1400" b="1">
                <a:highlight>
                  <a:schemeClr val="dk1"/>
                </a:highlight>
              </a:rPr>
              <a:t>Overview</a:t>
            </a:r>
          </a:p>
          <a:p>
            <a:pPr marL="285750" lvl="0" indent="-285750" algn="l" rtl="0">
              <a:lnSpc>
                <a:spcPct val="60000"/>
              </a:lnSpc>
              <a:spcBef>
                <a:spcPts val="0"/>
              </a:spcBef>
              <a:spcAft>
                <a:spcPts val="0"/>
              </a:spcAft>
              <a:buFont typeface="Wingdings" panose="05000000000000000000" charset="0"/>
              <a:buChar char="v"/>
            </a:pPr>
            <a:endParaRPr lang="en-US" sz="1400" b="1">
              <a:highlight>
                <a:schemeClr val="dk1"/>
              </a:highlight>
            </a:endParaRPr>
          </a:p>
          <a:p>
            <a:pPr marL="285750" lvl="0" indent="-285750" algn="l" rtl="0">
              <a:lnSpc>
                <a:spcPct val="60000"/>
              </a:lnSpc>
              <a:spcBef>
                <a:spcPts val="0"/>
              </a:spcBef>
              <a:spcAft>
                <a:spcPts val="0"/>
              </a:spcAft>
              <a:buFont typeface="Wingdings" panose="05000000000000000000" charset="0"/>
              <a:buChar char="v"/>
            </a:pPr>
            <a:endParaRPr lang="en-US" sz="1400" b="1">
              <a:highlight>
                <a:schemeClr val="dk1"/>
              </a:highlight>
            </a:endParaRPr>
          </a:p>
          <a:p>
            <a:pPr marL="285750" lvl="0" indent="-285750" algn="l" rtl="0">
              <a:lnSpc>
                <a:spcPct val="60000"/>
              </a:lnSpc>
              <a:spcBef>
                <a:spcPts val="0"/>
              </a:spcBef>
              <a:spcAft>
                <a:spcPts val="0"/>
              </a:spcAft>
              <a:buFont typeface="Wingdings" panose="05000000000000000000" charset="0"/>
              <a:buChar char="v"/>
            </a:pPr>
            <a:r>
              <a:rPr lang="en-US" sz="1400" b="1">
                <a:highlight>
                  <a:schemeClr val="dk1"/>
                </a:highlight>
              </a:rPr>
              <a:t>References &amp; Sources</a:t>
            </a:r>
          </a:p>
        </p:txBody>
      </p:sp>
      <p:sp>
        <p:nvSpPr>
          <p:cNvPr id="5" name="Text Box 4"/>
          <p:cNvSpPr txBox="1"/>
          <p:nvPr/>
        </p:nvSpPr>
        <p:spPr>
          <a:xfrm>
            <a:off x="8748395" y="4804410"/>
            <a:ext cx="332105" cy="306705"/>
          </a:xfrm>
          <a:prstGeom prst="rect">
            <a:avLst/>
          </a:prstGeom>
          <a:noFill/>
        </p:spPr>
        <p:txBody>
          <a:bodyPr wrap="square" rtlCol="0">
            <a:spAutoFit/>
          </a:bodyPr>
          <a:lstStyle/>
          <a:p>
            <a:r>
              <a:rPr lang="en-US">
                <a:solidFill>
                  <a:schemeClr val="bg1"/>
                </a:solidFill>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560" y="368935"/>
            <a:ext cx="3199130" cy="666750"/>
          </a:xfrm>
        </p:spPr>
        <p:txBody>
          <a:bodyPr/>
          <a:lstStyle/>
          <a:p>
            <a:r>
              <a:rPr lang="en-US" dirty="0">
                <a:solidFill>
                  <a:schemeClr val="bg1"/>
                </a:solidFill>
              </a:rPr>
              <a:t>User Interface</a:t>
            </a:r>
          </a:p>
        </p:txBody>
      </p:sp>
      <p:sp>
        <p:nvSpPr>
          <p:cNvPr id="5" name="Text Box 4"/>
          <p:cNvSpPr txBox="1"/>
          <p:nvPr/>
        </p:nvSpPr>
        <p:spPr>
          <a:xfrm>
            <a:off x="8748395" y="4804410"/>
            <a:ext cx="396240" cy="306705"/>
          </a:xfrm>
          <a:prstGeom prst="rect">
            <a:avLst/>
          </a:prstGeom>
          <a:noFill/>
        </p:spPr>
        <p:txBody>
          <a:bodyPr wrap="square" rtlCol="0">
            <a:spAutoFit/>
          </a:bodyPr>
          <a:lstStyle/>
          <a:p>
            <a:r>
              <a:rPr lang="en-US" dirty="0">
                <a:solidFill>
                  <a:schemeClr val="bg1"/>
                </a:solidFill>
              </a:rPr>
              <a:t>20</a:t>
            </a:r>
          </a:p>
        </p:txBody>
      </p:sp>
      <p:sp>
        <p:nvSpPr>
          <p:cNvPr id="9" name="TextBox 8">
            <a:extLst>
              <a:ext uri="{FF2B5EF4-FFF2-40B4-BE49-F238E27FC236}">
                <a16:creationId xmlns:a16="http://schemas.microsoft.com/office/drawing/2014/main" id="{09C39443-9D4A-B012-91A5-FA23FB4F800A}"/>
              </a:ext>
            </a:extLst>
          </p:cNvPr>
          <p:cNvSpPr txBox="1"/>
          <p:nvPr/>
        </p:nvSpPr>
        <p:spPr>
          <a:xfrm>
            <a:off x="457200" y="1035685"/>
            <a:ext cx="3355041" cy="307777"/>
          </a:xfrm>
          <a:prstGeom prst="rect">
            <a:avLst/>
          </a:prstGeom>
          <a:noFill/>
        </p:spPr>
        <p:txBody>
          <a:bodyPr wrap="square" rtlCol="0">
            <a:spAutoFit/>
          </a:bodyPr>
          <a:lstStyle/>
          <a:p>
            <a:r>
              <a:rPr lang="en-US" b="1" dirty="0">
                <a:solidFill>
                  <a:schemeClr val="bg1"/>
                </a:solidFill>
                <a:latin typeface="Roboto Mono" panose="00000009000000000000" pitchFamily="49" charset="0"/>
                <a:ea typeface="Roboto Mono" panose="00000009000000000000" pitchFamily="49" charset="0"/>
              </a:rPr>
              <a:t>10.Play Interface</a:t>
            </a:r>
            <a:endParaRPr lang="en-IN" b="1" dirty="0">
              <a:solidFill>
                <a:schemeClr val="bg1"/>
              </a:solidFill>
              <a:latin typeface="Roboto Mono" panose="00000009000000000000" pitchFamily="49" charset="0"/>
              <a:ea typeface="Roboto Mono" panose="00000009000000000000" pitchFamily="49" charset="0"/>
            </a:endParaRPr>
          </a:p>
        </p:txBody>
      </p:sp>
      <p:pic>
        <p:nvPicPr>
          <p:cNvPr id="4" name="Picture 3">
            <a:extLst>
              <a:ext uri="{FF2B5EF4-FFF2-40B4-BE49-F238E27FC236}">
                <a16:creationId xmlns:a16="http://schemas.microsoft.com/office/drawing/2014/main" id="{D6347761-50A2-7003-EB04-EEC54FE502F9}"/>
              </a:ext>
            </a:extLst>
          </p:cNvPr>
          <p:cNvPicPr>
            <a:picLocks noChangeAspect="1"/>
          </p:cNvPicPr>
          <p:nvPr/>
        </p:nvPicPr>
        <p:blipFill>
          <a:blip r:embed="rId2"/>
          <a:stretch>
            <a:fillRect/>
          </a:stretch>
        </p:blipFill>
        <p:spPr>
          <a:xfrm>
            <a:off x="1166532" y="1459268"/>
            <a:ext cx="6525185" cy="3315297"/>
          </a:xfrm>
          <a:prstGeom prst="rect">
            <a:avLst/>
          </a:prstGeom>
        </p:spPr>
      </p:pic>
    </p:spTree>
    <p:extLst>
      <p:ext uri="{BB962C8B-B14F-4D97-AF65-F5344CB8AC3E}">
        <p14:creationId xmlns:p14="http://schemas.microsoft.com/office/powerpoint/2010/main" val="403897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5" name="Text Box 4"/>
          <p:cNvSpPr txBox="1"/>
          <p:nvPr/>
        </p:nvSpPr>
        <p:spPr>
          <a:xfrm>
            <a:off x="8748395" y="4803775"/>
            <a:ext cx="395605" cy="306705"/>
          </a:xfrm>
          <a:prstGeom prst="rect">
            <a:avLst/>
          </a:prstGeom>
          <a:noFill/>
        </p:spPr>
        <p:txBody>
          <a:bodyPr wrap="square" rtlCol="0">
            <a:spAutoFit/>
          </a:bodyPr>
          <a:lstStyle/>
          <a:p>
            <a:r>
              <a:rPr lang="en-US" dirty="0">
                <a:solidFill>
                  <a:schemeClr val="bg1"/>
                </a:solidFill>
              </a:rPr>
              <a:t>21</a:t>
            </a:r>
          </a:p>
        </p:txBody>
      </p:sp>
      <p:sp>
        <p:nvSpPr>
          <p:cNvPr id="326" name="Google Shape;326;p51"/>
          <p:cNvSpPr txBox="1">
            <a:spLocks noGrp="1"/>
          </p:cNvSpPr>
          <p:nvPr>
            <p:ph type="title"/>
          </p:nvPr>
        </p:nvSpPr>
        <p:spPr>
          <a:xfrm>
            <a:off x="2496185" y="248285"/>
            <a:ext cx="3889375" cy="6489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4000">
                <a:solidFill>
                  <a:schemeClr val="bg1"/>
                </a:solidFill>
                <a:highlight>
                  <a:schemeClr val="dk1"/>
                </a:highlight>
                <a:sym typeface="+mn-ea"/>
              </a:rPr>
              <a:t>Target Audience</a:t>
            </a:r>
          </a:p>
        </p:txBody>
      </p:sp>
      <p:graphicFrame>
        <p:nvGraphicFramePr>
          <p:cNvPr id="3" name="Chart 2"/>
          <p:cNvGraphicFramePr/>
          <p:nvPr/>
        </p:nvGraphicFramePr>
        <p:xfrm>
          <a:off x="2247265" y="2026285"/>
          <a:ext cx="4138295" cy="2903855"/>
        </p:xfrm>
        <a:graphic>
          <a:graphicData uri="http://schemas.openxmlformats.org/drawingml/2006/chart">
            <c:chart xmlns:c="http://schemas.openxmlformats.org/drawingml/2006/chart" xmlns:r="http://schemas.openxmlformats.org/officeDocument/2006/relationships" r:id="rId3"/>
          </a:graphicData>
        </a:graphic>
      </p:graphicFrame>
      <p:sp>
        <p:nvSpPr>
          <p:cNvPr id="6" name="Subtitle 5"/>
          <p:cNvSpPr>
            <a:spLocks noGrp="1"/>
          </p:cNvSpPr>
          <p:nvPr>
            <p:ph type="subTitle" idx="1"/>
          </p:nvPr>
        </p:nvSpPr>
        <p:spPr>
          <a:xfrm>
            <a:off x="635000" y="1096010"/>
            <a:ext cx="8113395" cy="1000760"/>
          </a:xfrm>
        </p:spPr>
        <p:txBody>
          <a:bodyPr/>
          <a:lstStyle/>
          <a:p>
            <a:pPr marL="139700" indent="0" algn="just">
              <a:lnSpc>
                <a:spcPct val="120000"/>
              </a:lnSpc>
              <a:buNone/>
            </a:pPr>
            <a:r>
              <a:rPr lang="en-US" b="1" dirty="0"/>
              <a:t>Describe the primary target audience, which includes gamers of a certain age group, interests, and gaming preferences or are you targeting casual game.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135" y="368935"/>
            <a:ext cx="5459730" cy="666750"/>
          </a:xfrm>
        </p:spPr>
        <p:txBody>
          <a:bodyPr/>
          <a:lstStyle/>
          <a:p>
            <a:r>
              <a:rPr lang="en-US">
                <a:solidFill>
                  <a:schemeClr val="bg1"/>
                </a:solidFill>
              </a:rPr>
              <a:t>List of Tables</a:t>
            </a:r>
          </a:p>
        </p:txBody>
      </p:sp>
      <p:sp>
        <p:nvSpPr>
          <p:cNvPr id="3" name="Subtitle 2"/>
          <p:cNvSpPr>
            <a:spLocks noGrp="1"/>
          </p:cNvSpPr>
          <p:nvPr>
            <p:ph type="subTitle" idx="1"/>
          </p:nvPr>
        </p:nvSpPr>
        <p:spPr>
          <a:xfrm>
            <a:off x="827405" y="1203960"/>
            <a:ext cx="3128645" cy="1855499"/>
          </a:xfrm>
        </p:spPr>
        <p:txBody>
          <a:bodyPr/>
          <a:lstStyle/>
          <a:p>
            <a:pPr marL="139700" indent="0" algn="l">
              <a:lnSpc>
                <a:spcPct val="120000"/>
              </a:lnSpc>
              <a:buNone/>
            </a:pPr>
            <a:r>
              <a:rPr lang="en-US" b="1" dirty="0"/>
              <a:t>1)Player Login Table</a:t>
            </a:r>
          </a:p>
          <a:p>
            <a:pPr marL="139700" indent="0" algn="l">
              <a:lnSpc>
                <a:spcPct val="120000"/>
              </a:lnSpc>
              <a:buNone/>
            </a:pPr>
            <a:r>
              <a:rPr lang="en-US" b="1" dirty="0"/>
              <a:t>2)Player High Score Table</a:t>
            </a:r>
          </a:p>
          <a:p>
            <a:pPr marL="139700" indent="0" algn="l">
              <a:lnSpc>
                <a:spcPct val="120000"/>
              </a:lnSpc>
              <a:buNone/>
            </a:pPr>
            <a:r>
              <a:rPr lang="en-US" b="1" dirty="0"/>
              <a:t>3)Achievements Table </a:t>
            </a:r>
          </a:p>
          <a:p>
            <a:pPr marL="139700" indent="0" algn="l">
              <a:lnSpc>
                <a:spcPct val="120000"/>
              </a:lnSpc>
              <a:buNone/>
            </a:pPr>
            <a:r>
              <a:rPr lang="en-US" b="1" dirty="0"/>
              <a:t>4)Leaderboard Table</a:t>
            </a:r>
          </a:p>
          <a:p>
            <a:pPr marL="139700" indent="0" algn="l">
              <a:lnSpc>
                <a:spcPct val="120000"/>
              </a:lnSpc>
              <a:buNone/>
            </a:pPr>
            <a:endParaRPr lang="en-US" b="1" dirty="0"/>
          </a:p>
        </p:txBody>
      </p:sp>
      <p:sp>
        <p:nvSpPr>
          <p:cNvPr id="5" name="Text Box 4"/>
          <p:cNvSpPr txBox="1"/>
          <p:nvPr/>
        </p:nvSpPr>
        <p:spPr>
          <a:xfrm>
            <a:off x="8748395" y="4803775"/>
            <a:ext cx="396240" cy="306705"/>
          </a:xfrm>
          <a:prstGeom prst="rect">
            <a:avLst/>
          </a:prstGeom>
          <a:noFill/>
        </p:spPr>
        <p:txBody>
          <a:bodyPr wrap="square" rtlCol="0">
            <a:spAutoFit/>
          </a:bodyPr>
          <a:lstStyle/>
          <a:p>
            <a:r>
              <a:rPr lang="en-US" dirty="0">
                <a:solidFill>
                  <a:schemeClr val="bg1"/>
                </a:solidFill>
              </a:rPr>
              <a:t>22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645" y="203835"/>
            <a:ext cx="3662680" cy="666750"/>
          </a:xfrm>
        </p:spPr>
        <p:txBody>
          <a:bodyPr/>
          <a:lstStyle/>
          <a:p>
            <a:r>
              <a:rPr lang="en-US">
                <a:solidFill>
                  <a:schemeClr val="bg1"/>
                </a:solidFill>
              </a:rPr>
              <a:t>OVERVIEW</a:t>
            </a:r>
          </a:p>
        </p:txBody>
      </p:sp>
      <p:sp>
        <p:nvSpPr>
          <p:cNvPr id="3" name="Subtitle 2"/>
          <p:cNvSpPr>
            <a:spLocks noGrp="1"/>
          </p:cNvSpPr>
          <p:nvPr>
            <p:ph type="subTitle" idx="1"/>
          </p:nvPr>
        </p:nvSpPr>
        <p:spPr>
          <a:xfrm>
            <a:off x="125730" y="1035685"/>
            <a:ext cx="8872220" cy="3745230"/>
          </a:xfrm>
        </p:spPr>
        <p:txBody>
          <a:bodyPr/>
          <a:lstStyle/>
          <a:p>
            <a:pPr marL="139700" indent="0" algn="just">
              <a:lnSpc>
                <a:spcPct val="120000"/>
              </a:lnSpc>
              <a:buNone/>
            </a:pPr>
            <a:r>
              <a:rPr lang="en-US" b="1" dirty="0"/>
              <a:t>Overall, a gesture control web-based game is an interactive game that enables players to control in-game actions and interactions using </a:t>
            </a:r>
            <a:r>
              <a:rPr lang="en-US" b="1" dirty="0" err="1"/>
              <a:t>gestures,typically</a:t>
            </a:r>
            <a:r>
              <a:rPr lang="en-US" b="1" dirty="0"/>
              <a:t> detected by a webcam. This innovative approach replaces traditional input methods like keyboard or mouse with real-world movements, allowing players to immerse themselves in the game by translating their gestures into on-screen actions. </a:t>
            </a:r>
          </a:p>
          <a:p>
            <a:pPr marL="139700" indent="0" algn="just">
              <a:lnSpc>
                <a:spcPct val="120000"/>
              </a:lnSpc>
              <a:buNone/>
            </a:pPr>
            <a:endParaRPr lang="en-US" b="1" dirty="0"/>
          </a:p>
          <a:p>
            <a:pPr marL="139700" indent="0" algn="just">
              <a:lnSpc>
                <a:spcPct val="120000"/>
              </a:lnSpc>
              <a:buNone/>
            </a:pPr>
            <a:r>
              <a:rPr lang="en-US" b="1" dirty="0"/>
              <a:t>Developers must create gesture recognition algorithms, optimize performance across various devices and browsers, and ensure a responsive feedback system to deliver an engaging gaming experience. Gesture control enhances gaming by introducing new ways to interact with games. It presents challenges such as accuracy, accessibility, and the need for specialized hardware, making it essential for developers to strike a balance between innovation and usability to create a successful and inclusive gaming experience.</a:t>
            </a:r>
          </a:p>
        </p:txBody>
      </p:sp>
      <p:sp>
        <p:nvSpPr>
          <p:cNvPr id="5" name="Text Box 4"/>
          <p:cNvSpPr txBox="1"/>
          <p:nvPr/>
        </p:nvSpPr>
        <p:spPr>
          <a:xfrm>
            <a:off x="8748395" y="4803775"/>
            <a:ext cx="396240" cy="306705"/>
          </a:xfrm>
          <a:prstGeom prst="rect">
            <a:avLst/>
          </a:prstGeom>
          <a:noFill/>
        </p:spPr>
        <p:txBody>
          <a:bodyPr wrap="square" rtlCol="0">
            <a:spAutoFit/>
          </a:bodyPr>
          <a:lstStyle/>
          <a:p>
            <a:r>
              <a:rPr lang="en-US" dirty="0">
                <a:solidFill>
                  <a:schemeClr val="bg1"/>
                </a:solidFill>
              </a:rPr>
              <a:t>23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135" y="368935"/>
            <a:ext cx="5612765" cy="737870"/>
          </a:xfrm>
        </p:spPr>
        <p:txBody>
          <a:bodyPr/>
          <a:lstStyle/>
          <a:p>
            <a:r>
              <a:rPr lang="en-US">
                <a:solidFill>
                  <a:schemeClr val="bg1"/>
                </a:solidFill>
                <a:highlight>
                  <a:schemeClr val="dk1"/>
                </a:highlight>
                <a:sym typeface="+mn-ea"/>
              </a:rPr>
              <a:t>References &amp; Sources</a:t>
            </a:r>
          </a:p>
        </p:txBody>
      </p:sp>
      <p:sp>
        <p:nvSpPr>
          <p:cNvPr id="5" name="Text Box 4"/>
          <p:cNvSpPr txBox="1"/>
          <p:nvPr/>
        </p:nvSpPr>
        <p:spPr>
          <a:xfrm>
            <a:off x="8748395" y="4804410"/>
            <a:ext cx="522605" cy="306705"/>
          </a:xfrm>
          <a:prstGeom prst="rect">
            <a:avLst/>
          </a:prstGeom>
          <a:noFill/>
        </p:spPr>
        <p:txBody>
          <a:bodyPr wrap="square" rtlCol="0">
            <a:spAutoFit/>
          </a:bodyPr>
          <a:lstStyle/>
          <a:p>
            <a:r>
              <a:rPr lang="en-US" dirty="0">
                <a:solidFill>
                  <a:schemeClr val="bg1"/>
                </a:solidFill>
              </a:rPr>
              <a:t>24</a:t>
            </a:r>
          </a:p>
        </p:txBody>
      </p:sp>
      <p:sp>
        <p:nvSpPr>
          <p:cNvPr id="4" name="Subtitle 3"/>
          <p:cNvSpPr>
            <a:spLocks noGrp="1"/>
          </p:cNvSpPr>
          <p:nvPr>
            <p:ph type="subTitle" idx="1"/>
          </p:nvPr>
        </p:nvSpPr>
        <p:spPr>
          <a:xfrm>
            <a:off x="231775" y="1106805"/>
            <a:ext cx="8912860" cy="3740150"/>
          </a:xfrm>
        </p:spPr>
        <p:txBody>
          <a:bodyPr/>
          <a:lstStyle/>
          <a:p>
            <a:pPr marL="139700" indent="0" algn="l">
              <a:lnSpc>
                <a:spcPct val="120000"/>
              </a:lnSpc>
              <a:buNone/>
            </a:pPr>
            <a:r>
              <a:rPr lang="en-US" sz="1200"/>
              <a:t>1.Developers:-</a:t>
            </a:r>
            <a:r>
              <a:rPr lang="en-US" sz="1200">
                <a:hlinkClick r:id="rId2" action="ppaction://hlinkfile">
                  <a:extLst>
                    <a:ext uri="{DAF060AB-1E55-43B9-8AAB-6FB025537F2F}">
                      <wpsdc:hlinkClr xmlns="" xmlns:wpsdc="http://www.wps.cn/officeDocument/2017/drawingmlCustomData" val="FFFFFF"/>
                      <wpsdc:folHlinkClr xmlns="" xmlns:wpsdc="http://www.wps.cn/officeDocument/2017/drawingmlCustomData" val="0097A7"/>
                      <wpsdc:hlinkUnderline xmlns="" xmlns:wpsdc="http://www.wps.cn/officeDocument/2017/drawingmlCustomData" val="1"/>
                    </a:ext>
                  </a:extLst>
                </a:hlinkClick>
              </a:rPr>
              <a:t>https://developers.google.com/mediapipe/solutions/vision/gesture_recognizer/web_js</a:t>
            </a:r>
            <a:endParaRPr lang="en-US" sz="1200"/>
          </a:p>
          <a:p>
            <a:pPr marL="139700" indent="0" algn="l">
              <a:lnSpc>
                <a:spcPct val="120000"/>
              </a:lnSpc>
              <a:buNone/>
            </a:pPr>
            <a:endParaRPr lang="en-US" sz="1200"/>
          </a:p>
          <a:p>
            <a:pPr marL="139700" indent="0" algn="l">
              <a:lnSpc>
                <a:spcPct val="120000"/>
              </a:lnSpc>
              <a:buNone/>
            </a:pPr>
            <a:r>
              <a:rPr lang="en-US" sz="1200"/>
              <a:t>2.geeksforgeeks:- </a:t>
            </a:r>
            <a:r>
              <a:rPr lang="en-US" sz="1200">
                <a:hlinkClick r:id="rId3" action="ppaction://hlinkfile"/>
              </a:rPr>
              <a:t>https://www.geeksforgeeks.org/project-idea-hand-web-browser/</a:t>
            </a:r>
            <a:endParaRPr lang="en-US" sz="1200"/>
          </a:p>
          <a:p>
            <a:pPr marL="139700" indent="0" algn="l">
              <a:lnSpc>
                <a:spcPct val="120000"/>
              </a:lnSpc>
              <a:buNone/>
            </a:pPr>
            <a:endParaRPr lang="en-US" sz="1200"/>
          </a:p>
          <a:p>
            <a:pPr marL="139700" indent="0" algn="l">
              <a:lnSpc>
                <a:spcPct val="120000"/>
              </a:lnSpc>
              <a:buNone/>
            </a:pPr>
            <a:r>
              <a:rPr lang="en-US" sz="1200"/>
              <a:t>3.towardsdatascience:- </a:t>
            </a:r>
            <a:r>
              <a:rPr lang="en-US" sz="1200">
                <a:hlinkClick r:id="rId4" action="ppaction://hlinkfile"/>
              </a:rPr>
              <a:t>https://towardsdatascience.com/gentle-introduction-to-2d-hand-pose-estimation-approach-explained-4348d6d79b11</a:t>
            </a:r>
            <a:endParaRPr lang="en-US" sz="1200"/>
          </a:p>
          <a:p>
            <a:pPr marL="139700" indent="0" algn="l">
              <a:lnSpc>
                <a:spcPct val="120000"/>
              </a:lnSpc>
              <a:buNone/>
            </a:pPr>
            <a:endParaRPr lang="en-US" sz="1200"/>
          </a:p>
          <a:p>
            <a:pPr marL="139700" indent="0" algn="l">
              <a:lnSpc>
                <a:spcPct val="120000"/>
              </a:lnSpc>
              <a:buNone/>
            </a:pPr>
            <a:r>
              <a:rPr lang="en-US" sz="1200"/>
              <a:t>4. makeuseof:- </a:t>
            </a:r>
            <a:r>
              <a:rPr lang="en-US" sz="1200">
                <a:hlinkClick r:id="rId5" action="ppaction://hlinkfile"/>
              </a:rPr>
              <a:t>https://www.makeuseof.com/browser-windows-macos-chromeos-uses-least-ram-cpu/</a:t>
            </a:r>
            <a:r>
              <a:rPr lang="en-US" sz="1200"/>
              <a:t> </a:t>
            </a:r>
          </a:p>
          <a:p>
            <a:pPr marL="139700" indent="0" algn="l">
              <a:lnSpc>
                <a:spcPct val="120000"/>
              </a:lnSpc>
              <a:buNone/>
            </a:pPr>
            <a:endParaRPr lang="en-US" sz="1200"/>
          </a:p>
          <a:p>
            <a:pPr marL="139700" indent="0" algn="l">
              <a:lnSpc>
                <a:spcPct val="120000"/>
              </a:lnSpc>
              <a:buNone/>
            </a:pPr>
            <a:r>
              <a:rPr lang="en-US" sz="1200"/>
              <a:t>5. w3school:- </a:t>
            </a:r>
            <a:r>
              <a:rPr lang="en-US" sz="1200">
                <a:hlinkClick r:id="rId6" action="ppaction://hlinkfile"/>
              </a:rPr>
              <a:t>https://www.w3schools.com/</a:t>
            </a:r>
            <a:endParaRPr lang="en-US" sz="1200"/>
          </a:p>
          <a:p>
            <a:pPr marL="139700" indent="0" algn="l">
              <a:lnSpc>
                <a:spcPct val="120000"/>
              </a:lnSpc>
              <a:buNone/>
            </a:pPr>
            <a:endParaRPr lang="en-US" sz="1200"/>
          </a:p>
          <a:p>
            <a:pPr marL="139700" indent="0" algn="l">
              <a:lnSpc>
                <a:spcPct val="120000"/>
              </a:lnSpc>
              <a:buNone/>
            </a:pPr>
            <a:r>
              <a:rPr lang="en-US" sz="1200"/>
              <a:t>6. </a:t>
            </a:r>
            <a:r>
              <a:rPr lang="en-US" sz="1200">
                <a:hlinkClick r:id="rId7"/>
              </a:rPr>
              <a:t>http://ethesis.nitrkl.ac.in/6055/1/110ID0520-14.pdf</a:t>
            </a:r>
            <a:endParaRPr lang="en-US" sz="1200"/>
          </a:p>
          <a:p>
            <a:pPr marL="139700" indent="0" algn="l">
              <a:lnSpc>
                <a:spcPct val="120000"/>
              </a:lnSpc>
              <a:buNone/>
            </a:pPr>
            <a:endParaRPr lang="en-US" sz="1200"/>
          </a:p>
          <a:p>
            <a:pPr marL="139700" indent="0" algn="l">
              <a:lnSpc>
                <a:spcPct val="120000"/>
              </a:lnSpc>
              <a:buNone/>
            </a:pPr>
            <a:r>
              <a:rPr lang="en-US" sz="1200"/>
              <a:t>7. </a:t>
            </a:r>
            <a:r>
              <a:rPr lang="en-US" sz="1200">
                <a:hlinkClick r:id="rId8" action="ppaction://hlinkfile"/>
              </a:rPr>
              <a:t>https://www.ijsr.net/archive/v11i10/SR221025224232.pdf</a:t>
            </a:r>
            <a:endParaRPr 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9645" y="1772169"/>
            <a:ext cx="5459700" cy="572700"/>
          </a:xfrm>
        </p:spPr>
        <p:txBody>
          <a:bodyPr/>
          <a:lstStyle/>
          <a:p>
            <a:r>
              <a:rPr lang="en-US" sz="7200" dirty="0">
                <a:solidFill>
                  <a:schemeClr val="bg1"/>
                </a:solidFill>
              </a:rPr>
              <a:t>Thank you!</a:t>
            </a:r>
          </a:p>
        </p:txBody>
      </p:sp>
      <p:sp>
        <p:nvSpPr>
          <p:cNvPr id="5" name="Text Box 4"/>
          <p:cNvSpPr txBox="1"/>
          <p:nvPr/>
        </p:nvSpPr>
        <p:spPr>
          <a:xfrm>
            <a:off x="8748395" y="4803775"/>
            <a:ext cx="395605" cy="306705"/>
          </a:xfrm>
          <a:prstGeom prst="rect">
            <a:avLst/>
          </a:prstGeom>
          <a:noFill/>
        </p:spPr>
        <p:txBody>
          <a:bodyPr wrap="square" rtlCol="0">
            <a:spAutoFit/>
          </a:bodyPr>
          <a:lstStyle/>
          <a:p>
            <a:r>
              <a:rPr lang="en-US" dirty="0">
                <a:solidFill>
                  <a:schemeClr val="bg1"/>
                </a:solidFill>
              </a:rPr>
              <a:t>25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8748395" y="4803775"/>
            <a:ext cx="395605" cy="306705"/>
          </a:xfrm>
          <a:prstGeom prst="rect">
            <a:avLst/>
          </a:prstGeom>
          <a:noFill/>
        </p:spPr>
        <p:txBody>
          <a:bodyPr wrap="square" rtlCol="0">
            <a:spAutoFit/>
          </a:bodyPr>
          <a:lstStyle/>
          <a:p>
            <a:r>
              <a:rPr lang="en-US">
                <a:solidFill>
                  <a:schemeClr val="bg1"/>
                </a:solidFill>
              </a:rPr>
              <a:t>26</a:t>
            </a:r>
            <a:endParaRPr lang="en-US" dirty="0">
              <a:solidFill>
                <a:schemeClr val="bg1"/>
              </a:solidFill>
            </a:endParaRPr>
          </a:p>
        </p:txBody>
      </p:sp>
      <p:sp>
        <p:nvSpPr>
          <p:cNvPr id="4" name="TextBox 3">
            <a:extLst>
              <a:ext uri="{FF2B5EF4-FFF2-40B4-BE49-F238E27FC236}">
                <a16:creationId xmlns:a16="http://schemas.microsoft.com/office/drawing/2014/main" id="{2D023B46-8FFC-61B8-3962-9D981EE77531}"/>
              </a:ext>
            </a:extLst>
          </p:cNvPr>
          <p:cNvSpPr txBox="1"/>
          <p:nvPr/>
        </p:nvSpPr>
        <p:spPr>
          <a:xfrm>
            <a:off x="2286000" y="2248584"/>
            <a:ext cx="4572000" cy="646331"/>
          </a:xfrm>
          <a:prstGeom prst="rect">
            <a:avLst/>
          </a:prstGeom>
          <a:noFill/>
        </p:spPr>
        <p:txBody>
          <a:bodyPr wrap="square">
            <a:spAutoFit/>
          </a:bodyPr>
          <a:lstStyle/>
          <a:p>
            <a:pPr marL="139700" indent="0">
              <a:buNone/>
            </a:pPr>
            <a:r>
              <a:rPr lang="en-US" sz="3600" b="1" dirty="0">
                <a:solidFill>
                  <a:schemeClr val="bg1"/>
                </a:solidFill>
                <a:latin typeface="Roboto Mono" panose="00000009000000000000" pitchFamily="49" charset="0"/>
                <a:ea typeface="Roboto Mono" panose="00000009000000000000" pitchFamily="49" charset="0"/>
              </a:rPr>
              <a:t>Any Questions?</a:t>
            </a:r>
          </a:p>
        </p:txBody>
      </p:sp>
    </p:spTree>
    <p:extLst>
      <p:ext uri="{BB962C8B-B14F-4D97-AF65-F5344CB8AC3E}">
        <p14:creationId xmlns:p14="http://schemas.microsoft.com/office/powerpoint/2010/main" val="3770446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6" name="Google Shape;326;p51"/>
          <p:cNvSpPr txBox="1">
            <a:spLocks noGrp="1"/>
          </p:cNvSpPr>
          <p:nvPr>
            <p:ph type="title"/>
          </p:nvPr>
        </p:nvSpPr>
        <p:spPr>
          <a:xfrm>
            <a:off x="720090" y="248285"/>
            <a:ext cx="7703820" cy="6489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bg1"/>
                </a:solidFill>
                <a:highlight>
                  <a:schemeClr val="dk1"/>
                </a:highlight>
                <a:sym typeface="+mn-ea"/>
              </a:rPr>
              <a:t>Abstract</a:t>
            </a:r>
          </a:p>
        </p:txBody>
      </p:sp>
      <p:sp>
        <p:nvSpPr>
          <p:cNvPr id="328" name="Google Shape;328;p51"/>
          <p:cNvSpPr txBox="1">
            <a:spLocks noGrp="1"/>
          </p:cNvSpPr>
          <p:nvPr>
            <p:ph type="subTitle" idx="2"/>
          </p:nvPr>
        </p:nvSpPr>
        <p:spPr>
          <a:xfrm>
            <a:off x="720090" y="1087755"/>
            <a:ext cx="7905115" cy="3836670"/>
          </a:xfrm>
          <a:prstGeom prst="rect">
            <a:avLst/>
          </a:prstGeom>
        </p:spPr>
        <p:txBody>
          <a:bodyPr spcFirstLastPara="1" wrap="square" lIns="91425" tIns="91425" rIns="91425" bIns="91425" anchor="t" anchorCtr="0">
            <a:noAutofit/>
          </a:bodyPr>
          <a:lstStyle/>
          <a:p>
            <a:pPr marL="0" lvl="0" indent="0" algn="just" rtl="0">
              <a:lnSpc>
                <a:spcPct val="120000"/>
              </a:lnSpc>
              <a:spcAft>
                <a:spcPts val="1600"/>
              </a:spcAft>
              <a:buNone/>
            </a:pPr>
            <a:r>
              <a:rPr lang="en-US" dirty="0">
                <a:solidFill>
                  <a:schemeClr val="bg1"/>
                </a:solidFill>
                <a:highlight>
                  <a:schemeClr val="dk1"/>
                </a:highlight>
              </a:rPr>
              <a:t>Gesture Fun is an exciting web-based game that allows users to control in-game actions using hand gestures. This interactive web app combines HTML, CSS, JavaScript, and python to create an engaging user interface. The game utilizes the user's webcam to capture hand movements, and computer vision techniques process these gestures in real-time.</a:t>
            </a:r>
          </a:p>
          <a:p>
            <a:pPr marL="0" lvl="0" indent="0" algn="just" rtl="0">
              <a:lnSpc>
                <a:spcPct val="120000"/>
              </a:lnSpc>
              <a:spcAft>
                <a:spcPts val="1600"/>
              </a:spcAft>
              <a:buNone/>
            </a:pPr>
            <a:r>
              <a:rPr lang="en-US" dirty="0">
                <a:solidFill>
                  <a:schemeClr val="bg1"/>
                </a:solidFill>
                <a:highlight>
                  <a:schemeClr val="dk1"/>
                </a:highlight>
              </a:rPr>
              <a:t>The system demonstrates how the integration of a fairly accurate, light weight hand detection model can be used to track player hands and enable </a:t>
            </a:r>
            <a:r>
              <a:rPr lang="en-US" dirty="0" err="1">
                <a:solidFill>
                  <a:schemeClr val="bg1"/>
                </a:solidFill>
                <a:highlight>
                  <a:schemeClr val="dk1"/>
                </a:highlight>
              </a:rPr>
              <a:t>realtime</a:t>
            </a:r>
            <a:r>
              <a:rPr lang="en-US" dirty="0">
                <a:solidFill>
                  <a:schemeClr val="bg1"/>
                </a:solidFill>
                <a:highlight>
                  <a:schemeClr val="dk1"/>
                </a:highlight>
              </a:rPr>
              <a:t> body interactions. The web app enjoyment, offering players a unique way to interact with the game.</a:t>
            </a:r>
          </a:p>
        </p:txBody>
      </p:sp>
      <p:sp>
        <p:nvSpPr>
          <p:cNvPr id="5" name="Text Box 4"/>
          <p:cNvSpPr txBox="1"/>
          <p:nvPr/>
        </p:nvSpPr>
        <p:spPr>
          <a:xfrm>
            <a:off x="8748395" y="4804410"/>
            <a:ext cx="332105" cy="306705"/>
          </a:xfrm>
          <a:prstGeom prst="rect">
            <a:avLst/>
          </a:prstGeom>
          <a:noFill/>
        </p:spPr>
        <p:txBody>
          <a:bodyPr wrap="square" rtlCol="0">
            <a:spAutoFit/>
          </a:bodyPr>
          <a:lstStyle/>
          <a:p>
            <a:r>
              <a:rPr lang="en-US">
                <a:solidFill>
                  <a:schemeClr val="bg1"/>
                </a:solidFill>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52" name="Google Shape;352;p52"/>
          <p:cNvSpPr txBox="1">
            <a:spLocks noGrp="1"/>
          </p:cNvSpPr>
          <p:nvPr>
            <p:ph type="title"/>
          </p:nvPr>
        </p:nvSpPr>
        <p:spPr>
          <a:xfrm>
            <a:off x="1595755" y="191770"/>
            <a:ext cx="5952490"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bg1"/>
                </a:solidFill>
                <a:highlight>
                  <a:schemeClr val="dk1"/>
                </a:highlight>
                <a:sym typeface="+mn-ea"/>
              </a:rPr>
              <a:t> Aim/Objective</a:t>
            </a:r>
          </a:p>
        </p:txBody>
      </p:sp>
      <p:sp>
        <p:nvSpPr>
          <p:cNvPr id="356" name="Google Shape;356;p52"/>
          <p:cNvSpPr txBox="1">
            <a:spLocks noGrp="1"/>
          </p:cNvSpPr>
          <p:nvPr>
            <p:ph type="subTitle" idx="4"/>
          </p:nvPr>
        </p:nvSpPr>
        <p:spPr>
          <a:xfrm>
            <a:off x="720090" y="976630"/>
            <a:ext cx="8001635" cy="3278505"/>
          </a:xfrm>
          <a:prstGeom prst="rect">
            <a:avLst/>
          </a:prstGeom>
        </p:spPr>
        <p:txBody>
          <a:bodyPr spcFirstLastPara="1" wrap="square" lIns="91425" tIns="91425" rIns="91425" bIns="91425" anchor="t" anchorCtr="0">
            <a:noAutofit/>
          </a:bodyPr>
          <a:lstStyle/>
          <a:p>
            <a:pPr marL="0" lvl="0" indent="0" algn="just" rtl="0">
              <a:lnSpc>
                <a:spcPct val="120000"/>
              </a:lnSpc>
              <a:buNone/>
            </a:pPr>
            <a:r>
              <a:rPr lang="en-US" altLang="en-GB">
                <a:solidFill>
                  <a:schemeClr val="bg1"/>
                </a:solidFill>
              </a:rPr>
              <a:t>Our project is all about making technology feel like magic. Imagine using your computer, not with a keyboard or mouse, but by simply moving your hands in front of the camera. This document is like our treasure map, showing us the way to build this extraordinary software.</a:t>
            </a:r>
          </a:p>
          <a:p>
            <a:pPr marL="0" lvl="0" indent="0" algn="just" rtl="0">
              <a:lnSpc>
                <a:spcPct val="120000"/>
              </a:lnSpc>
              <a:buNone/>
            </a:pPr>
            <a:endParaRPr lang="en-US" altLang="en-GB">
              <a:solidFill>
                <a:schemeClr val="bg1"/>
              </a:solidFill>
            </a:endParaRPr>
          </a:p>
          <a:p>
            <a:pPr marL="0" lvl="0" indent="0" algn="just" rtl="0">
              <a:lnSpc>
                <a:spcPct val="120000"/>
              </a:lnSpc>
              <a:buNone/>
            </a:pPr>
            <a:r>
              <a:rPr lang="en-US" altLang="en-GB">
                <a:solidFill>
                  <a:schemeClr val="bg1"/>
                </a:solidFill>
              </a:rPr>
              <a:t>Its purpose is to spell out our project's goals, explain how the software will work, and set the rules we need to follow. Whether you're a developer, tester, or someone excited about our project, this document is your key to understanding what we're doing and how we're doing it.</a:t>
            </a:r>
          </a:p>
        </p:txBody>
      </p:sp>
      <p:sp>
        <p:nvSpPr>
          <p:cNvPr id="5" name="Text Box 4"/>
          <p:cNvSpPr txBox="1"/>
          <p:nvPr/>
        </p:nvSpPr>
        <p:spPr>
          <a:xfrm>
            <a:off x="8748395" y="4804410"/>
            <a:ext cx="332105" cy="306705"/>
          </a:xfrm>
          <a:prstGeom prst="rect">
            <a:avLst/>
          </a:prstGeom>
          <a:noFill/>
        </p:spPr>
        <p:txBody>
          <a:bodyPr wrap="square" rtlCol="0">
            <a:spAutoFit/>
          </a:bodyPr>
          <a:lstStyle/>
          <a:p>
            <a:r>
              <a:rPr lang="en-US">
                <a:solidFill>
                  <a:schemeClr val="bg1"/>
                </a:solidFill>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3"/>
          <p:cNvSpPr txBox="1">
            <a:spLocks noGrp="1"/>
          </p:cNvSpPr>
          <p:nvPr>
            <p:ph type="title"/>
          </p:nvPr>
        </p:nvSpPr>
        <p:spPr>
          <a:xfrm>
            <a:off x="1691640" y="-380365"/>
            <a:ext cx="5218430" cy="17341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4000">
                <a:solidFill>
                  <a:schemeClr val="bg1"/>
                </a:solidFill>
              </a:rPr>
              <a:t>Specific Requirements</a:t>
            </a:r>
          </a:p>
        </p:txBody>
      </p:sp>
      <p:sp>
        <p:nvSpPr>
          <p:cNvPr id="374" name="Google Shape;374;p53"/>
          <p:cNvSpPr txBox="1">
            <a:spLocks noGrp="1"/>
          </p:cNvSpPr>
          <p:nvPr>
            <p:ph type="subTitle" idx="1"/>
          </p:nvPr>
        </p:nvSpPr>
        <p:spPr>
          <a:xfrm>
            <a:off x="179705" y="987425"/>
            <a:ext cx="3342640" cy="38792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a:t>SOFTWARE:</a:t>
            </a:r>
          </a:p>
          <a:p>
            <a:pPr marL="0" lvl="0" indent="0" algn="l" rtl="0">
              <a:spcBef>
                <a:spcPts val="0"/>
              </a:spcBef>
              <a:spcAft>
                <a:spcPts val="0"/>
              </a:spcAft>
              <a:buNone/>
            </a:pPr>
            <a:endParaRPr lang="en-US" altLang="en-GB" b="1"/>
          </a:p>
          <a:p>
            <a:pPr marL="0" lvl="0" indent="0" algn="l" rtl="0">
              <a:spcBef>
                <a:spcPts val="0"/>
              </a:spcBef>
              <a:spcAft>
                <a:spcPts val="0"/>
              </a:spcAft>
              <a:buNone/>
            </a:pPr>
            <a:r>
              <a:rPr lang="en-US" altLang="en-GB" b="1"/>
              <a:t>Web Browser</a:t>
            </a:r>
          </a:p>
          <a:p>
            <a:pPr marL="0" lvl="0" indent="0" algn="l" rtl="0">
              <a:spcBef>
                <a:spcPts val="0"/>
              </a:spcBef>
              <a:spcAft>
                <a:spcPts val="0"/>
              </a:spcAft>
              <a:buNone/>
            </a:pPr>
            <a:r>
              <a:rPr lang="en-US" altLang="en-GB" b="1"/>
              <a:t>Any OS</a:t>
            </a:r>
          </a:p>
        </p:txBody>
      </p:sp>
      <p:sp>
        <p:nvSpPr>
          <p:cNvPr id="2" name="Google Shape;374;p53"/>
          <p:cNvSpPr txBox="1"/>
          <p:nvPr/>
        </p:nvSpPr>
        <p:spPr>
          <a:xfrm>
            <a:off x="5003800" y="987425"/>
            <a:ext cx="3342640" cy="387921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1pPr>
            <a:lvl2pPr marL="914400" marR="0" lvl="1" indent="-317500" algn="ctr" rtl="0">
              <a:lnSpc>
                <a:spcPct val="100000"/>
              </a:lnSpc>
              <a:spcBef>
                <a:spcPts val="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2pPr>
            <a:lvl3pPr marL="1371600" marR="0" lvl="2"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3pPr>
            <a:lvl4pPr marL="1828800" marR="0" lvl="3"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4pPr>
            <a:lvl5pPr marL="2286000" marR="0" lvl="4"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5pPr>
            <a:lvl6pPr marL="2743200" marR="0" lvl="5"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6pPr>
            <a:lvl7pPr marL="3200400" marR="0" lvl="6"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7pPr>
            <a:lvl8pPr marL="3657600" marR="0" lvl="7"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8pPr>
            <a:lvl9pPr marL="4114800" marR="0" lvl="8" indent="-317500" algn="ctr" rtl="0">
              <a:lnSpc>
                <a:spcPct val="100000"/>
              </a:lnSpc>
              <a:spcBef>
                <a:spcPts val="1600"/>
              </a:spcBef>
              <a:spcAft>
                <a:spcPts val="160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9pPr>
          </a:lstStyle>
          <a:p>
            <a:pPr marL="0" lvl="0" indent="0" algn="l" rtl="0">
              <a:lnSpc>
                <a:spcPct val="120000"/>
              </a:lnSpc>
              <a:buNone/>
            </a:pPr>
            <a:r>
              <a:rPr lang="en-US" altLang="en-GB" b="1"/>
              <a:t>HARDWARE:</a:t>
            </a:r>
          </a:p>
          <a:p>
            <a:pPr marL="0" lvl="0" indent="0" algn="l" rtl="0">
              <a:lnSpc>
                <a:spcPct val="120000"/>
              </a:lnSpc>
              <a:buNone/>
            </a:pPr>
            <a:endParaRPr lang="en-US" altLang="en-GB" b="1"/>
          </a:p>
          <a:p>
            <a:pPr marL="0" lvl="0" indent="0" algn="l" rtl="0">
              <a:lnSpc>
                <a:spcPct val="120000"/>
              </a:lnSpc>
              <a:buNone/>
            </a:pPr>
            <a:r>
              <a:rPr lang="en-US" altLang="en-GB" b="1"/>
              <a:t>Laptop</a:t>
            </a:r>
          </a:p>
          <a:p>
            <a:pPr marL="0" lvl="0" indent="0" algn="l" rtl="0">
              <a:lnSpc>
                <a:spcPct val="120000"/>
              </a:lnSpc>
              <a:buNone/>
            </a:pPr>
            <a:r>
              <a:rPr lang="en-US" altLang="en-GB" b="1"/>
              <a:t>Computer</a:t>
            </a:r>
          </a:p>
          <a:p>
            <a:pPr marL="0" lvl="0" indent="0" algn="l" rtl="0">
              <a:lnSpc>
                <a:spcPct val="120000"/>
              </a:lnSpc>
              <a:buNone/>
            </a:pPr>
            <a:r>
              <a:rPr lang="en-US" altLang="en-GB" b="1"/>
              <a:t>Web Cam</a:t>
            </a:r>
          </a:p>
        </p:txBody>
      </p:sp>
      <p:sp>
        <p:nvSpPr>
          <p:cNvPr id="5" name="Text Box 4"/>
          <p:cNvSpPr txBox="1"/>
          <p:nvPr/>
        </p:nvSpPr>
        <p:spPr>
          <a:xfrm>
            <a:off x="8748395" y="4803775"/>
            <a:ext cx="332105" cy="306705"/>
          </a:xfrm>
          <a:prstGeom prst="rect">
            <a:avLst/>
          </a:prstGeom>
          <a:noFill/>
        </p:spPr>
        <p:txBody>
          <a:bodyPr wrap="square" rtlCol="0">
            <a:spAutoFit/>
          </a:bodyPr>
          <a:lstStyle/>
          <a:p>
            <a:r>
              <a:rPr lang="en-US">
                <a:solidFill>
                  <a:schemeClr val="bg1"/>
                </a:solidFill>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3"/>
          <p:cNvSpPr txBox="1">
            <a:spLocks noGrp="1"/>
          </p:cNvSpPr>
          <p:nvPr>
            <p:ph type="title"/>
          </p:nvPr>
        </p:nvSpPr>
        <p:spPr>
          <a:xfrm>
            <a:off x="1691640" y="-380365"/>
            <a:ext cx="5218430" cy="17341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a:solidFill>
                  <a:schemeClr val="bg1"/>
                </a:solidFill>
                <a:highlight>
                  <a:schemeClr val="dk1"/>
                </a:highlight>
                <a:sym typeface="+mn-ea"/>
              </a:rPr>
              <a:t>Functionality</a:t>
            </a:r>
            <a:endParaRPr lang="en-US" altLang="en-GB" sz="4000">
              <a:solidFill>
                <a:schemeClr val="bg1"/>
              </a:solidFill>
              <a:highlight>
                <a:schemeClr val="dk1"/>
              </a:highlight>
              <a:sym typeface="+mn-ea"/>
            </a:endParaRPr>
          </a:p>
        </p:txBody>
      </p:sp>
      <p:sp>
        <p:nvSpPr>
          <p:cNvPr id="374" name="Google Shape;374;p53"/>
          <p:cNvSpPr txBox="1">
            <a:spLocks noGrp="1"/>
          </p:cNvSpPr>
          <p:nvPr>
            <p:ph type="subTitle" idx="1"/>
          </p:nvPr>
        </p:nvSpPr>
        <p:spPr>
          <a:xfrm>
            <a:off x="179705" y="987425"/>
            <a:ext cx="8568690" cy="3652520"/>
          </a:xfrm>
          <a:prstGeom prst="rect">
            <a:avLst/>
          </a:prstGeom>
        </p:spPr>
        <p:txBody>
          <a:bodyPr spcFirstLastPara="1" wrap="square" lIns="91425" tIns="91425" rIns="91425" bIns="91425" anchor="t" anchorCtr="0">
            <a:noAutofit/>
          </a:bodyPr>
          <a:lstStyle/>
          <a:p>
            <a:pPr algn="just">
              <a:lnSpc>
                <a:spcPct val="120000"/>
              </a:lnSpc>
              <a:buClr>
                <a:srgbClr val="FFFFFF"/>
              </a:buClr>
              <a:buFont typeface="Wingdings" panose="05000000000000000000" charset="0"/>
              <a:buChar char="v"/>
            </a:pPr>
            <a:r>
              <a:rPr lang="en-US" b="1">
                <a:highlight>
                  <a:schemeClr val="dk1"/>
                </a:highlight>
                <a:sym typeface="+mn-ea"/>
              </a:rPr>
              <a:t>WebApp Game: It’s a web app game and it concept is like old time but the new thing is gesture control and it will give user brand new experience to play game.</a:t>
            </a:r>
            <a:endParaRPr lang="en-US" b="1">
              <a:highlight>
                <a:schemeClr val="dk1"/>
              </a:highlight>
            </a:endParaRPr>
          </a:p>
          <a:p>
            <a:pPr marL="139700" indent="0" algn="just">
              <a:lnSpc>
                <a:spcPct val="120000"/>
              </a:lnSpc>
              <a:buClr>
                <a:srgbClr val="FFFFFF"/>
              </a:buClr>
              <a:buFont typeface="Wingdings" panose="05000000000000000000" charset="0"/>
              <a:buChar char="v"/>
            </a:pPr>
            <a:endParaRPr lang="en-US" b="1">
              <a:highlight>
                <a:schemeClr val="dk1"/>
              </a:highlight>
            </a:endParaRPr>
          </a:p>
          <a:p>
            <a:pPr algn="just">
              <a:lnSpc>
                <a:spcPct val="120000"/>
              </a:lnSpc>
              <a:buClr>
                <a:srgbClr val="FFFFFF"/>
              </a:buClr>
              <a:buFont typeface="Wingdings" panose="05000000000000000000" charset="0"/>
              <a:buChar char="v"/>
            </a:pPr>
            <a:r>
              <a:rPr lang="en-US" b="1">
                <a:highlight>
                  <a:schemeClr val="dk1"/>
                </a:highlight>
                <a:sym typeface="+mn-ea"/>
              </a:rPr>
              <a:t>Gesture Control: In the game instead of keyboard, mouse, remote control. We will be going to use gesture control it will be new experience for user to play game like this.</a:t>
            </a:r>
          </a:p>
          <a:p>
            <a:pPr algn="just">
              <a:lnSpc>
                <a:spcPct val="120000"/>
              </a:lnSpc>
              <a:buClr>
                <a:srgbClr val="FFFFFF"/>
              </a:buClr>
              <a:buFont typeface="Wingdings" panose="05000000000000000000" charset="0"/>
              <a:buChar char="v"/>
            </a:pPr>
            <a:endParaRPr lang="en-US" altLang="en-GB" b="1"/>
          </a:p>
          <a:p>
            <a:pPr algn="just">
              <a:lnSpc>
                <a:spcPct val="120000"/>
              </a:lnSpc>
              <a:buClr>
                <a:srgbClr val="FFFFFF"/>
              </a:buClr>
              <a:buFont typeface="Wingdings" panose="05000000000000000000" charset="0"/>
              <a:buChar char="v"/>
            </a:pPr>
            <a:r>
              <a:rPr lang="en-US" altLang="en-GB" b="1"/>
              <a:t>Achievements: Achievements in gaming are specific goals or milestones that players can accomplish within a game. They serve several purposes, such as motivating players, extending gameplay, and providing a sense of accomplishment.They can significantly enhance the overall gaming experience and player engagement.</a:t>
            </a:r>
          </a:p>
        </p:txBody>
      </p:sp>
      <p:sp>
        <p:nvSpPr>
          <p:cNvPr id="5" name="Text Box 4"/>
          <p:cNvSpPr txBox="1"/>
          <p:nvPr/>
        </p:nvSpPr>
        <p:spPr>
          <a:xfrm>
            <a:off x="8748395" y="4803775"/>
            <a:ext cx="332105" cy="306705"/>
          </a:xfrm>
          <a:prstGeom prst="rect">
            <a:avLst/>
          </a:prstGeom>
          <a:noFill/>
        </p:spPr>
        <p:txBody>
          <a:bodyPr wrap="square" rtlCol="0">
            <a:spAutoFit/>
          </a:bodyPr>
          <a:lstStyle/>
          <a:p>
            <a:r>
              <a:rPr lang="en-US">
                <a:solidFill>
                  <a:schemeClr val="bg1"/>
                </a:solidFill>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3"/>
          <p:cNvSpPr txBox="1">
            <a:spLocks noGrp="1"/>
          </p:cNvSpPr>
          <p:nvPr>
            <p:ph type="title"/>
          </p:nvPr>
        </p:nvSpPr>
        <p:spPr>
          <a:xfrm>
            <a:off x="1691640" y="-380365"/>
            <a:ext cx="5218430" cy="17341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4000">
                <a:solidFill>
                  <a:schemeClr val="bg1"/>
                </a:solidFill>
                <a:highlight>
                  <a:schemeClr val="dk1"/>
                </a:highlight>
                <a:sym typeface="+mn-ea"/>
              </a:rPr>
              <a:t>User &amp; Characteristics</a:t>
            </a:r>
          </a:p>
        </p:txBody>
      </p:sp>
      <p:sp>
        <p:nvSpPr>
          <p:cNvPr id="374" name="Google Shape;374;p53"/>
          <p:cNvSpPr txBox="1">
            <a:spLocks noGrp="1"/>
          </p:cNvSpPr>
          <p:nvPr>
            <p:ph type="subTitle" idx="1"/>
          </p:nvPr>
        </p:nvSpPr>
        <p:spPr>
          <a:xfrm>
            <a:off x="179705" y="987425"/>
            <a:ext cx="8568690" cy="3652520"/>
          </a:xfrm>
          <a:prstGeom prst="rect">
            <a:avLst/>
          </a:prstGeom>
        </p:spPr>
        <p:txBody>
          <a:bodyPr spcFirstLastPara="1" wrap="square" lIns="91425" tIns="91425" rIns="91425" bIns="91425" anchor="t" anchorCtr="0">
            <a:noAutofit/>
          </a:bodyPr>
          <a:lstStyle/>
          <a:p>
            <a:pPr algn="just">
              <a:lnSpc>
                <a:spcPct val="120000"/>
              </a:lnSpc>
              <a:buClr>
                <a:srgbClr val="FFFFFF"/>
              </a:buClr>
              <a:buFont typeface="Wingdings" panose="05000000000000000000" charset="0"/>
              <a:buChar char="v"/>
            </a:pPr>
            <a:r>
              <a:rPr lang="en-US" altLang="en-GB" b="1"/>
              <a:t>Players: These are the primary users of our skyfall game. They can be people of various ages and enjoy interactive and engaging gaming experiences. Characteristics include a various difficulty of game.</a:t>
            </a:r>
          </a:p>
          <a:p>
            <a:pPr marL="139700" indent="0" algn="just">
              <a:lnSpc>
                <a:spcPct val="120000"/>
              </a:lnSpc>
              <a:buClr>
                <a:srgbClr val="FFFFFF"/>
              </a:buClr>
              <a:buFont typeface="Wingdings" panose="05000000000000000000" charset="0"/>
            </a:pPr>
            <a:endParaRPr lang="en-US" altLang="en-GB" b="1"/>
          </a:p>
          <a:p>
            <a:pPr marL="139700" indent="0" algn="just">
              <a:lnSpc>
                <a:spcPct val="120000"/>
              </a:lnSpc>
              <a:buClr>
                <a:srgbClr val="FFFFFF"/>
              </a:buClr>
              <a:buFont typeface="Wingdings" panose="05000000000000000000" charset="0"/>
            </a:pPr>
            <a:endParaRPr lang="en-US" altLang="en-GB" b="1"/>
          </a:p>
          <a:p>
            <a:pPr algn="just">
              <a:lnSpc>
                <a:spcPct val="120000"/>
              </a:lnSpc>
              <a:buClr>
                <a:srgbClr val="FFFFFF"/>
              </a:buClr>
              <a:buFont typeface="Wingdings" panose="05000000000000000000" charset="0"/>
              <a:buChar char="v"/>
            </a:pPr>
            <a:r>
              <a:rPr lang="en-US" altLang="en-GB" b="1"/>
              <a:t>Developers: The individuals responsible for building and maintaining the web application. They need technical proficiency in web development, computer vision, and programming languages like HTML, CSS, PHP, JavaScript and Python.</a:t>
            </a:r>
          </a:p>
          <a:p>
            <a:pPr algn="just">
              <a:lnSpc>
                <a:spcPct val="120000"/>
              </a:lnSpc>
              <a:buClr>
                <a:srgbClr val="FFFFFF"/>
              </a:buClr>
              <a:buFont typeface="Wingdings" panose="05000000000000000000" charset="0"/>
              <a:buChar char="v"/>
            </a:pPr>
            <a:endParaRPr lang="en-US" altLang="en-GB" b="1"/>
          </a:p>
          <a:p>
            <a:pPr algn="just">
              <a:lnSpc>
                <a:spcPct val="120000"/>
              </a:lnSpc>
              <a:buClr>
                <a:srgbClr val="FFFFFF"/>
              </a:buClr>
              <a:buFont typeface="Wingdings" panose="05000000000000000000" charset="0"/>
              <a:buChar char="v"/>
            </a:pPr>
            <a:endParaRPr lang="en-US" altLang="en-GB" b="1"/>
          </a:p>
        </p:txBody>
      </p:sp>
      <p:sp>
        <p:nvSpPr>
          <p:cNvPr id="5" name="Text Box 4"/>
          <p:cNvSpPr txBox="1"/>
          <p:nvPr/>
        </p:nvSpPr>
        <p:spPr>
          <a:xfrm>
            <a:off x="8748395" y="4803775"/>
            <a:ext cx="332105" cy="306705"/>
          </a:xfrm>
          <a:prstGeom prst="rect">
            <a:avLst/>
          </a:prstGeom>
          <a:noFill/>
        </p:spPr>
        <p:txBody>
          <a:bodyPr wrap="square" rtlCol="0">
            <a:spAutoFit/>
          </a:bodyPr>
          <a:lstStyle/>
          <a:p>
            <a:r>
              <a:rPr lang="en-US">
                <a:solidFill>
                  <a:schemeClr val="bg1"/>
                </a:solidFill>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4" name="Google Shape;374;p53"/>
          <p:cNvSpPr txBox="1">
            <a:spLocks noGrp="1"/>
          </p:cNvSpPr>
          <p:nvPr>
            <p:ph type="subTitle" idx="1"/>
          </p:nvPr>
        </p:nvSpPr>
        <p:spPr>
          <a:xfrm>
            <a:off x="179705" y="354330"/>
            <a:ext cx="8568690" cy="3652520"/>
          </a:xfrm>
          <a:prstGeom prst="rect">
            <a:avLst/>
          </a:prstGeom>
        </p:spPr>
        <p:txBody>
          <a:bodyPr spcFirstLastPara="1" wrap="square" lIns="91425" tIns="91425" rIns="91425" bIns="91425" anchor="t" anchorCtr="0">
            <a:noAutofit/>
          </a:bodyPr>
          <a:lstStyle/>
          <a:p>
            <a:pPr marL="425450" indent="-285750" algn="just">
              <a:lnSpc>
                <a:spcPct val="120000"/>
              </a:lnSpc>
              <a:buClr>
                <a:srgbClr val="FFFFFF"/>
              </a:buClr>
              <a:buFont typeface="Wingdings" panose="05000000000000000000" charset="0"/>
              <a:buChar char="v"/>
            </a:pPr>
            <a:r>
              <a:rPr lang="en-US" altLang="en-GB" b="1">
                <a:highlight>
                  <a:schemeClr val="dk1"/>
                </a:highlight>
                <a:sym typeface="+mn-ea"/>
              </a:rPr>
              <a:t>Desginers: Game designers are responsible for defining the overall gameplay, mechanics, and rules of the game. They design levels, challenges, and the overall player experience, including how gestures are integrated into the gameplay.</a:t>
            </a:r>
            <a:endParaRPr lang="en-US" altLang="en-GB" b="1"/>
          </a:p>
          <a:p>
            <a:pPr marL="425450" indent="-285750" algn="just">
              <a:lnSpc>
                <a:spcPct val="120000"/>
              </a:lnSpc>
              <a:buClr>
                <a:srgbClr val="FFFFFF"/>
              </a:buClr>
              <a:buFont typeface="Wingdings" panose="05000000000000000000" charset="0"/>
              <a:buChar char="v"/>
            </a:pPr>
            <a:endParaRPr lang="en-US" altLang="en-GB" b="1"/>
          </a:p>
          <a:p>
            <a:pPr marL="425450" indent="-285750" algn="just">
              <a:lnSpc>
                <a:spcPct val="120000"/>
              </a:lnSpc>
              <a:buClr>
                <a:srgbClr val="FFFFFF"/>
              </a:buClr>
              <a:buFont typeface="Wingdings" panose="05000000000000000000" charset="0"/>
              <a:buChar char="v"/>
            </a:pPr>
            <a:endParaRPr lang="en-US" altLang="en-GB" b="1"/>
          </a:p>
          <a:p>
            <a:pPr marL="425450" indent="-285750" algn="just">
              <a:lnSpc>
                <a:spcPct val="120000"/>
              </a:lnSpc>
              <a:buClr>
                <a:srgbClr val="FFFFFF"/>
              </a:buClr>
              <a:buFont typeface="Wingdings" panose="05000000000000000000" charset="0"/>
              <a:buChar char="v"/>
            </a:pPr>
            <a:r>
              <a:rPr lang="en-US" altLang="en-GB" b="1"/>
              <a:t>Testers: Individuals tasked with ensuring the application functions correctly and meets quality standards. They require attention to detail and an understanding of testing procedures.</a:t>
            </a:r>
          </a:p>
        </p:txBody>
      </p:sp>
      <p:sp>
        <p:nvSpPr>
          <p:cNvPr id="5" name="Text Box 4"/>
          <p:cNvSpPr txBox="1"/>
          <p:nvPr/>
        </p:nvSpPr>
        <p:spPr>
          <a:xfrm>
            <a:off x="8748395" y="4803775"/>
            <a:ext cx="332105" cy="306705"/>
          </a:xfrm>
          <a:prstGeom prst="rect">
            <a:avLst/>
          </a:prstGeom>
          <a:noFill/>
        </p:spPr>
        <p:txBody>
          <a:bodyPr wrap="square" rtlCol="0">
            <a:spAutoFit/>
          </a:bodyPr>
          <a:lstStyle/>
          <a:p>
            <a:r>
              <a:rPr lang="en-US">
                <a:solidFill>
                  <a:schemeClr val="bg1"/>
                </a:solidFill>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560" y="368935"/>
            <a:ext cx="3199130" cy="666750"/>
          </a:xfrm>
        </p:spPr>
        <p:txBody>
          <a:bodyPr/>
          <a:lstStyle/>
          <a:p>
            <a:r>
              <a:rPr lang="en-US">
                <a:solidFill>
                  <a:schemeClr val="bg1"/>
                </a:solidFill>
              </a:rPr>
              <a:t>System Desgin</a:t>
            </a:r>
          </a:p>
        </p:txBody>
      </p:sp>
      <p:sp>
        <p:nvSpPr>
          <p:cNvPr id="5" name="Text Box 4"/>
          <p:cNvSpPr txBox="1"/>
          <p:nvPr/>
        </p:nvSpPr>
        <p:spPr>
          <a:xfrm>
            <a:off x="8748395" y="4804410"/>
            <a:ext cx="396240" cy="306705"/>
          </a:xfrm>
          <a:prstGeom prst="rect">
            <a:avLst/>
          </a:prstGeom>
          <a:noFill/>
        </p:spPr>
        <p:txBody>
          <a:bodyPr wrap="square" rtlCol="0">
            <a:spAutoFit/>
          </a:bodyPr>
          <a:lstStyle/>
          <a:p>
            <a:r>
              <a:rPr lang="en-US">
                <a:solidFill>
                  <a:schemeClr val="bg1"/>
                </a:solidFill>
              </a:rPr>
              <a:t>9</a:t>
            </a:r>
          </a:p>
        </p:txBody>
      </p:sp>
      <p:pic>
        <p:nvPicPr>
          <p:cNvPr id="3" name="Picture 2" descr="System Desgin_ppt.drawio"/>
          <p:cNvPicPr>
            <a:picLocks noChangeAspect="1"/>
          </p:cNvPicPr>
          <p:nvPr/>
        </p:nvPicPr>
        <p:blipFill>
          <a:blip r:embed="rId2"/>
          <a:stretch>
            <a:fillRect/>
          </a:stretch>
        </p:blipFill>
        <p:spPr>
          <a:xfrm>
            <a:off x="1986915" y="1230630"/>
            <a:ext cx="5170170" cy="3573780"/>
          </a:xfrm>
          <a:prstGeom prst="rect">
            <a:avLst/>
          </a:prstGeom>
        </p:spPr>
      </p:pic>
    </p:spTree>
  </p:cSld>
  <p:clrMapOvr>
    <a:masterClrMapping/>
  </p:clrMapOvr>
</p:sld>
</file>

<file path=ppt/theme/theme1.xml><?xml version="1.0" encoding="utf-8"?>
<a:theme xmlns:a="http://schemas.openxmlformats.org/drawingml/2006/main" name="Impostors Among Crewmates XL | by Slidesgo">
  <a:themeElements>
    <a:clrScheme name="Simple Light">
      <a:dk1>
        <a:srgbClr val="081D32"/>
      </a:dk1>
      <a:lt1>
        <a:srgbClr val="FFFFFF"/>
      </a:lt1>
      <a:dk2>
        <a:srgbClr val="B4DEFF"/>
      </a:dk2>
      <a:lt2>
        <a:srgbClr val="53FDD8"/>
      </a:lt2>
      <a:accent1>
        <a:srgbClr val="F7F169"/>
      </a:accent1>
      <a:accent2>
        <a:srgbClr val="60EF01"/>
      </a:accent2>
      <a:accent3>
        <a:srgbClr val="6A79FF"/>
      </a:accent3>
      <a:accent4>
        <a:srgbClr val="E852BE"/>
      </a:accent4>
      <a:accent5>
        <a:srgbClr val="EB8000"/>
      </a:accent5>
      <a:accent6>
        <a:srgbClr val="C62A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981</Words>
  <Application>Microsoft Office PowerPoint</Application>
  <PresentationFormat>On-screen Show (16:9)</PresentationFormat>
  <Paragraphs>153</Paragraphs>
  <Slides>26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Wingdings</vt:lpstr>
      <vt:lpstr>Roboto Mono</vt:lpstr>
      <vt:lpstr>Roboto Condensed</vt:lpstr>
      <vt:lpstr>Arial</vt:lpstr>
      <vt:lpstr>Amatic SC</vt:lpstr>
      <vt:lpstr>Impostors Among Crewmates XL | by Slidesgo</vt:lpstr>
      <vt:lpstr>Marwadi University  Faculty of Diploma Studies  Computer Engineering Department</vt:lpstr>
      <vt:lpstr>Content</vt:lpstr>
      <vt:lpstr>Abstract</vt:lpstr>
      <vt:lpstr> Aim/Objective</vt:lpstr>
      <vt:lpstr>Specific Requirements</vt:lpstr>
      <vt:lpstr>Functionality</vt:lpstr>
      <vt:lpstr>User &amp; Characteristics</vt:lpstr>
      <vt:lpstr>PowerPoint Presentation</vt:lpstr>
      <vt:lpstr>System Desgin</vt:lpstr>
      <vt:lpstr>User Interface</vt:lpstr>
      <vt:lpstr>User Interface</vt:lpstr>
      <vt:lpstr>User Interface</vt:lpstr>
      <vt:lpstr>User Interface</vt:lpstr>
      <vt:lpstr>User Interface</vt:lpstr>
      <vt:lpstr>User Interface</vt:lpstr>
      <vt:lpstr>User Interface</vt:lpstr>
      <vt:lpstr>User Interface</vt:lpstr>
      <vt:lpstr>User Interface</vt:lpstr>
      <vt:lpstr>User Interface</vt:lpstr>
      <vt:lpstr>User Interface</vt:lpstr>
      <vt:lpstr>Target Audience</vt:lpstr>
      <vt:lpstr>List of Tables</vt:lpstr>
      <vt:lpstr>OVERVIEW</vt:lpstr>
      <vt:lpstr>References &amp; Sources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University  Faculty of Diploma Studies  Computer Engineering Department</dc:title>
  <dc:creator>SMIT</dc:creator>
  <cp:lastModifiedBy>Devicharan Dasari</cp:lastModifiedBy>
  <cp:revision>28</cp:revision>
  <dcterms:created xsi:type="dcterms:W3CDTF">2023-09-14T04:59:00Z</dcterms:created>
  <dcterms:modified xsi:type="dcterms:W3CDTF">2024-04-10T04:02:32Z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67984C34DDF748F096208469D669DF90_13</vt:lpwstr>
  </property>
  <property fmtid="{D5CDD505-2E9C-101B-9397-08002B2CF9AE}" pid="3" name="KSOProductBuildVer">
    <vt:lpwstr>1033-12.2.0.13215</vt:lpwstr>
  </property>
</Properties>
</file>