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5" r:id="rId3"/>
    <p:sldId id="285" r:id="rId4"/>
    <p:sldId id="264" r:id="rId5"/>
    <p:sldId id="257" r:id="rId6"/>
    <p:sldId id="258" r:id="rId7"/>
    <p:sldId id="259" r:id="rId8"/>
    <p:sldId id="261" r:id="rId9"/>
    <p:sldId id="260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875" autoAdjust="0"/>
  </p:normalViewPr>
  <p:slideViewPr>
    <p:cSldViewPr snapToGrid="0">
      <p:cViewPr varScale="1">
        <p:scale>
          <a:sx n="63" d="100"/>
          <a:sy n="63" d="100"/>
        </p:scale>
        <p:origin x="14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6D3C1-4F9F-4A8B-9C9F-987AFB7FCE8D}" type="datetimeFigureOut">
              <a:rPr lang="en-US" smtClean="0"/>
              <a:t>17/02/2020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973BB-A845-4E76-8177-4EADD84A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26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027A-30F7-4641-8267-5857E554283F}" type="datetimeFigureOut">
              <a:rPr lang="en-US" smtClean="0"/>
              <a:t>17/02/2020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F48F-F999-4132-AAC2-263D8678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027A-30F7-4641-8267-5857E554283F}" type="datetimeFigureOut">
              <a:rPr lang="en-US" smtClean="0"/>
              <a:t>17/02/2020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F48F-F999-4132-AAC2-263D8678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027A-30F7-4641-8267-5857E554283F}" type="datetimeFigureOut">
              <a:rPr lang="en-US" smtClean="0"/>
              <a:t>17/02/2020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F48F-F999-4132-AAC2-263D86787E3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1542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027A-30F7-4641-8267-5857E554283F}" type="datetimeFigureOut">
              <a:rPr lang="en-US" smtClean="0"/>
              <a:t>17/02/2020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F48F-F999-4132-AAC2-263D8678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12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027A-30F7-4641-8267-5857E554283F}" type="datetimeFigureOut">
              <a:rPr lang="en-US" smtClean="0"/>
              <a:t>17/02/2020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F48F-F999-4132-AAC2-263D86787E3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753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027A-30F7-4641-8267-5857E554283F}" type="datetimeFigureOut">
              <a:rPr lang="en-US" smtClean="0"/>
              <a:t>17/02/2020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F48F-F999-4132-AAC2-263D8678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15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027A-30F7-4641-8267-5857E554283F}" type="datetimeFigureOut">
              <a:rPr lang="en-US" smtClean="0"/>
              <a:t>17/02/2020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F48F-F999-4132-AAC2-263D8678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33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027A-30F7-4641-8267-5857E554283F}" type="datetimeFigureOut">
              <a:rPr lang="en-US" smtClean="0"/>
              <a:t>17/02/2020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F48F-F999-4132-AAC2-263D8678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9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027A-30F7-4641-8267-5857E554283F}" type="datetimeFigureOut">
              <a:rPr lang="en-US" smtClean="0"/>
              <a:t>17/02/2020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F48F-F999-4132-AAC2-263D8678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9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027A-30F7-4641-8267-5857E554283F}" type="datetimeFigureOut">
              <a:rPr lang="en-US" smtClean="0"/>
              <a:t>17/02/2020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F48F-F999-4132-AAC2-263D8678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3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027A-30F7-4641-8267-5857E554283F}" type="datetimeFigureOut">
              <a:rPr lang="en-US" smtClean="0"/>
              <a:t>17/02/2020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F48F-F999-4132-AAC2-263D8678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4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027A-30F7-4641-8267-5857E554283F}" type="datetimeFigureOut">
              <a:rPr lang="en-US" smtClean="0"/>
              <a:t>17/02/2020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F48F-F999-4132-AAC2-263D8678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0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027A-30F7-4641-8267-5857E554283F}" type="datetimeFigureOut">
              <a:rPr lang="en-US" smtClean="0"/>
              <a:t>17/02/2020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F48F-F999-4132-AAC2-263D8678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3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027A-30F7-4641-8267-5857E554283F}" type="datetimeFigureOut">
              <a:rPr lang="en-US" smtClean="0"/>
              <a:t>17/02/2020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F48F-F999-4132-AAC2-263D8678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8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027A-30F7-4641-8267-5857E554283F}" type="datetimeFigureOut">
              <a:rPr lang="en-US" smtClean="0"/>
              <a:t>17/02/2020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F48F-F999-4132-AAC2-263D8678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4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027A-30F7-4641-8267-5857E554283F}" type="datetimeFigureOut">
              <a:rPr lang="en-US" smtClean="0"/>
              <a:t>17/02/2020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F48F-F999-4132-AAC2-263D8678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0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1027A-30F7-4641-8267-5857E554283F}" type="datetimeFigureOut">
              <a:rPr lang="en-US" smtClean="0"/>
              <a:t>17/02/2020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2AF48F-F999-4132-AAC2-263D8678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4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C496-D3DD-414E-A582-0596AF521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37268"/>
            <a:ext cx="7766936" cy="1646302"/>
          </a:xfrm>
        </p:spPr>
        <p:txBody>
          <a:bodyPr/>
          <a:lstStyle/>
          <a:p>
            <a:r>
              <a:rPr lang="en-US" dirty="0" err="1"/>
              <a:t>Steganografie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15C03-D9FE-460E-83FC-AC7C138D0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429000"/>
            <a:ext cx="7766936" cy="1096899"/>
          </a:xfrm>
        </p:spPr>
        <p:txBody>
          <a:bodyPr>
            <a:normAutofit/>
          </a:bodyPr>
          <a:lstStyle/>
          <a:p>
            <a:r>
              <a:rPr lang="en-US" sz="2000" dirty="0" err="1"/>
              <a:t>Paralelizarea</a:t>
            </a:r>
            <a:r>
              <a:rPr lang="en-US" sz="2000" dirty="0"/>
              <a:t> </a:t>
            </a:r>
            <a:r>
              <a:rPr lang="en-US" sz="2000" dirty="0" err="1"/>
              <a:t>algoritmului</a:t>
            </a:r>
            <a:r>
              <a:rPr lang="en-US" sz="2000" dirty="0"/>
              <a:t> serial </a:t>
            </a:r>
            <a:r>
              <a:rPr lang="en-US" sz="2000" dirty="0" err="1"/>
              <a:t>utiliz</a:t>
            </a:r>
            <a:r>
              <a:rPr lang="ro-RO" sz="2000" dirty="0"/>
              <a:t>ând Pthreads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7E137-79D0-4981-BC91-7EEF442CC78F}"/>
              </a:ext>
            </a:extLst>
          </p:cNvPr>
          <p:cNvSpPr txBox="1"/>
          <p:nvPr/>
        </p:nvSpPr>
        <p:spPr>
          <a:xfrm>
            <a:off x="6096000" y="4982332"/>
            <a:ext cx="350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Găvan Adrian-George, 342C1</a:t>
            </a:r>
          </a:p>
        </p:txBody>
      </p:sp>
    </p:spTree>
    <p:extLst>
      <p:ext uri="{BB962C8B-B14F-4D97-AF65-F5344CB8AC3E}">
        <p14:creationId xmlns:p14="http://schemas.microsoft.com/office/powerpoint/2010/main" val="119584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3A74-E5CF-463E-A552-021E248D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Paralelizare</a:t>
            </a:r>
            <a:r>
              <a:rPr lang="en-US" dirty="0"/>
              <a:t> </a:t>
            </a:r>
            <a:r>
              <a:rPr lang="en-US" dirty="0" err="1"/>
              <a:t>decodificare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94D3A-592E-4FBC-B1C4-C42BCF9C3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26763"/>
            <a:ext cx="7571120" cy="3563332"/>
          </a:xfrm>
        </p:spPr>
        <p:txBody>
          <a:bodyPr>
            <a:normAutofit/>
          </a:bodyPr>
          <a:lstStyle/>
          <a:p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deosebire</a:t>
            </a:r>
            <a:r>
              <a:rPr lang="en-US" dirty="0"/>
              <a:t> de </a:t>
            </a:r>
            <a:r>
              <a:rPr lang="en-US" dirty="0" err="1"/>
              <a:t>codificare</a:t>
            </a:r>
            <a:r>
              <a:rPr lang="en-US" dirty="0"/>
              <a:t>,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decodific</a:t>
            </a:r>
            <a:r>
              <a:rPr lang="ro-RO" dirty="0"/>
              <a:t>ă</a:t>
            </a:r>
            <a:r>
              <a:rPr lang="en-US" dirty="0" err="1"/>
              <a:t>rii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threadurile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utilizate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decodificarea</a:t>
            </a:r>
            <a:r>
              <a:rPr lang="en-US" dirty="0"/>
              <a:t> </a:t>
            </a:r>
            <a:r>
              <a:rPr lang="en-US" dirty="0" err="1"/>
              <a:t>mesajului</a:t>
            </a:r>
            <a:r>
              <a:rPr lang="en-US" dirty="0"/>
              <a:t> din imagine,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ro-RO" dirty="0"/>
              <a:t>ț</a:t>
            </a:r>
            <a:r>
              <a:rPr lang="en-US" dirty="0" err="1"/>
              <a:t>iile</a:t>
            </a:r>
            <a:r>
              <a:rPr lang="en-US" dirty="0"/>
              <a:t> de </a:t>
            </a:r>
            <a:r>
              <a:rPr lang="en-US" dirty="0" err="1"/>
              <a:t>citire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scriere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cele</a:t>
            </a:r>
            <a:r>
              <a:rPr lang="en-US" dirty="0"/>
              <a:t> de la </a:t>
            </a:r>
            <a:r>
              <a:rPr lang="en-US" dirty="0" err="1"/>
              <a:t>codul</a:t>
            </a:r>
            <a:r>
              <a:rPr lang="en-US" dirty="0"/>
              <a:t> serial.</a:t>
            </a:r>
          </a:p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paraleliza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ro-RO" dirty="0"/>
              <a:t>ț</a:t>
            </a:r>
            <a:r>
              <a:rPr lang="en-US" dirty="0" err="1"/>
              <a:t>ia</a:t>
            </a:r>
            <a:r>
              <a:rPr lang="en-US" dirty="0"/>
              <a:t> de </a:t>
            </a:r>
            <a:r>
              <a:rPr lang="ro-RO" dirty="0"/>
              <a:t>dec</a:t>
            </a:r>
            <a:r>
              <a:rPr lang="en-US" dirty="0" err="1"/>
              <a:t>odificare</a:t>
            </a:r>
            <a:r>
              <a:rPr lang="en-US" dirty="0"/>
              <a:t>, </a:t>
            </a:r>
            <a:r>
              <a:rPr lang="en-US" dirty="0" err="1"/>
              <a:t>fiecare</a:t>
            </a:r>
            <a:r>
              <a:rPr lang="en-US" dirty="0"/>
              <a:t> thread </a:t>
            </a:r>
            <a:r>
              <a:rPr lang="ro-RO" dirty="0"/>
              <a:t>îș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calcula</a:t>
            </a:r>
            <a:r>
              <a:rPr lang="en-US" dirty="0"/>
              <a:t> (</a:t>
            </a:r>
            <a:r>
              <a:rPr lang="en-US" dirty="0" err="1"/>
              <a:t>utiliz</a:t>
            </a:r>
            <a:r>
              <a:rPr lang="ro-RO" dirty="0"/>
              <a:t>â</a:t>
            </a:r>
            <a:r>
              <a:rPr lang="en-US" dirty="0" err="1"/>
              <a:t>nd</a:t>
            </a:r>
            <a:r>
              <a:rPr lang="en-US" dirty="0"/>
              <a:t> </a:t>
            </a:r>
            <a:r>
              <a:rPr lang="en-US" dirty="0" err="1"/>
              <a:t>propriul</a:t>
            </a:r>
            <a:r>
              <a:rPr lang="en-US" dirty="0"/>
              <a:t> thread-id) un interval de </a:t>
            </a:r>
            <a:r>
              <a:rPr lang="en-US" dirty="0" err="1"/>
              <a:t>linii</a:t>
            </a:r>
            <a:r>
              <a:rPr lang="en-US" dirty="0"/>
              <a:t> din imagine din care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decodifica</a:t>
            </a:r>
            <a:r>
              <a:rPr lang="en-US" dirty="0"/>
              <a:t> </a:t>
            </a:r>
            <a:r>
              <a:rPr lang="en-US" dirty="0" err="1"/>
              <a:t>caractere</a:t>
            </a:r>
            <a:r>
              <a:rPr lang="en-US" dirty="0"/>
              <a:t>.</a:t>
            </a:r>
          </a:p>
          <a:p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caracterele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puse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ntr</a:t>
            </a:r>
            <a:r>
              <a:rPr lang="en-US" dirty="0"/>
              <a:t>-un vector de </a:t>
            </a:r>
            <a:r>
              <a:rPr lang="en-US" dirty="0" err="1"/>
              <a:t>caractere</a:t>
            </a:r>
            <a:r>
              <a:rPr lang="en-US" dirty="0"/>
              <a:t> care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scris</a:t>
            </a:r>
            <a:r>
              <a:rPr lang="en-US" dirty="0"/>
              <a:t> in fi</a:t>
            </a:r>
            <a:r>
              <a:rPr lang="ro-RO" dirty="0"/>
              <a:t>ș</a:t>
            </a:r>
            <a:r>
              <a:rPr lang="en-US" dirty="0" err="1"/>
              <a:t>ierul</a:t>
            </a:r>
            <a:r>
              <a:rPr lang="en-US" dirty="0"/>
              <a:t> de </a:t>
            </a:r>
            <a:r>
              <a:rPr lang="en-US" dirty="0" err="1"/>
              <a:t>ie</a:t>
            </a:r>
            <a:r>
              <a:rPr lang="ro-RO" dirty="0"/>
              <a:t>ș</a:t>
            </a:r>
            <a:r>
              <a:rPr lang="en-US" dirty="0"/>
              <a:t>ire. </a:t>
            </a:r>
            <a:r>
              <a:rPr lang="en-US" dirty="0" err="1"/>
              <a:t>Fiecare</a:t>
            </a:r>
            <a:r>
              <a:rPr lang="en-US" dirty="0"/>
              <a:t> thread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calcula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pozi</a:t>
            </a:r>
            <a:r>
              <a:rPr lang="ro-RO" dirty="0"/>
              <a:t>ț</a:t>
            </a:r>
            <a:r>
              <a:rPr lang="en-US" dirty="0" err="1"/>
              <a:t>ia</a:t>
            </a:r>
            <a:r>
              <a:rPr lang="en-US" dirty="0"/>
              <a:t> din </a:t>
            </a:r>
            <a:r>
              <a:rPr lang="en-US" dirty="0" err="1"/>
              <a:t>acel</a:t>
            </a:r>
            <a:r>
              <a:rPr lang="en-US" dirty="0"/>
              <a:t> vector din care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ncepe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pun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caracterele</a:t>
            </a:r>
            <a:r>
              <a:rPr lang="en-US" dirty="0"/>
              <a:t> </a:t>
            </a:r>
            <a:r>
              <a:rPr lang="en-US" dirty="0" err="1"/>
              <a:t>decodificate</a:t>
            </a:r>
            <a:r>
              <a:rPr lang="en-US" dirty="0"/>
              <a:t> de </a:t>
            </a:r>
            <a:r>
              <a:rPr lang="en-US" dirty="0" err="1"/>
              <a:t>acesta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2754E-3CC5-46D8-97D2-7B299870B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890" y="892994"/>
            <a:ext cx="34480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5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13FA-58ED-43A6-A77E-0CADB726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ob</a:t>
            </a:r>
            <a:r>
              <a:rPr lang="ro-RO" dirty="0"/>
              <a:t>ț</a:t>
            </a:r>
            <a:r>
              <a:rPr lang="en-US" dirty="0" err="1"/>
              <a:t>inute</a:t>
            </a:r>
            <a:br>
              <a:rPr lang="en-US" dirty="0"/>
            </a:b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Imagine 20791x19201 </a:t>
            </a:r>
            <a:r>
              <a:rPr lang="ro-RO" sz="2200" dirty="0">
                <a:solidFill>
                  <a:schemeClr val="bg1">
                    <a:lumMod val="50000"/>
                  </a:schemeClr>
                </a:solidFill>
              </a:rPr>
              <a:t>ș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133 062 930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caractere</a:t>
            </a:r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0C1BA-0DA5-450D-BAD7-0FEDDC7B9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969" y="1698677"/>
            <a:ext cx="5043341" cy="2225212"/>
          </a:xfrm>
        </p:spPr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observa</a:t>
            </a:r>
            <a:r>
              <a:rPr lang="en-US" dirty="0"/>
              <a:t> o </a:t>
            </a:r>
            <a:r>
              <a:rPr lang="en-US" dirty="0" err="1"/>
              <a:t>cre</a:t>
            </a:r>
            <a:r>
              <a:rPr lang="ro-RO" dirty="0"/>
              <a:t>ș</a:t>
            </a:r>
            <a:r>
              <a:rPr lang="en-US" dirty="0" err="1"/>
              <a:t>tere</a:t>
            </a:r>
            <a:r>
              <a:rPr lang="en-US" dirty="0"/>
              <a:t> a </a:t>
            </a:r>
            <a:r>
              <a:rPr lang="en-US" dirty="0" err="1"/>
              <a:t>Speedupului</a:t>
            </a:r>
            <a:r>
              <a:rPr lang="en-US" dirty="0"/>
              <a:t> </a:t>
            </a:r>
            <a:r>
              <a:rPr lang="en-US" dirty="0" err="1"/>
              <a:t>cresc</a:t>
            </a:r>
            <a:r>
              <a:rPr lang="ro-RO" dirty="0"/>
              <a:t>â</a:t>
            </a:r>
            <a:r>
              <a:rPr lang="en-US" dirty="0" err="1"/>
              <a:t>nd</a:t>
            </a:r>
            <a:r>
              <a:rPr lang="en-US" dirty="0"/>
              <a:t> num</a:t>
            </a:r>
            <a:r>
              <a:rPr lang="ro-RO" dirty="0"/>
              <a:t>ă</a:t>
            </a:r>
            <a:r>
              <a:rPr lang="en-US" dirty="0" err="1"/>
              <a:t>rul</a:t>
            </a:r>
            <a:r>
              <a:rPr lang="en-US" dirty="0"/>
              <a:t> de </a:t>
            </a:r>
            <a:r>
              <a:rPr lang="en-US" dirty="0" err="1"/>
              <a:t>threaduri</a:t>
            </a:r>
            <a:r>
              <a:rPr lang="en-US" dirty="0"/>
              <a:t> p</a:t>
            </a:r>
            <a:r>
              <a:rPr lang="ro-RO" dirty="0"/>
              <a:t>â</a:t>
            </a:r>
            <a:r>
              <a:rPr lang="en-US" dirty="0"/>
              <a:t>n</a:t>
            </a:r>
            <a:r>
              <a:rPr lang="ro-RO" dirty="0"/>
              <a:t>ă</a:t>
            </a:r>
            <a:r>
              <a:rPr lang="en-US" dirty="0"/>
              <a:t> la 8.</a:t>
            </a:r>
          </a:p>
          <a:p>
            <a:r>
              <a:rPr lang="en-US" dirty="0"/>
              <a:t>Dup</a:t>
            </a:r>
            <a:r>
              <a:rPr lang="ro-RO" dirty="0"/>
              <a:t>ă</a:t>
            </a:r>
            <a:r>
              <a:rPr lang="en-US" dirty="0"/>
              <a:t> 8 </a:t>
            </a:r>
            <a:r>
              <a:rPr lang="en-US" dirty="0" err="1"/>
              <a:t>threaduri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observa</a:t>
            </a:r>
            <a:r>
              <a:rPr lang="en-US" dirty="0"/>
              <a:t> o </a:t>
            </a:r>
            <a:r>
              <a:rPr lang="en-US" dirty="0" err="1"/>
              <a:t>tendin</a:t>
            </a:r>
            <a:r>
              <a:rPr lang="ro-RO" dirty="0"/>
              <a:t>ță</a:t>
            </a:r>
            <a:r>
              <a:rPr lang="en-US" dirty="0"/>
              <a:t> de </a:t>
            </a:r>
            <a:r>
              <a:rPr lang="en-US" dirty="0" err="1"/>
              <a:t>stabilizare</a:t>
            </a:r>
            <a:r>
              <a:rPr lang="en-US" dirty="0"/>
              <a:t>.</a:t>
            </a:r>
          </a:p>
          <a:p>
            <a:r>
              <a:rPr lang="en-US" dirty="0"/>
              <a:t>Speedup – 1.97</a:t>
            </a:r>
          </a:p>
          <a:p>
            <a:r>
              <a:rPr lang="en-US" dirty="0" err="1"/>
              <a:t>Timp</a:t>
            </a:r>
            <a:r>
              <a:rPr lang="en-US" dirty="0"/>
              <a:t> – 16.224s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55E79C-A0DF-4ED1-8BE4-93DE6E46E9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1930400"/>
            <a:ext cx="5462088" cy="43180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FFAF88-896A-4C44-9927-BD7DFED4B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970" y="4147794"/>
            <a:ext cx="5392134" cy="210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6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ECFD-91EE-47C8-B1D0-F7F9CFE4B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Introducere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421A6-53DF-4B48-8964-68EF60E63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acestui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 ne </a:t>
            </a:r>
            <a:r>
              <a:rPr lang="en-US" dirty="0" err="1"/>
              <a:t>propunem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ascundem</a:t>
            </a:r>
            <a:r>
              <a:rPr lang="en-US" dirty="0"/>
              <a:t> </a:t>
            </a:r>
            <a:r>
              <a:rPr lang="en-US" dirty="0" err="1"/>
              <a:t>existența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mesaje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imagine,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destul</a:t>
            </a:r>
            <a:r>
              <a:rPr lang="en-US" dirty="0"/>
              <a:t> de </a:t>
            </a:r>
            <a:r>
              <a:rPr lang="en-US" dirty="0" err="1"/>
              <a:t>cunoscută</a:t>
            </a:r>
            <a:r>
              <a:rPr lang="en-US" dirty="0"/>
              <a:t>, </a:t>
            </a:r>
            <a:r>
              <a:rPr lang="en-US" dirty="0" err="1"/>
              <a:t>numită</a:t>
            </a:r>
            <a:r>
              <a:rPr lang="en-US" dirty="0"/>
              <a:t> </a:t>
            </a:r>
            <a:r>
              <a:rPr lang="en-US" dirty="0" err="1"/>
              <a:t>steganografie</a:t>
            </a:r>
            <a:r>
              <a:rPr lang="en-US" dirty="0"/>
              <a:t>.</a:t>
            </a:r>
            <a:endParaRPr lang="ro-RO" dirty="0"/>
          </a:p>
          <a:p>
            <a:r>
              <a:rPr lang="en-US" dirty="0" err="1"/>
              <a:t>Metoda</a:t>
            </a:r>
            <a:r>
              <a:rPr lang="en-US" dirty="0"/>
              <a:t>, pe care ne </a:t>
            </a:r>
            <a:r>
              <a:rPr lang="en-US" dirty="0" err="1"/>
              <a:t>dorim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o </a:t>
            </a:r>
            <a:r>
              <a:rPr lang="en-US" dirty="0" err="1"/>
              <a:t>implementăm</a:t>
            </a:r>
            <a:r>
              <a:rPr lang="en-US" dirty="0"/>
              <a:t>, se </a:t>
            </a:r>
            <a:r>
              <a:rPr lang="en-US" dirty="0" err="1"/>
              <a:t>nume</a:t>
            </a:r>
            <a:r>
              <a:rPr lang="ro-RO" dirty="0"/>
              <a:t>ș</a:t>
            </a:r>
            <a:r>
              <a:rPr lang="en-US" dirty="0" err="1"/>
              <a:t>te</a:t>
            </a:r>
            <a:r>
              <a:rPr lang="en-US" dirty="0"/>
              <a:t> Least Significant Bit </a:t>
            </a:r>
            <a:r>
              <a:rPr lang="en-US" dirty="0" err="1"/>
              <a:t>sau</a:t>
            </a:r>
            <a:r>
              <a:rPr lang="en-US" dirty="0"/>
              <a:t>, pe </a:t>
            </a:r>
            <a:r>
              <a:rPr lang="en-US" dirty="0" err="1"/>
              <a:t>scurt</a:t>
            </a:r>
            <a:r>
              <a:rPr lang="en-US" dirty="0"/>
              <a:t>, LSB.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tehnică</a:t>
            </a:r>
            <a:r>
              <a:rPr lang="en-US" dirty="0"/>
              <a:t> </a:t>
            </a:r>
            <a:r>
              <a:rPr lang="en-US" dirty="0" err="1"/>
              <a:t>presupune</a:t>
            </a:r>
            <a:r>
              <a:rPr lang="en-US" dirty="0"/>
              <a:t> </a:t>
            </a:r>
            <a:r>
              <a:rPr lang="en-US" dirty="0" err="1"/>
              <a:t>schimbarea</a:t>
            </a:r>
            <a:r>
              <a:rPr lang="en-US" dirty="0"/>
              <a:t> </a:t>
            </a:r>
            <a:r>
              <a:rPr lang="en-US" dirty="0" err="1"/>
              <a:t>ultimilor</a:t>
            </a:r>
            <a:r>
              <a:rPr lang="en-US" dirty="0"/>
              <a:t> </a:t>
            </a:r>
            <a:r>
              <a:rPr lang="en-US" dirty="0" err="1"/>
              <a:t>biți</a:t>
            </a:r>
            <a:r>
              <a:rPr lang="en-US" dirty="0"/>
              <a:t> cu </a:t>
            </a:r>
            <a:r>
              <a:rPr lang="en-US" dirty="0" err="1"/>
              <a:t>biții</a:t>
            </a:r>
            <a:r>
              <a:rPr lang="en-US" dirty="0"/>
              <a:t> </a:t>
            </a:r>
            <a:r>
              <a:rPr lang="en-US" dirty="0" err="1"/>
              <a:t>corespunzători</a:t>
            </a:r>
            <a:r>
              <a:rPr lang="en-US" dirty="0"/>
              <a:t> </a:t>
            </a:r>
            <a:r>
              <a:rPr lang="en-US" dirty="0" err="1"/>
              <a:t>mesajului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ascuns</a:t>
            </a:r>
            <a:r>
              <a:rPr lang="en-US" dirty="0"/>
              <a:t>.</a:t>
            </a:r>
            <a:endParaRPr lang="ro-RO" dirty="0"/>
          </a:p>
          <a:p>
            <a:r>
              <a:rPr lang="en-US" dirty="0" err="1"/>
              <a:t>Obiectivul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paralelizarea</a:t>
            </a:r>
            <a:r>
              <a:rPr lang="en-US" dirty="0"/>
              <a:t> </a:t>
            </a:r>
            <a:r>
              <a:rPr lang="en-US" dirty="0" err="1"/>
              <a:t>codului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3 </a:t>
            </a:r>
            <a:r>
              <a:rPr lang="en-US" dirty="0" err="1"/>
              <a:t>implementari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performantelor</a:t>
            </a:r>
            <a:r>
              <a:rPr lang="en-US" dirty="0"/>
              <a:t> </a:t>
            </a:r>
            <a:r>
              <a:rPr lang="en-US" dirty="0" err="1"/>
              <a:t>aferente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97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5629-71AC-4833-9F9D-20446D48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6959C6-8D7C-4801-862C-C6CCCF8CA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1" y="1247801"/>
            <a:ext cx="4366920" cy="28389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BC24DE-E42D-4BF0-9C9B-16F47D169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082" y="1247800"/>
            <a:ext cx="4366920" cy="283899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58DE731-56F7-4850-99C1-0632514EAB88}"/>
              </a:ext>
            </a:extLst>
          </p:cNvPr>
          <p:cNvSpPr/>
          <p:nvPr/>
        </p:nvSpPr>
        <p:spPr>
          <a:xfrm>
            <a:off x="5090474" y="2356701"/>
            <a:ext cx="1005526" cy="678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DAE2E-7067-4893-B2E0-91161DA5F3C6}"/>
              </a:ext>
            </a:extLst>
          </p:cNvPr>
          <p:cNvSpPr txBox="1"/>
          <p:nvPr/>
        </p:nvSpPr>
        <p:spPr>
          <a:xfrm>
            <a:off x="801277" y="4779390"/>
            <a:ext cx="9126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Poza cu </a:t>
            </a:r>
            <a:r>
              <a:rPr lang="en-US" dirty="0" err="1"/>
              <a:t>rezolutia</a:t>
            </a:r>
            <a:r>
              <a:rPr lang="en-US" dirty="0"/>
              <a:t> 2048 x 1332</a:t>
            </a:r>
          </a:p>
          <a:p>
            <a:r>
              <a:rPr lang="en-US" dirty="0"/>
              <a:t>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codate</a:t>
            </a:r>
            <a:r>
              <a:rPr lang="en-US" dirty="0"/>
              <a:t> 908 424 </a:t>
            </a:r>
            <a:r>
              <a:rPr lang="en-US" dirty="0" err="1"/>
              <a:t>caractere</a:t>
            </a:r>
            <a:endParaRPr lang="en-US" dirty="0"/>
          </a:p>
          <a:p>
            <a:r>
              <a:rPr lang="en-US" dirty="0" err="1"/>
              <a:t>Presupunand</a:t>
            </a:r>
            <a:r>
              <a:rPr lang="en-US" dirty="0"/>
              <a:t> ca o carte are 250 </a:t>
            </a:r>
            <a:r>
              <a:rPr lang="en-US" dirty="0" err="1"/>
              <a:t>pagini</a:t>
            </a:r>
            <a:r>
              <a:rPr lang="en-US" dirty="0"/>
              <a:t> * 2000 </a:t>
            </a:r>
            <a:r>
              <a:rPr lang="en-US" dirty="0" err="1"/>
              <a:t>caractere</a:t>
            </a:r>
            <a:r>
              <a:rPr lang="en-US" dirty="0"/>
              <a:t> / </a:t>
            </a:r>
            <a:r>
              <a:rPr lang="en-US" dirty="0" err="1"/>
              <a:t>pagina</a:t>
            </a:r>
            <a:r>
              <a:rPr lang="en-US" dirty="0"/>
              <a:t> = 500 000 </a:t>
            </a:r>
            <a:r>
              <a:rPr lang="en-US" dirty="0" err="1"/>
              <a:t>caractere</a:t>
            </a:r>
            <a:r>
              <a:rPr lang="en-US" dirty="0"/>
              <a:t>,</a:t>
            </a:r>
          </a:p>
          <a:p>
            <a:r>
              <a:rPr lang="en-US" dirty="0" err="1"/>
              <a:t>Inseamna</a:t>
            </a:r>
            <a:r>
              <a:rPr lang="en-US" dirty="0"/>
              <a:t> ca </a:t>
            </a:r>
            <a:r>
              <a:rPr lang="en-US" dirty="0" err="1"/>
              <a:t>imaginea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sus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aproape</a:t>
            </a:r>
            <a:r>
              <a:rPr lang="en-US" dirty="0"/>
              <a:t> 2 </a:t>
            </a:r>
            <a:r>
              <a:rPr lang="en-US" dirty="0" err="1"/>
              <a:t>carti</a:t>
            </a:r>
            <a:r>
              <a:rPr lang="en-US" dirty="0"/>
              <a:t> </a:t>
            </a:r>
            <a:r>
              <a:rPr lang="en-US" dirty="0" err="1"/>
              <a:t>incodate</a:t>
            </a:r>
            <a:r>
              <a:rPr lang="en-US" dirty="0"/>
              <a:t> in ea.</a:t>
            </a:r>
          </a:p>
        </p:txBody>
      </p:sp>
    </p:spTree>
    <p:extLst>
      <p:ext uri="{BB962C8B-B14F-4D97-AF65-F5344CB8AC3E}">
        <p14:creationId xmlns:p14="http://schemas.microsoft.com/office/powerpoint/2010/main" val="51130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2547B-00DB-4EC3-869F-F755A4186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870" y="3051142"/>
            <a:ext cx="8596668" cy="1320800"/>
          </a:xfrm>
        </p:spPr>
        <p:txBody>
          <a:bodyPr/>
          <a:lstStyle/>
          <a:p>
            <a:pPr algn="ctr"/>
            <a:r>
              <a:rPr lang="ro-RO" dirty="0"/>
              <a:t>Pthreads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88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7B4F4-0DEF-4773-8670-8D17B244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Paraleliz</a:t>
            </a:r>
            <a:r>
              <a:rPr lang="ro-RO" dirty="0"/>
              <a:t>ă</a:t>
            </a:r>
            <a:r>
              <a:rPr lang="en-US" dirty="0" err="1"/>
              <a:t>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F12CF-0075-4C03-8303-E85384987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Î</a:t>
            </a:r>
            <a:r>
              <a:rPr lang="en-US" dirty="0"/>
              <a:t>n principal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paralelizate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ro-RO" dirty="0"/>
              <a:t>ț</a:t>
            </a:r>
            <a:r>
              <a:rPr lang="en-US" dirty="0" err="1"/>
              <a:t>iile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codificarea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imagine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decodificarea</a:t>
            </a:r>
            <a:r>
              <a:rPr lang="en-US" dirty="0"/>
              <a:t> din imagine a </a:t>
            </a:r>
            <a:r>
              <a:rPr lang="en-US" dirty="0" err="1"/>
              <a:t>mesajului</a:t>
            </a:r>
            <a:r>
              <a:rPr lang="en-US" dirty="0"/>
              <a:t>.</a:t>
            </a:r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ro-RO" dirty="0"/>
              <a:t>ț</a:t>
            </a:r>
            <a:r>
              <a:rPr lang="en-US" dirty="0" err="1"/>
              <a:t>ia</a:t>
            </a:r>
            <a:r>
              <a:rPr lang="en-US" dirty="0"/>
              <a:t> de </a:t>
            </a:r>
            <a:r>
              <a:rPr lang="en-US" dirty="0" err="1"/>
              <a:t>codificare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realizate</a:t>
            </a:r>
            <a:r>
              <a:rPr lang="en-US" dirty="0"/>
              <a:t> 2 </a:t>
            </a:r>
            <a:r>
              <a:rPr lang="en-US" dirty="0" err="1"/>
              <a:t>variante</a:t>
            </a:r>
            <a:r>
              <a:rPr lang="en-US" dirty="0"/>
              <a:t>.</a:t>
            </a:r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ro-RO" dirty="0"/>
              <a:t>ți</a:t>
            </a:r>
            <a:r>
              <a:rPr lang="en-US" dirty="0"/>
              <a:t>a de </a:t>
            </a:r>
            <a:r>
              <a:rPr lang="en-US" dirty="0" err="1"/>
              <a:t>codificare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modificate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citirea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scrierea</a:t>
            </a:r>
            <a:r>
              <a:rPr lang="en-US" dirty="0"/>
              <a:t> </a:t>
            </a:r>
            <a:r>
              <a:rPr lang="en-US" dirty="0" err="1"/>
              <a:t>imaginilor</a:t>
            </a:r>
            <a:r>
              <a:rPr lang="en-US" dirty="0"/>
              <a:t> / </a:t>
            </a:r>
            <a:r>
              <a:rPr lang="en-US" dirty="0" err="1"/>
              <a:t>mesajelor</a:t>
            </a:r>
            <a:r>
              <a:rPr lang="en-US" dirty="0"/>
              <a:t>. </a:t>
            </a:r>
            <a:r>
              <a:rPr lang="en-US" dirty="0" err="1"/>
              <a:t>Imaginea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citit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3 sec</a:t>
            </a:r>
            <a:r>
              <a:rPr lang="ro-RO" dirty="0"/>
              <a:t>ț</a:t>
            </a:r>
            <a:r>
              <a:rPr lang="en-US" dirty="0" err="1"/>
              <a:t>iuni</a:t>
            </a:r>
            <a:r>
              <a:rPr lang="en-US" dirty="0"/>
              <a:t>. Dup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o sec</a:t>
            </a:r>
            <a:r>
              <a:rPr lang="ro-RO" dirty="0"/>
              <a:t>ț</a:t>
            </a:r>
            <a:r>
              <a:rPr lang="en-US" dirty="0" err="1"/>
              <a:t>iune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citit</a:t>
            </a:r>
            <a:r>
              <a:rPr lang="ro-RO" dirty="0"/>
              <a:t>ă</a:t>
            </a:r>
            <a:r>
              <a:rPr lang="en-US" dirty="0"/>
              <a:t>, </a:t>
            </a:r>
            <a:r>
              <a:rPr lang="en-US" dirty="0" err="1"/>
              <a:t>aceast</a:t>
            </a:r>
            <a:r>
              <a:rPr lang="ro-RO" dirty="0"/>
              <a:t>ă</a:t>
            </a:r>
            <a:r>
              <a:rPr lang="en-US" dirty="0"/>
              <a:t> sec</a:t>
            </a:r>
            <a:r>
              <a:rPr lang="ro-RO" dirty="0"/>
              <a:t>ț</a:t>
            </a:r>
            <a:r>
              <a:rPr lang="en-US" dirty="0" err="1"/>
              <a:t>iune</a:t>
            </a:r>
            <a:r>
              <a:rPr lang="ro-RO" dirty="0"/>
              <a:t> î</a:t>
            </a:r>
            <a:r>
              <a:rPr lang="en-US" dirty="0" err="1"/>
              <a:t>ncepe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fie </a:t>
            </a:r>
            <a:r>
              <a:rPr lang="en-US" dirty="0" err="1"/>
              <a:t>prelucrat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encodarea</a:t>
            </a:r>
            <a:r>
              <a:rPr lang="en-US" dirty="0"/>
              <a:t> </a:t>
            </a:r>
            <a:r>
              <a:rPr lang="en-US" dirty="0" err="1"/>
              <a:t>mesajului</a:t>
            </a:r>
            <a:r>
              <a:rPr lang="en-US" dirty="0"/>
              <a:t>. </a:t>
            </a:r>
            <a:r>
              <a:rPr lang="en-US" dirty="0" err="1"/>
              <a:t>Totodat</a:t>
            </a:r>
            <a:r>
              <a:rPr lang="ro-RO" dirty="0"/>
              <a:t>ă</a:t>
            </a:r>
            <a:r>
              <a:rPr lang="en-US" dirty="0"/>
              <a:t>, dup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o sec</a:t>
            </a:r>
            <a:r>
              <a:rPr lang="ro-RO" dirty="0"/>
              <a:t>ț</a:t>
            </a:r>
            <a:r>
              <a:rPr lang="en-US" dirty="0" err="1"/>
              <a:t>iune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prelucrat</a:t>
            </a:r>
            <a:r>
              <a:rPr lang="ro-RO" dirty="0"/>
              <a:t>ă</a:t>
            </a:r>
            <a:r>
              <a:rPr lang="en-US" dirty="0"/>
              <a:t>, </a:t>
            </a:r>
            <a:r>
              <a:rPr lang="en-US" dirty="0" err="1"/>
              <a:t>aceast</a:t>
            </a:r>
            <a:r>
              <a:rPr lang="ro-RO" dirty="0"/>
              <a:t>ă</a:t>
            </a:r>
            <a:r>
              <a:rPr lang="en-US" dirty="0"/>
              <a:t> sec</a:t>
            </a:r>
            <a:r>
              <a:rPr lang="ro-RO" dirty="0"/>
              <a:t>ț</a:t>
            </a:r>
            <a:r>
              <a:rPr lang="en-US" dirty="0" err="1"/>
              <a:t>iune</a:t>
            </a:r>
            <a:r>
              <a:rPr lang="en-US" dirty="0"/>
              <a:t> a </a:t>
            </a:r>
            <a:r>
              <a:rPr lang="en-US" dirty="0" err="1"/>
              <a:t>imaginii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ncepe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fie </a:t>
            </a:r>
            <a:r>
              <a:rPr lang="en-US" dirty="0" err="1"/>
              <a:t>scris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fi</a:t>
            </a:r>
            <a:r>
              <a:rPr lang="ro-RO" dirty="0"/>
              <a:t>ș</a:t>
            </a:r>
            <a:r>
              <a:rPr lang="en-US" dirty="0" err="1"/>
              <a:t>ierul</a:t>
            </a:r>
            <a:r>
              <a:rPr lang="en-US" dirty="0"/>
              <a:t> de </a:t>
            </a:r>
            <a:r>
              <a:rPr lang="en-US" dirty="0" err="1"/>
              <a:t>ie</a:t>
            </a:r>
            <a:r>
              <a:rPr lang="ro-RO" dirty="0"/>
              <a:t>ș</a:t>
            </a:r>
            <a:r>
              <a:rPr lang="en-US" dirty="0"/>
              <a:t>ire.</a:t>
            </a:r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decodificare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 de </a:t>
            </a:r>
            <a:r>
              <a:rPr lang="en-US" dirty="0" err="1"/>
              <a:t>paralelizare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u</a:t>
            </a:r>
            <a:r>
              <a:rPr lang="ro-RO" dirty="0"/>
              <a:t>ș</a:t>
            </a:r>
            <a:r>
              <a:rPr lang="en-US" dirty="0"/>
              <a:t>or,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paralelizat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ro-RO" dirty="0"/>
              <a:t>ț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efectiv</a:t>
            </a:r>
            <a:r>
              <a:rPr lang="ro-RO" dirty="0"/>
              <a:t>ă </a:t>
            </a:r>
            <a:r>
              <a:rPr lang="en-US" dirty="0"/>
              <a:t>care </a:t>
            </a:r>
            <a:r>
              <a:rPr lang="en-US" dirty="0" err="1"/>
              <a:t>decodeaz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mesajul</a:t>
            </a:r>
            <a:r>
              <a:rPr lang="en-US" dirty="0"/>
              <a:t> din imagine.</a:t>
            </a:r>
          </a:p>
        </p:txBody>
      </p:sp>
    </p:spTree>
    <p:extLst>
      <p:ext uri="{BB962C8B-B14F-4D97-AF65-F5344CB8AC3E}">
        <p14:creationId xmlns:p14="http://schemas.microsoft.com/office/powerpoint/2010/main" val="2460693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3A74-E5CF-463E-A552-021E248D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Paralelizare</a:t>
            </a:r>
            <a:r>
              <a:rPr lang="en-US" dirty="0"/>
              <a:t> </a:t>
            </a:r>
            <a:r>
              <a:rPr lang="en-US" dirty="0" err="1"/>
              <a:t>codificare</a:t>
            </a:r>
            <a:r>
              <a:rPr lang="en-US" dirty="0"/>
              <a:t> – </a:t>
            </a:r>
            <a:r>
              <a:rPr lang="en-US" dirty="0" err="1"/>
              <a:t>Varianta</a:t>
            </a:r>
            <a:r>
              <a:rPr lang="en-US" dirty="0"/>
              <a:t>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94D3A-592E-4FBC-B1C4-C42BCF9C3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933" y="2168167"/>
            <a:ext cx="8749470" cy="3259056"/>
          </a:xfrm>
        </p:spPr>
        <p:txBody>
          <a:bodyPr>
            <a:normAutofit/>
          </a:bodyPr>
          <a:lstStyle/>
          <a:p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aceast</a:t>
            </a:r>
            <a:r>
              <a:rPr lang="ro-RO" dirty="0"/>
              <a:t>ă</a:t>
            </a:r>
            <a:r>
              <a:rPr lang="en-US" dirty="0"/>
              <a:t> variant</a:t>
            </a:r>
            <a:r>
              <a:rPr lang="ro-RO" dirty="0"/>
              <a:t>ă</a:t>
            </a:r>
            <a:r>
              <a:rPr lang="en-US" dirty="0"/>
              <a:t>, din num</a:t>
            </a:r>
            <a:r>
              <a:rPr lang="ro-RO" dirty="0"/>
              <a:t>ă</a:t>
            </a:r>
            <a:r>
              <a:rPr lang="en-US" dirty="0" err="1"/>
              <a:t>rul</a:t>
            </a:r>
            <a:r>
              <a:rPr lang="en-US" dirty="0"/>
              <a:t> total de </a:t>
            </a:r>
            <a:r>
              <a:rPr lang="en-US" dirty="0" err="1"/>
              <a:t>threaduri</a:t>
            </a:r>
            <a:r>
              <a:rPr lang="en-US" dirty="0"/>
              <a:t> </a:t>
            </a:r>
            <a:r>
              <a:rPr lang="en-US" dirty="0" err="1"/>
              <a:t>alocate</a:t>
            </a:r>
            <a:r>
              <a:rPr lang="en-US" dirty="0"/>
              <a:t>,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citire</a:t>
            </a:r>
            <a:r>
              <a:rPr lang="en-US" dirty="0"/>
              <a:t>,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scriere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restul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codificarea</a:t>
            </a:r>
            <a:r>
              <a:rPr lang="en-US" dirty="0"/>
              <a:t> </a:t>
            </a:r>
            <a:r>
              <a:rPr lang="en-US" dirty="0" err="1"/>
              <a:t>mesajului</a:t>
            </a:r>
            <a:r>
              <a:rPr lang="en-US" dirty="0"/>
              <a:t>.</a:t>
            </a:r>
          </a:p>
          <a:p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aceast</a:t>
            </a:r>
            <a:r>
              <a:rPr lang="ro-RO" dirty="0"/>
              <a:t>ă</a:t>
            </a:r>
            <a:r>
              <a:rPr lang="en-US" dirty="0"/>
              <a:t> variant</a:t>
            </a:r>
            <a:r>
              <a:rPr lang="ro-RO" dirty="0"/>
              <a:t>ă</a:t>
            </a:r>
            <a:r>
              <a:rPr lang="en-US" dirty="0"/>
              <a:t>,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threadurile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codificare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lucra</a:t>
            </a:r>
            <a:r>
              <a:rPr lang="en-US" dirty="0"/>
              <a:t> </a:t>
            </a:r>
            <a:r>
              <a:rPr lang="en-US" dirty="0" err="1"/>
              <a:t>concomit</a:t>
            </a:r>
            <a:r>
              <a:rPr lang="ro-RO" dirty="0"/>
              <a:t>e</a:t>
            </a:r>
            <a:r>
              <a:rPr lang="en-US" dirty="0" err="1"/>
              <a:t>nt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codificarea</a:t>
            </a:r>
            <a:r>
              <a:rPr lang="en-US" dirty="0"/>
              <a:t> </a:t>
            </a:r>
            <a:r>
              <a:rPr lang="en-US" dirty="0" err="1"/>
              <a:t>mesajului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fiecare</a:t>
            </a:r>
            <a:r>
              <a:rPr lang="en-US" dirty="0"/>
              <a:t> din </a:t>
            </a:r>
            <a:r>
              <a:rPr lang="en-US" dirty="0" err="1"/>
              <a:t>cele</a:t>
            </a:r>
            <a:r>
              <a:rPr lang="en-US" dirty="0"/>
              <a:t> 3 sec</a:t>
            </a:r>
            <a:r>
              <a:rPr lang="ro-RO" dirty="0"/>
              <a:t>ț</a:t>
            </a:r>
            <a:r>
              <a:rPr lang="en-US" dirty="0" err="1"/>
              <a:t>iuni</a:t>
            </a:r>
            <a:r>
              <a:rPr lang="en-US" dirty="0"/>
              <a:t> ale </a:t>
            </a:r>
            <a:r>
              <a:rPr lang="en-US" dirty="0" err="1"/>
              <a:t>imaginii</a:t>
            </a:r>
            <a:r>
              <a:rPr lang="en-US" dirty="0"/>
              <a:t>. Cu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cuvinte</a:t>
            </a:r>
            <a:r>
              <a:rPr lang="en-US" dirty="0"/>
              <a:t>, dup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o sec</a:t>
            </a:r>
            <a:r>
              <a:rPr lang="ro-RO" dirty="0"/>
              <a:t>ț</a:t>
            </a:r>
            <a:r>
              <a:rPr lang="en-US" dirty="0" err="1"/>
              <a:t>iune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citit</a:t>
            </a:r>
            <a:r>
              <a:rPr lang="ro-RO" dirty="0"/>
              <a:t>ă</a:t>
            </a:r>
            <a:r>
              <a:rPr lang="en-US" dirty="0"/>
              <a:t>,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threadurile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ncep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codifice</a:t>
            </a:r>
            <a:r>
              <a:rPr lang="en-US" dirty="0"/>
              <a:t> por</a:t>
            </a:r>
            <a:r>
              <a:rPr lang="ro-RO" dirty="0"/>
              <a:t>ț</a:t>
            </a:r>
            <a:r>
              <a:rPr lang="en-US" dirty="0" err="1"/>
              <a:t>iunea</a:t>
            </a:r>
            <a:r>
              <a:rPr lang="en-US" dirty="0"/>
              <a:t> din </a:t>
            </a:r>
            <a:r>
              <a:rPr lang="en-US" dirty="0" err="1"/>
              <a:t>mesaj</a:t>
            </a:r>
            <a:r>
              <a:rPr lang="en-US" dirty="0"/>
              <a:t> </a:t>
            </a:r>
            <a:r>
              <a:rPr lang="en-US" dirty="0" err="1"/>
              <a:t>corespunz</a:t>
            </a:r>
            <a:r>
              <a:rPr lang="ro-RO" dirty="0"/>
              <a:t>ă</a:t>
            </a:r>
            <a:r>
              <a:rPr lang="en-US" dirty="0" err="1"/>
              <a:t>toare</a:t>
            </a:r>
            <a:r>
              <a:rPr lang="en-US" dirty="0"/>
              <a:t> </a:t>
            </a:r>
            <a:r>
              <a:rPr lang="en-US" dirty="0" err="1"/>
              <a:t>acelei</a:t>
            </a:r>
            <a:r>
              <a:rPr lang="en-US" dirty="0"/>
              <a:t> sec</a:t>
            </a:r>
            <a:r>
              <a:rPr lang="ro-RO" dirty="0"/>
              <a:t>ț</a:t>
            </a:r>
            <a:r>
              <a:rPr lang="en-US" dirty="0" err="1"/>
              <a:t>iuni</a:t>
            </a:r>
            <a:r>
              <a:rPr lang="en-US" dirty="0"/>
              <a:t>.</a:t>
            </a:r>
          </a:p>
          <a:p>
            <a:r>
              <a:rPr lang="en-US" dirty="0"/>
              <a:t>Una din </a:t>
            </a:r>
            <a:r>
              <a:rPr lang="en-US" dirty="0" err="1"/>
              <a:t>dificult</a:t>
            </a:r>
            <a:r>
              <a:rPr lang="ro-RO" dirty="0"/>
              <a:t>ăț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acestei</a:t>
            </a:r>
            <a:r>
              <a:rPr lang="en-US" dirty="0"/>
              <a:t> </a:t>
            </a:r>
            <a:r>
              <a:rPr lang="en-US" dirty="0" err="1"/>
              <a:t>variante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sec</a:t>
            </a:r>
            <a:r>
              <a:rPr lang="ro-RO" dirty="0"/>
              <a:t>ț</a:t>
            </a:r>
            <a:r>
              <a:rPr lang="en-US" dirty="0" err="1"/>
              <a:t>ionarea</a:t>
            </a:r>
            <a:r>
              <a:rPr lang="en-US" dirty="0"/>
              <a:t> </a:t>
            </a:r>
            <a:r>
              <a:rPr lang="en-US" dirty="0" err="1"/>
              <a:t>imaginii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sincroniz</a:t>
            </a:r>
            <a:r>
              <a:rPr lang="ro-RO" dirty="0"/>
              <a:t>ă</a:t>
            </a:r>
            <a:r>
              <a:rPr lang="en-US" dirty="0" err="1"/>
              <a:t>rilor</a:t>
            </a:r>
            <a:r>
              <a:rPr lang="en-US" dirty="0"/>
              <a:t> (</a:t>
            </a:r>
            <a:r>
              <a:rPr lang="en-US" dirty="0" err="1"/>
              <a:t>citire</a:t>
            </a:r>
            <a:r>
              <a:rPr lang="en-US" dirty="0"/>
              <a:t> – </a:t>
            </a:r>
            <a:r>
              <a:rPr lang="en-US" dirty="0" err="1"/>
              <a:t>codificare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codificare</a:t>
            </a:r>
            <a:r>
              <a:rPr lang="en-US" dirty="0"/>
              <a:t> – </a:t>
            </a:r>
            <a:r>
              <a:rPr lang="en-US" dirty="0" err="1"/>
              <a:t>scriere</a:t>
            </a:r>
            <a:r>
              <a:rPr lang="en-US" dirty="0"/>
              <a:t>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ECEFBD-CB0C-42A7-B6CA-D77E5985C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612" y="1020568"/>
            <a:ext cx="2995388" cy="496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0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9594-A176-4799-B98D-5011AE6B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ob</a:t>
            </a:r>
            <a:r>
              <a:rPr lang="ro-RO" dirty="0"/>
              <a:t>ț</a:t>
            </a:r>
            <a:r>
              <a:rPr lang="en-US" dirty="0" err="1"/>
              <a:t>inute</a:t>
            </a:r>
            <a:br>
              <a:rPr lang="en-US" dirty="0"/>
            </a:b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Imagine 20791x19201 </a:t>
            </a:r>
            <a:r>
              <a:rPr lang="ro-RO" sz="2200" dirty="0">
                <a:solidFill>
                  <a:schemeClr val="bg1">
                    <a:lumMod val="50000"/>
                  </a:schemeClr>
                </a:solidFill>
              </a:rPr>
              <a:t>ș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133 062 930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caractere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B04F2E-45AD-450B-832D-97550A5744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26" y="1930400"/>
            <a:ext cx="5507419" cy="431800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9116C-CE02-4AD8-8761-4DE23649E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9" y="1748883"/>
            <a:ext cx="4933361" cy="2122818"/>
          </a:xfrm>
        </p:spPr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observa</a:t>
            </a:r>
            <a:r>
              <a:rPr lang="en-US" dirty="0"/>
              <a:t> o </a:t>
            </a:r>
            <a:r>
              <a:rPr lang="en-US" dirty="0" err="1"/>
              <a:t>cre</a:t>
            </a:r>
            <a:r>
              <a:rPr lang="ro-RO" dirty="0"/>
              <a:t>ș</a:t>
            </a:r>
            <a:r>
              <a:rPr lang="en-US" dirty="0" err="1"/>
              <a:t>tere</a:t>
            </a:r>
            <a:r>
              <a:rPr lang="en-US" dirty="0"/>
              <a:t> a </a:t>
            </a:r>
            <a:r>
              <a:rPr lang="en-US" dirty="0" err="1"/>
              <a:t>Speedupului</a:t>
            </a:r>
            <a:r>
              <a:rPr lang="en-US" dirty="0"/>
              <a:t> </a:t>
            </a:r>
            <a:r>
              <a:rPr lang="en-US" dirty="0" err="1"/>
              <a:t>cresc</a:t>
            </a:r>
            <a:r>
              <a:rPr lang="ro-RO" dirty="0"/>
              <a:t>â</a:t>
            </a:r>
            <a:r>
              <a:rPr lang="en-US" dirty="0" err="1"/>
              <a:t>nd</a:t>
            </a:r>
            <a:r>
              <a:rPr lang="en-US" dirty="0"/>
              <a:t> num</a:t>
            </a:r>
            <a:r>
              <a:rPr lang="ro-RO" dirty="0"/>
              <a:t>ă</a:t>
            </a:r>
            <a:r>
              <a:rPr lang="en-US" dirty="0" err="1"/>
              <a:t>rul</a:t>
            </a:r>
            <a:r>
              <a:rPr lang="en-US" dirty="0"/>
              <a:t> de </a:t>
            </a:r>
            <a:r>
              <a:rPr lang="en-US" dirty="0" err="1"/>
              <a:t>threaduri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la 10.</a:t>
            </a:r>
          </a:p>
          <a:p>
            <a:r>
              <a:rPr lang="en-US" dirty="0"/>
              <a:t>Dup</a:t>
            </a:r>
            <a:r>
              <a:rPr lang="ro-RO" dirty="0"/>
              <a:t>ă</a:t>
            </a:r>
            <a:r>
              <a:rPr lang="en-US" dirty="0"/>
              <a:t> 10 </a:t>
            </a:r>
            <a:r>
              <a:rPr lang="en-US" dirty="0" err="1"/>
              <a:t>threaduri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observa</a:t>
            </a:r>
            <a:r>
              <a:rPr lang="en-US" dirty="0"/>
              <a:t> o </a:t>
            </a:r>
            <a:r>
              <a:rPr lang="en-US" dirty="0" err="1"/>
              <a:t>tendi</a:t>
            </a:r>
            <a:r>
              <a:rPr lang="ro-RO" dirty="0"/>
              <a:t>nță</a:t>
            </a:r>
            <a:r>
              <a:rPr lang="en-US" dirty="0"/>
              <a:t> de </a:t>
            </a:r>
            <a:r>
              <a:rPr lang="en-US" dirty="0" err="1"/>
              <a:t>stabilizare</a:t>
            </a:r>
            <a:r>
              <a:rPr lang="en-US" dirty="0"/>
              <a:t>.</a:t>
            </a:r>
          </a:p>
          <a:p>
            <a:r>
              <a:rPr lang="en-US" dirty="0"/>
              <a:t>Speedup – 3.18</a:t>
            </a:r>
          </a:p>
          <a:p>
            <a:r>
              <a:rPr lang="en-US" dirty="0" err="1"/>
              <a:t>Timp</a:t>
            </a:r>
            <a:r>
              <a:rPr lang="en-US" dirty="0"/>
              <a:t> – 32.309s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69FD4C-E3B5-4A31-9D2F-C8F963BB1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556" y="3871701"/>
            <a:ext cx="4628561" cy="237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12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3A74-E5CF-463E-A552-021E248D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Paralelizare</a:t>
            </a:r>
            <a:r>
              <a:rPr lang="en-US" dirty="0"/>
              <a:t> </a:t>
            </a:r>
            <a:r>
              <a:rPr lang="en-US" dirty="0" err="1"/>
              <a:t>codificare</a:t>
            </a:r>
            <a:r>
              <a:rPr lang="en-US" dirty="0"/>
              <a:t> – </a:t>
            </a:r>
            <a:r>
              <a:rPr lang="en-US" dirty="0" err="1"/>
              <a:t>Varianta</a:t>
            </a:r>
            <a:r>
              <a:rPr lang="en-US" dirty="0"/>
              <a:t>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94D3A-592E-4FBC-B1C4-C42BCF9C3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933" y="1723010"/>
            <a:ext cx="8052873" cy="4525390"/>
          </a:xfrm>
        </p:spPr>
        <p:txBody>
          <a:bodyPr>
            <a:normAutofit/>
          </a:bodyPr>
          <a:lstStyle/>
          <a:p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aceast</a:t>
            </a:r>
            <a:r>
              <a:rPr lang="ro-RO" dirty="0"/>
              <a:t>ă</a:t>
            </a:r>
            <a:r>
              <a:rPr lang="en-US" dirty="0"/>
              <a:t> variant</a:t>
            </a:r>
            <a:r>
              <a:rPr lang="ro-RO" dirty="0"/>
              <a:t>ă</a:t>
            </a:r>
            <a:r>
              <a:rPr lang="en-US" dirty="0"/>
              <a:t>, din num</a:t>
            </a:r>
            <a:r>
              <a:rPr lang="ro-RO" dirty="0"/>
              <a:t>ă</a:t>
            </a:r>
            <a:r>
              <a:rPr lang="en-US" dirty="0" err="1"/>
              <a:t>rul</a:t>
            </a:r>
            <a:r>
              <a:rPr lang="en-US" dirty="0"/>
              <a:t> total de </a:t>
            </a:r>
            <a:r>
              <a:rPr lang="en-US" dirty="0" err="1"/>
              <a:t>threaduri</a:t>
            </a:r>
            <a:r>
              <a:rPr lang="en-US" dirty="0"/>
              <a:t> </a:t>
            </a:r>
            <a:r>
              <a:rPr lang="en-US" dirty="0" err="1"/>
              <a:t>alocate</a:t>
            </a:r>
            <a:r>
              <a:rPr lang="en-US" dirty="0"/>
              <a:t>,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citire</a:t>
            </a:r>
            <a:r>
              <a:rPr lang="en-US" dirty="0"/>
              <a:t>,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scriere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restul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codificarea</a:t>
            </a:r>
            <a:r>
              <a:rPr lang="en-US" dirty="0"/>
              <a:t> </a:t>
            </a:r>
            <a:r>
              <a:rPr lang="en-US" dirty="0" err="1"/>
              <a:t>mesajului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aceast</a:t>
            </a:r>
            <a:r>
              <a:rPr lang="ro-RO" dirty="0"/>
              <a:t>ă</a:t>
            </a:r>
            <a:r>
              <a:rPr lang="en-US" dirty="0"/>
              <a:t> variant</a:t>
            </a:r>
            <a:r>
              <a:rPr lang="ro-RO" dirty="0"/>
              <a:t>ă</a:t>
            </a:r>
            <a:r>
              <a:rPr lang="en-US" dirty="0"/>
              <a:t> nu se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reg</a:t>
            </a:r>
            <a:r>
              <a:rPr lang="ro-RO" dirty="0"/>
              <a:t>ă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toat</a:t>
            </a:r>
            <a:r>
              <a:rPr lang="ro-RO" dirty="0"/>
              <a:t>e</a:t>
            </a:r>
            <a:r>
              <a:rPr lang="en-US" dirty="0"/>
              <a:t> </a:t>
            </a:r>
            <a:r>
              <a:rPr lang="en-US" dirty="0" err="1"/>
              <a:t>threadurile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codificare</a:t>
            </a:r>
            <a:r>
              <a:rPr lang="en-US" dirty="0"/>
              <a:t> </a:t>
            </a:r>
            <a:r>
              <a:rPr lang="en-US" dirty="0" err="1"/>
              <a:t>lucr</a:t>
            </a:r>
            <a:r>
              <a:rPr lang="ro-RO" dirty="0"/>
              <a:t>â</a:t>
            </a:r>
            <a:r>
              <a:rPr lang="en-US" dirty="0" err="1"/>
              <a:t>nd</a:t>
            </a:r>
            <a:r>
              <a:rPr lang="en-US" dirty="0"/>
              <a:t> </a:t>
            </a:r>
            <a:r>
              <a:rPr lang="en-US" dirty="0" err="1"/>
              <a:t>concomitent</a:t>
            </a:r>
            <a:r>
              <a:rPr lang="en-US" dirty="0"/>
              <a:t> pe </a:t>
            </a:r>
            <a:r>
              <a:rPr lang="en-US" dirty="0" err="1"/>
              <a:t>aceea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sec</a:t>
            </a:r>
            <a:r>
              <a:rPr lang="ro-RO" dirty="0"/>
              <a:t>ț</a:t>
            </a:r>
            <a:r>
              <a:rPr lang="en-US" dirty="0" err="1"/>
              <a:t>iune</a:t>
            </a:r>
            <a:r>
              <a:rPr lang="en-US" dirty="0"/>
              <a:t> a </a:t>
            </a:r>
            <a:r>
              <a:rPr lang="en-US" dirty="0" err="1"/>
              <a:t>imaginii</a:t>
            </a:r>
            <a:r>
              <a:rPr lang="en-US" dirty="0"/>
              <a:t>.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sec</a:t>
            </a:r>
            <a:r>
              <a:rPr lang="ro-RO" dirty="0"/>
              <a:t>ț</a:t>
            </a:r>
            <a:r>
              <a:rPr lang="en-US" dirty="0" err="1"/>
              <a:t>iune</a:t>
            </a:r>
            <a:r>
              <a:rPr lang="en-US" dirty="0"/>
              <a:t> a </a:t>
            </a:r>
            <a:r>
              <a:rPr lang="en-US" dirty="0" err="1"/>
              <a:t>imaginii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setat</a:t>
            </a:r>
            <a:r>
              <a:rPr lang="en-US" dirty="0"/>
              <a:t> un </a:t>
            </a:r>
            <a:r>
              <a:rPr lang="en-US" dirty="0" err="1"/>
              <a:t>anumit</a:t>
            </a:r>
            <a:r>
              <a:rPr lang="en-US" dirty="0"/>
              <a:t> nu</a:t>
            </a:r>
            <a:r>
              <a:rPr lang="ro-RO" dirty="0"/>
              <a:t>măr</a:t>
            </a:r>
            <a:r>
              <a:rPr lang="en-US" dirty="0"/>
              <a:t> de </a:t>
            </a:r>
            <a:r>
              <a:rPr lang="en-US" dirty="0" err="1"/>
              <a:t>threaduri</a:t>
            </a:r>
            <a:r>
              <a:rPr lang="en-US" dirty="0"/>
              <a:t> care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prelucra</a:t>
            </a:r>
            <a:r>
              <a:rPr lang="en-US" dirty="0"/>
              <a:t> </a:t>
            </a:r>
            <a:r>
              <a:rPr lang="en-US" dirty="0" err="1"/>
              <a:t>acea</a:t>
            </a:r>
            <a:r>
              <a:rPr lang="en-US" dirty="0"/>
              <a:t> sec</a:t>
            </a:r>
            <a:r>
              <a:rPr lang="ro-RO" dirty="0"/>
              <a:t>ț</a:t>
            </a:r>
            <a:r>
              <a:rPr lang="en-US" dirty="0" err="1"/>
              <a:t>iune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acea</a:t>
            </a:r>
            <a:r>
              <a:rPr lang="en-US" dirty="0"/>
              <a:t> </a:t>
            </a:r>
            <a:r>
              <a:rPr lang="en-US" dirty="0" err="1"/>
              <a:t>sectiune</a:t>
            </a:r>
            <a:r>
              <a:rPr lang="en-US" dirty="0"/>
              <a:t>.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cuvinte</a:t>
            </a:r>
            <a:r>
              <a:rPr lang="en-US" dirty="0"/>
              <a:t>, s-a </a:t>
            </a:r>
            <a:r>
              <a:rPr lang="ro-RO" dirty="0"/>
              <a:t>î</a:t>
            </a:r>
            <a:r>
              <a:rPr lang="en-US" dirty="0" err="1"/>
              <a:t>ncercat</a:t>
            </a:r>
            <a:r>
              <a:rPr lang="en-US" dirty="0"/>
              <a:t> </a:t>
            </a:r>
            <a:r>
              <a:rPr lang="en-US" dirty="0" err="1"/>
              <a:t>reducerea</a:t>
            </a:r>
            <a:r>
              <a:rPr lang="en-US" dirty="0"/>
              <a:t> </a:t>
            </a:r>
            <a:r>
              <a:rPr lang="en-US" dirty="0" err="1"/>
              <a:t>timpilor</a:t>
            </a:r>
            <a:r>
              <a:rPr lang="en-US" dirty="0"/>
              <a:t> din </a:t>
            </a:r>
            <a:r>
              <a:rPr lang="en-US" dirty="0" err="1"/>
              <a:t>varianta</a:t>
            </a:r>
            <a:r>
              <a:rPr lang="en-US" dirty="0"/>
              <a:t> I </a:t>
            </a:r>
            <a:r>
              <a:rPr lang="ro-RO" dirty="0"/>
              <a:t>î</a:t>
            </a:r>
            <a:r>
              <a:rPr lang="en-US" dirty="0"/>
              <a:t>n care </a:t>
            </a:r>
            <a:r>
              <a:rPr lang="en-US" dirty="0" err="1"/>
              <a:t>threadurile</a:t>
            </a:r>
            <a:r>
              <a:rPr lang="en-US" dirty="0"/>
              <a:t> </a:t>
            </a:r>
            <a:r>
              <a:rPr lang="en-US" dirty="0" err="1"/>
              <a:t>stau</a:t>
            </a:r>
            <a:r>
              <a:rPr lang="en-US" dirty="0"/>
              <a:t> </a:t>
            </a:r>
            <a:r>
              <a:rPr lang="en-US" dirty="0" err="1"/>
              <a:t>degeaba</a:t>
            </a:r>
            <a:r>
              <a:rPr lang="en-US" dirty="0"/>
              <a:t> </a:t>
            </a:r>
            <a:r>
              <a:rPr lang="ro-RO" dirty="0"/>
              <a:t>pâ</a:t>
            </a:r>
            <a:r>
              <a:rPr lang="en-US" dirty="0"/>
              <a:t>n</a:t>
            </a:r>
            <a:r>
              <a:rPr lang="ro-RO" dirty="0"/>
              <a:t>ă</a:t>
            </a:r>
            <a:r>
              <a:rPr lang="en-US" dirty="0"/>
              <a:t> c</a:t>
            </a:r>
            <a:r>
              <a:rPr lang="ro-RO" dirty="0"/>
              <a:t>â</a:t>
            </a:r>
            <a:r>
              <a:rPr lang="en-US" dirty="0" err="1"/>
              <a:t>nd</a:t>
            </a:r>
            <a:r>
              <a:rPr lang="en-US" dirty="0"/>
              <a:t> o </a:t>
            </a:r>
            <a:r>
              <a:rPr lang="en-US" dirty="0" err="1"/>
              <a:t>nou</a:t>
            </a:r>
            <a:r>
              <a:rPr lang="ro-RO" dirty="0"/>
              <a:t>ă</a:t>
            </a:r>
            <a:r>
              <a:rPr lang="en-US" dirty="0"/>
              <a:t> sec</a:t>
            </a:r>
            <a:r>
              <a:rPr lang="ro-RO" dirty="0"/>
              <a:t>ț</a:t>
            </a:r>
            <a:r>
              <a:rPr lang="en-US" dirty="0" err="1"/>
              <a:t>iune</a:t>
            </a:r>
            <a:r>
              <a:rPr lang="en-US" dirty="0"/>
              <a:t> a </a:t>
            </a:r>
            <a:r>
              <a:rPr lang="en-US" dirty="0" err="1"/>
              <a:t>imaginii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citit</a:t>
            </a:r>
            <a:r>
              <a:rPr lang="ro-RO" dirty="0"/>
              <a:t>ă</a:t>
            </a:r>
            <a:r>
              <a:rPr lang="en-US" dirty="0"/>
              <a:t>.</a:t>
            </a:r>
          </a:p>
          <a:p>
            <a:r>
              <a:rPr lang="en-US" dirty="0"/>
              <a:t>Sec</a:t>
            </a:r>
            <a:r>
              <a:rPr lang="ro-RO" dirty="0"/>
              <a:t>ț</a:t>
            </a:r>
            <a:r>
              <a:rPr lang="en-US" dirty="0" err="1"/>
              <a:t>ionarea</a:t>
            </a:r>
            <a:r>
              <a:rPr lang="en-US" dirty="0"/>
              <a:t> </a:t>
            </a:r>
            <a:r>
              <a:rPr lang="en-US" dirty="0" err="1"/>
              <a:t>imaginii</a:t>
            </a:r>
            <a:r>
              <a:rPr lang="en-US" dirty="0"/>
              <a:t> nu a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fost</a:t>
            </a:r>
            <a:r>
              <a:rPr lang="en-US" dirty="0"/>
              <a:t> un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dificil</a:t>
            </a:r>
            <a:r>
              <a:rPr lang="en-US" dirty="0"/>
              <a:t> </a:t>
            </a:r>
            <a:r>
              <a:rPr lang="en-US" dirty="0" err="1"/>
              <a:t>acum</a:t>
            </a:r>
            <a:r>
              <a:rPr lang="en-US" dirty="0"/>
              <a:t> </a:t>
            </a:r>
            <a:r>
              <a:rPr lang="en-US" dirty="0" err="1"/>
              <a:t>deoarece</a:t>
            </a:r>
            <a:r>
              <a:rPr lang="en-US" dirty="0"/>
              <a:t> era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realizat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varianta</a:t>
            </a:r>
            <a:r>
              <a:rPr lang="en-US" dirty="0"/>
              <a:t> I.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schimb</a:t>
            </a:r>
            <a:r>
              <a:rPr lang="en-US" dirty="0"/>
              <a:t>, </a:t>
            </a:r>
            <a:r>
              <a:rPr lang="en-US" dirty="0" err="1"/>
              <a:t>sincroniz</a:t>
            </a:r>
            <a:r>
              <a:rPr lang="ro-RO" dirty="0"/>
              <a:t>ă</a:t>
            </a:r>
            <a:r>
              <a:rPr lang="en-US" dirty="0"/>
              <a:t>rile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dificil</a:t>
            </a:r>
            <a:r>
              <a:rPr lang="en-US" dirty="0"/>
              <a:t> de </a:t>
            </a:r>
            <a:r>
              <a:rPr lang="en-US" dirty="0" err="1"/>
              <a:t>realizat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trebuia</a:t>
            </a:r>
            <a:r>
              <a:rPr lang="en-US" dirty="0"/>
              <a:t> </a:t>
            </a:r>
            <a:r>
              <a:rPr lang="en-US" dirty="0" err="1"/>
              <a:t>avut</a:t>
            </a:r>
            <a:r>
              <a:rPr lang="en-US" dirty="0"/>
              <a:t> </a:t>
            </a:r>
            <a:r>
              <a:rPr lang="en-US" dirty="0" err="1"/>
              <a:t>grij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mereu</a:t>
            </a:r>
            <a:r>
              <a:rPr lang="en-US" dirty="0"/>
              <a:t> c</a:t>
            </a:r>
            <a:r>
              <a:rPr lang="ro-RO" dirty="0"/>
              <a:t>â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semafoare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eliberate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a</a:t>
            </a:r>
            <a:r>
              <a:rPr lang="ro-RO" dirty="0"/>
              <a:t>ș</a:t>
            </a:r>
            <a:r>
              <a:rPr lang="en-US" dirty="0" err="1"/>
              <a:t>teptate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fun</a:t>
            </a:r>
            <a:r>
              <a:rPr lang="ro-RO" dirty="0"/>
              <a:t>cț</a:t>
            </a:r>
            <a:r>
              <a:rPr lang="en-US" dirty="0" err="1"/>
              <a:t>ie</a:t>
            </a:r>
            <a:r>
              <a:rPr lang="en-US" dirty="0"/>
              <a:t> de sec</a:t>
            </a:r>
            <a:r>
              <a:rPr lang="ro-RO" dirty="0"/>
              <a:t>ț</a:t>
            </a:r>
            <a:r>
              <a:rPr lang="en-US" dirty="0" err="1"/>
              <a:t>iunea</a:t>
            </a:r>
            <a:r>
              <a:rPr lang="en-US" dirty="0"/>
              <a:t> </a:t>
            </a:r>
            <a:r>
              <a:rPr lang="en-US" dirty="0" err="1"/>
              <a:t>imaginii</a:t>
            </a:r>
            <a:r>
              <a:rPr lang="en-US" dirty="0"/>
              <a:t>.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asignarea</a:t>
            </a:r>
            <a:r>
              <a:rPr lang="en-US" dirty="0"/>
              <a:t> </a:t>
            </a:r>
            <a:r>
              <a:rPr lang="en-US" dirty="0" err="1"/>
              <a:t>threadurilor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sec</a:t>
            </a:r>
            <a:r>
              <a:rPr lang="ro-RO" dirty="0"/>
              <a:t>ț</a:t>
            </a:r>
            <a:r>
              <a:rPr lang="en-US" dirty="0" err="1"/>
              <a:t>iuni</a:t>
            </a:r>
            <a:r>
              <a:rPr lang="en-US" dirty="0"/>
              <a:t> s-a </a:t>
            </a:r>
            <a:r>
              <a:rPr lang="en-US" dirty="0" err="1"/>
              <a:t>utilizat</a:t>
            </a:r>
            <a:r>
              <a:rPr lang="en-US" dirty="0"/>
              <a:t> thread id-ul </a:t>
            </a:r>
            <a:r>
              <a:rPr lang="en-US" dirty="0" err="1"/>
              <a:t>fiec</a:t>
            </a:r>
            <a:r>
              <a:rPr lang="ro-RO" dirty="0"/>
              <a:t>ă</a:t>
            </a:r>
            <a:r>
              <a:rPr lang="en-US" dirty="0" err="1"/>
              <a:t>rui</a:t>
            </a:r>
            <a:r>
              <a:rPr lang="en-US" dirty="0"/>
              <a:t> thread.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2C837-2710-41BE-B7B4-376885504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186" y="1005263"/>
            <a:ext cx="3546814" cy="561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8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13FA-58ED-43A6-A77E-0CADB726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ob</a:t>
            </a:r>
            <a:r>
              <a:rPr lang="ro-RO" dirty="0"/>
              <a:t>ț</a:t>
            </a:r>
            <a:r>
              <a:rPr lang="en-US" dirty="0" err="1"/>
              <a:t>inu</a:t>
            </a:r>
            <a:r>
              <a:rPr lang="ro-RO" dirty="0"/>
              <a:t>t</a:t>
            </a:r>
            <a:r>
              <a:rPr lang="en-US" dirty="0"/>
              <a:t>e</a:t>
            </a:r>
            <a:br>
              <a:rPr lang="en-US" dirty="0"/>
            </a:b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Imagine 20791x19201 </a:t>
            </a:r>
            <a:r>
              <a:rPr lang="ro-RO" sz="2200" dirty="0">
                <a:solidFill>
                  <a:schemeClr val="bg1">
                    <a:lumMod val="50000"/>
                  </a:schemeClr>
                </a:solidFill>
              </a:rPr>
              <a:t>ș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133 062 930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caractere</a:t>
            </a:r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0C1BA-0DA5-450D-BAD7-0FEDDC7B9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970" y="1698676"/>
            <a:ext cx="4600282" cy="3880773"/>
          </a:xfrm>
        </p:spPr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observa</a:t>
            </a:r>
            <a:r>
              <a:rPr lang="en-US" dirty="0"/>
              <a:t> o </a:t>
            </a:r>
            <a:r>
              <a:rPr lang="en-US" dirty="0" err="1"/>
              <a:t>cre</a:t>
            </a:r>
            <a:r>
              <a:rPr lang="ro-RO" dirty="0"/>
              <a:t>ș</a:t>
            </a:r>
            <a:r>
              <a:rPr lang="en-US" dirty="0" err="1"/>
              <a:t>tere</a:t>
            </a:r>
            <a:r>
              <a:rPr lang="en-US" dirty="0"/>
              <a:t> a </a:t>
            </a:r>
            <a:r>
              <a:rPr lang="en-US" dirty="0" err="1"/>
              <a:t>Speedupului</a:t>
            </a:r>
            <a:r>
              <a:rPr lang="en-US" dirty="0"/>
              <a:t> </a:t>
            </a:r>
            <a:r>
              <a:rPr lang="en-US" dirty="0" err="1"/>
              <a:t>cresc</a:t>
            </a:r>
            <a:r>
              <a:rPr lang="ro-RO" dirty="0"/>
              <a:t>â</a:t>
            </a:r>
            <a:r>
              <a:rPr lang="en-US" dirty="0" err="1"/>
              <a:t>nd</a:t>
            </a:r>
            <a:r>
              <a:rPr lang="en-US" dirty="0"/>
              <a:t> num</a:t>
            </a:r>
            <a:r>
              <a:rPr lang="ro-RO" dirty="0"/>
              <a:t>ă</a:t>
            </a:r>
            <a:r>
              <a:rPr lang="en-US" dirty="0" err="1"/>
              <a:t>rul</a:t>
            </a:r>
            <a:r>
              <a:rPr lang="en-US" dirty="0"/>
              <a:t> de </a:t>
            </a:r>
            <a:r>
              <a:rPr lang="en-US" dirty="0" err="1"/>
              <a:t>threaduri</a:t>
            </a:r>
            <a:r>
              <a:rPr lang="en-US" dirty="0"/>
              <a:t> p</a:t>
            </a:r>
            <a:r>
              <a:rPr lang="ro-RO" dirty="0"/>
              <a:t>â</a:t>
            </a:r>
            <a:r>
              <a:rPr lang="en-US" dirty="0"/>
              <a:t>n</a:t>
            </a:r>
            <a:r>
              <a:rPr lang="ro-RO" dirty="0"/>
              <a:t>ă</a:t>
            </a:r>
            <a:r>
              <a:rPr lang="en-US" dirty="0"/>
              <a:t> la 14.</a:t>
            </a:r>
          </a:p>
          <a:p>
            <a:r>
              <a:rPr lang="en-US" dirty="0"/>
              <a:t>Dup</a:t>
            </a:r>
            <a:r>
              <a:rPr lang="ro-RO" dirty="0"/>
              <a:t>ă</a:t>
            </a:r>
            <a:r>
              <a:rPr lang="en-US" dirty="0"/>
              <a:t> 14 </a:t>
            </a:r>
            <a:r>
              <a:rPr lang="en-US" dirty="0" err="1"/>
              <a:t>threaduri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observa</a:t>
            </a:r>
            <a:r>
              <a:rPr lang="en-US" dirty="0"/>
              <a:t> o </a:t>
            </a:r>
            <a:r>
              <a:rPr lang="en-US" dirty="0" err="1"/>
              <a:t>tendin</a:t>
            </a:r>
            <a:r>
              <a:rPr lang="ro-RO" dirty="0"/>
              <a:t>ță</a:t>
            </a:r>
            <a:r>
              <a:rPr lang="en-US" dirty="0"/>
              <a:t> de </a:t>
            </a:r>
            <a:r>
              <a:rPr lang="en-US" dirty="0" err="1"/>
              <a:t>stabilizare</a:t>
            </a:r>
            <a:r>
              <a:rPr lang="en-US" dirty="0"/>
              <a:t>.</a:t>
            </a:r>
          </a:p>
          <a:p>
            <a:r>
              <a:rPr lang="en-US" dirty="0"/>
              <a:t>Speedup – 2.87</a:t>
            </a:r>
          </a:p>
          <a:p>
            <a:r>
              <a:rPr lang="en-US" dirty="0" err="1"/>
              <a:t>Timp</a:t>
            </a:r>
            <a:r>
              <a:rPr lang="en-US" dirty="0"/>
              <a:t> – 35.927s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F9833F2-EDB1-4FF7-BD6A-D2DC99A99E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1857080"/>
            <a:ext cx="5348155" cy="4400774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EC4203-5DC4-46F6-98CD-3FDF8752E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707" y="4290625"/>
            <a:ext cx="4772732" cy="21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238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228</TotalTime>
  <Words>944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Steganografie</vt:lpstr>
      <vt:lpstr>Introducere</vt:lpstr>
      <vt:lpstr>Exemplu</vt:lpstr>
      <vt:lpstr>Pthreads</vt:lpstr>
      <vt:lpstr>Paralelizări</vt:lpstr>
      <vt:lpstr>Paralelizare codificare – Varianta I</vt:lpstr>
      <vt:lpstr>Rezultate obținute Imagine 20791x19201 și 133 062 930 caractere</vt:lpstr>
      <vt:lpstr>Paralelizare codificare – Varianta II</vt:lpstr>
      <vt:lpstr>Rezultate obținute Imagine 20791x19201 și 133 062 930 caractere</vt:lpstr>
      <vt:lpstr>Paralelizare decodificare</vt:lpstr>
      <vt:lpstr>Rezultate obținute Imagine 20791x19201 și 133 062 930 caractere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Pthreads</dc:title>
  <dc:creator>Adrian Gavan</dc:creator>
  <cp:lastModifiedBy>Adrian Gavan</cp:lastModifiedBy>
  <cp:revision>62</cp:revision>
  <dcterms:created xsi:type="dcterms:W3CDTF">2020-01-01T20:51:21Z</dcterms:created>
  <dcterms:modified xsi:type="dcterms:W3CDTF">2020-02-17T21:10:05Z</dcterms:modified>
</cp:coreProperties>
</file>