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8" r:id="rId3"/>
    <p:sldId id="257" r:id="rId4"/>
    <p:sldId id="294" r:id="rId5"/>
    <p:sldId id="295" r:id="rId6"/>
    <p:sldId id="265" r:id="rId7"/>
    <p:sldId id="262" r:id="rId8"/>
    <p:sldId id="263" r:id="rId9"/>
    <p:sldId id="292" r:id="rId10"/>
    <p:sldId id="269" r:id="rId11"/>
    <p:sldId id="270" r:id="rId12"/>
    <p:sldId id="303" r:id="rId13"/>
    <p:sldId id="305" r:id="rId14"/>
    <p:sldId id="296" r:id="rId15"/>
    <p:sldId id="300" r:id="rId16"/>
    <p:sldId id="272" r:id="rId17"/>
    <p:sldId id="273" r:id="rId18"/>
    <p:sldId id="274" r:id="rId19"/>
    <p:sldId id="281" r:id="rId20"/>
    <p:sldId id="282" r:id="rId21"/>
    <p:sldId id="283" r:id="rId22"/>
    <p:sldId id="275" r:id="rId23"/>
    <p:sldId id="302" r:id="rId24"/>
    <p:sldId id="304" r:id="rId25"/>
    <p:sldId id="276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7CE"/>
    <a:srgbClr val="F6F7FA"/>
    <a:srgbClr val="AD92ED"/>
    <a:srgbClr val="4FC1E9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>
        <p:scale>
          <a:sx n="106" d="100"/>
          <a:sy n="106" d="100"/>
        </p:scale>
        <p:origin x="390" y="-300"/>
      </p:cViewPr>
      <p:guideLst>
        <p:guide orient="horz" pos="1620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4134" y="78"/>
      </p:cViewPr>
      <p:guideLst>
        <p:guide orient="horz" pos="2880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ommunity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7494"/>
            <a:ext cx="8229600" cy="857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Community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213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5" y="915566"/>
            <a:ext cx="8208912" cy="45243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rgbClr val="C4C7CE"/>
                </a:solidFill>
              </a:defRPr>
            </a:lvl1pPr>
          </a:lstStyle>
          <a:p>
            <a:r>
              <a:rPr lang="en-US" dirty="0"/>
              <a:t>PowerPoint template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ommunity PP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/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ommunity PPT 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/>
          <p:nvPr userDrawn="1"/>
        </p:nvSpPr>
        <p:spPr bwMode="auto">
          <a:xfrm>
            <a:off x="6659565" y="2973749"/>
            <a:ext cx="260348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644008" y="1746440"/>
            <a:ext cx="4032448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your text here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644008" y="2459046"/>
            <a:ext cx="4032448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3072"/>
            <a:ext cx="3956534" cy="15843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Community PP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/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FB6E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r>
              <a:rPr lang="en-US" dirty="0"/>
              <a:t>Ut enim ad minim veniam, quis nostrud exercitation ullamco laboris nisi ut aliquip ex ea commodo consequat.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962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E-GOVERNMENT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4860032" y="2138249"/>
            <a:ext cx="1573832" cy="505509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Disusun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4860032" y="2643758"/>
            <a:ext cx="4032448" cy="2003544"/>
          </a:xfrm>
        </p:spPr>
        <p:txBody>
          <a:bodyPr/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Islamay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Vivaldi M – 20190801332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Adietiya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Wibowo – 20190801179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Alvita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Budianti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20190801203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Candrani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20190801206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Afriani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20190801273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Annisa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Nakia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Shakila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- 20190801336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Yohan Tri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Sucandra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- 20190801398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0"/>
            <a:ext cx="987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i="1"/>
              <a:t>BabelLapor</a:t>
            </a:r>
            <a:endParaRPr lang="en-US" sz="12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1979712" y="627534"/>
            <a:ext cx="682900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2505270" y="122957"/>
            <a:ext cx="329086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 (CD)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80" y="910590"/>
            <a:ext cx="5774055" cy="2186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Diagram Flow</a:t>
            </a:r>
            <a:endParaRPr lang="en-US"/>
          </a:p>
        </p:txBody>
      </p:sp>
      <p:pic>
        <p:nvPicPr>
          <p:cNvPr id="6" name="Picture 5" descr="WhatsApp Image 2022-07-14 at 9.01.0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1498600"/>
            <a:ext cx="68961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Entity Relationship Diagram</a:t>
            </a:r>
            <a:endParaRPr lang="en-US"/>
          </a:p>
        </p:txBody>
      </p:sp>
      <p:pic>
        <p:nvPicPr>
          <p:cNvPr id="6" name="Picture 5" descr="WhatsApp Image 2022-07-14 at 9.33.5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132205"/>
            <a:ext cx="5669915" cy="2908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admi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635760"/>
            <a:ext cx="2641600" cy="1877695"/>
          </a:xfrm>
          <a:prstGeom prst="rect">
            <a:avLst/>
          </a:prstGeom>
        </p:spPr>
      </p:pic>
      <p:pic>
        <p:nvPicPr>
          <p:cNvPr id="7" name="Picture 6" descr="admi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635760"/>
            <a:ext cx="2646045" cy="1878330"/>
          </a:xfrm>
          <a:prstGeom prst="rect">
            <a:avLst/>
          </a:prstGeom>
        </p:spPr>
      </p:pic>
      <p:pic>
        <p:nvPicPr>
          <p:cNvPr id="8" name="Picture 7" descr="admin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10" y="1632585"/>
            <a:ext cx="2414905" cy="187833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331595" y="555625"/>
            <a:ext cx="504190" cy="4324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19905" y="555625"/>
            <a:ext cx="504190" cy="4324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12405" y="555625"/>
            <a:ext cx="504190" cy="4324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0" y="0"/>
            <a:ext cx="1228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Wireframe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884160" y="0"/>
            <a:ext cx="1304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For Admin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user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7855" y="1275715"/>
            <a:ext cx="3677285" cy="2436495"/>
          </a:xfrm>
          <a:prstGeom prst="rect">
            <a:avLst/>
          </a:prstGeom>
        </p:spPr>
      </p:pic>
      <p:pic>
        <p:nvPicPr>
          <p:cNvPr id="3" name="Picture 2" descr="use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275715"/>
            <a:ext cx="3501390" cy="241744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884160" y="0"/>
            <a:ext cx="1127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For User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971585" y="-283"/>
            <a:ext cx="682900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s-E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0990"/>
            <a:ext cx="6120000" cy="2873531"/>
          </a:xfrm>
          <a:prstGeom prst="rect">
            <a:avLst/>
          </a:prstGeom>
        </p:spPr>
      </p:pic>
      <p:sp>
        <p:nvSpPr>
          <p:cNvPr id="10" name="Title 1"/>
          <p:cNvSpPr txBox="1"/>
          <p:nvPr/>
        </p:nvSpPr>
        <p:spPr>
          <a:xfrm>
            <a:off x="2483768" y="809208"/>
            <a:ext cx="682900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2483768" y="809208"/>
            <a:ext cx="682900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2272" y="1347975"/>
            <a:ext cx="5641287" cy="28735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2483768" y="809208"/>
            <a:ext cx="682900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5132" y="1340990"/>
            <a:ext cx="5641287" cy="28735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2483768" y="809208"/>
            <a:ext cx="682900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2272" y="1347975"/>
            <a:ext cx="5641287" cy="28735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2483768" y="809208"/>
            <a:ext cx="682900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Pelaporan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5133" y="1340990"/>
            <a:ext cx="5641285" cy="2873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411678"/>
            <a:ext cx="6829002" cy="504056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68170" y="1131570"/>
            <a:ext cx="4609465" cy="2448560"/>
          </a:xfrm>
        </p:spPr>
        <p:txBody>
          <a:bodyPr/>
          <a:lstStyle/>
          <a:p>
            <a:pPr algn="just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Kemajuan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sedemikian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pesatnya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diciptakan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segera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diperluas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hitungan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siapapun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dikehendaki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perantara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apapun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0" y="0"/>
            <a:ext cx="2540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2483768" y="809208"/>
            <a:ext cx="682900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Pelaporan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832" y="1340990"/>
            <a:ext cx="4798698" cy="30741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93" y="470172"/>
            <a:ext cx="3794322" cy="504056"/>
          </a:xfrm>
        </p:spPr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Piranti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957864" y="1491873"/>
            <a:ext cx="1922114" cy="1008112"/>
          </a:xfrm>
        </p:spPr>
        <p:txBody>
          <a:bodyPr/>
          <a:lstStyle/>
          <a:p>
            <a:pPr lvl="0" algn="just">
              <a:spcBef>
                <a:spcPts val="200"/>
              </a:spcBef>
              <a:spcAft>
                <a:spcPts val="12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D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Core I3</a:t>
            </a:r>
            <a:endParaRPr lang="en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 2GB</a:t>
            </a:r>
            <a:endParaRPr lang="en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SSD 128 GB</a:t>
            </a:r>
            <a:endParaRPr lang="en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lphaL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VGA</a:t>
            </a:r>
            <a:endParaRPr lang="en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/>
          <p:nvPr/>
        </p:nvSpPr>
        <p:spPr>
          <a:xfrm>
            <a:off x="5796507" y="1491540"/>
            <a:ext cx="1922114" cy="1728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Bef>
                <a:spcPts val="1200"/>
              </a:spcBef>
              <a:buFont typeface="+mj-lt"/>
            </a:pPr>
            <a:r>
              <a:rPr lang="en-US" sz="1800" b="1" dirty="0">
                <a:effectLst/>
                <a:latin typeface="Times New Roman Bold" panose="02020603050405020304" charset="0"/>
                <a:ea typeface="Calibri" panose="020F0502020204030204" pitchFamily="34" charset="0"/>
                <a:cs typeface="Times New Roman Bold" panose="02020603050405020304" charset="0"/>
              </a:rPr>
              <a:t>Software</a:t>
            </a:r>
            <a:endParaRPr lang="en-US" sz="1800" b="1" dirty="0">
              <a:effectLst/>
              <a:latin typeface="Times New Roman Bold" panose="02020603050405020304" charset="0"/>
              <a:ea typeface="Calibri" panose="020F0502020204030204" pitchFamily="34" charset="0"/>
              <a:cs typeface="Times New Roman Bold" panose="0202060305040502030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</a:t>
            </a:r>
            <a:endParaRPr 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endParaRPr lang="en-US" sz="18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lphaLcPeriod"/>
            </a:pPr>
            <a:r>
              <a:rPr lang="en-US" alt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Laravel</a:t>
            </a:r>
            <a:endParaRPr lang="en-US" altLang="en-ID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 WEBSITE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3563620" y="987425"/>
            <a:ext cx="2613660" cy="505460"/>
          </a:xfrm>
        </p:spPr>
        <p:txBody>
          <a:bodyPr/>
          <a:p>
            <a:r>
              <a:rPr lang="en-US"/>
              <a:t>BabelLapor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115695" y="771525"/>
            <a:ext cx="18662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Kesimpulan </a:t>
            </a:r>
            <a:endParaRPr lang="en-US" sz="2400"/>
          </a:p>
          <a:p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5868035" y="771525"/>
            <a:ext cx="97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Saran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187450" y="1419225"/>
            <a:ext cx="34531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Dengan adanya sistem ini mempermudah aktifitas warga dalam berkontribusi membangun daerahnya menjadi lebih baik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868670" y="1347470"/>
            <a:ext cx="31413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E-government ini dapat lebih diperluas lagi lingkup penggunaanya.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71550" y="963930"/>
            <a:ext cx="75565" cy="7556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23890" y="9639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76312"/>
            <a:ext cx="47625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Statistik Pemerataan E-Government</a:t>
            </a:r>
            <a:endParaRPr lang="en-US" sz="2400"/>
          </a:p>
        </p:txBody>
      </p:sp>
      <p:pic>
        <p:nvPicPr>
          <p:cNvPr id="6" name="Picture 5" descr="EGD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915670"/>
            <a:ext cx="4439920" cy="3006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20201009_-_Indeks_SPBE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1419225"/>
            <a:ext cx="5447665" cy="306451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Statistik Pemerataan E-Government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8" y="195852"/>
            <a:ext cx="6829002" cy="504056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E-Government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67958" y="1058932"/>
            <a:ext cx="6818658" cy="2448272"/>
          </a:xfrm>
        </p:spPr>
        <p:txBody>
          <a:bodyPr/>
          <a:lstStyle/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kependekan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Governtment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e-gov,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digital, online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E-Government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penyalenggaraan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kepemerintahan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penataan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proses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mengoptimalkan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pemanfaatan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warganya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urusan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berkenaan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e-Government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diaplikasikan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legislatif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yudikatif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kepemerintahan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demokratis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35573" y="195516"/>
            <a:ext cx="6829002" cy="2674788"/>
          </a:xfrm>
        </p:spPr>
        <p:txBody>
          <a:bodyPr/>
          <a:lstStyle/>
          <a:p>
            <a:pPr marL="2540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Platform E-Government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bernama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BabelLapor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meliputi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39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Pelaporan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39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Penerimaan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39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Penyelesaian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endParaRPr lang="en-ID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373" y="699160"/>
            <a:ext cx="6829002" cy="504056"/>
          </a:xfrm>
        </p:spPr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57798" y="1553146"/>
            <a:ext cx="6829002" cy="3466876"/>
          </a:xfrm>
        </p:spPr>
        <p:txBody>
          <a:bodyPr/>
          <a:lstStyle/>
          <a:p>
            <a:pPr marL="539750" indent="-2857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Pelaporan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Masyarakat Daerah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9750" indent="-2857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teori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tersebar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9750" indent="-28575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E-Government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kondusif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daerah-daerah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terpencil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melaporkan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ID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 txBox="1"/>
          <p:nvPr/>
        </p:nvSpPr>
        <p:spPr>
          <a:xfrm>
            <a:off x="1404278" y="1635470"/>
            <a:ext cx="691276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DESAIN DAN PERANCANGAN</a:t>
            </a: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32" y="267020"/>
            <a:ext cx="6829002" cy="500710"/>
          </a:xfrm>
        </p:spPr>
        <p:txBody>
          <a:bodyPr>
            <a:norm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968282" y="868129"/>
            <a:ext cx="6818658" cy="1783947"/>
          </a:xfrm>
        </p:spPr>
        <p:txBody>
          <a:bodyPr/>
          <a:lstStyle/>
          <a:p>
            <a:pPr algn="just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tercapai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918376" y="2652076"/>
            <a:ext cx="682900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 Data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/>
          <p:nvPr/>
        </p:nvSpPr>
        <p:spPr>
          <a:xfrm>
            <a:off x="1918376" y="3156132"/>
            <a:ext cx="6818658" cy="995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data-data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e-government.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terkumpul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dijadikan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e-government.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3181</Template>
  <TotalTime>0</TotalTime>
  <Words>3238</Words>
  <Application>WPS Writer</Application>
  <PresentationFormat>On-screen Show (16:9)</PresentationFormat>
  <Paragraphs>113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Calibri</vt:lpstr>
      <vt:lpstr>Helvetica Neue</vt:lpstr>
      <vt:lpstr>Microsoft YaHei</vt:lpstr>
      <vt:lpstr>汉仪旗黑</vt:lpstr>
      <vt:lpstr>Arial Unicode MS</vt:lpstr>
      <vt:lpstr>宋体-简</vt:lpstr>
      <vt:lpstr>Times New Roman Bold</vt:lpstr>
      <vt:lpstr>1985</vt:lpstr>
      <vt:lpstr>PEMBUATAN WEBSITE E-GOVERNMENT</vt:lpstr>
      <vt:lpstr>1.1	LATAR BELAKANG</vt:lpstr>
      <vt:lpstr>PowerPoint 演示文稿</vt:lpstr>
      <vt:lpstr>Statistik Pemerataan E-Government</vt:lpstr>
      <vt:lpstr>2.1 E-Government</vt:lpstr>
      <vt:lpstr>1.3	BATASAN MASALAH</vt:lpstr>
      <vt:lpstr>1.4	Tujuan dan Manfaat</vt:lpstr>
      <vt:lpstr>PowerPoint 演示文稿</vt:lpstr>
      <vt:lpstr>3.1 Analisis Umum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Piranti yang diperlukan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WEBSITE E-GOVERNMENT</dc:title>
  <dc:creator>IT</dc:creator>
  <cp:lastModifiedBy>Adi Vivaldi</cp:lastModifiedBy>
  <cp:revision>13</cp:revision>
  <dcterms:created xsi:type="dcterms:W3CDTF">2022-07-14T15:39:48Z</dcterms:created>
  <dcterms:modified xsi:type="dcterms:W3CDTF">2022-07-14T15:39:48Z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1033-4.2.0.7541</vt:lpwstr>
  </property>
</Properties>
</file>