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IBM Plex Sans" charset="1" panose="020B0503050203000203"/>
      <p:regular r:id="rId14"/>
    </p:embeddedFont>
    <p:embeddedFont>
      <p:font typeface="IBM Plex Sans Bold" charset="1" panose="020B0803050203000203"/>
      <p:regular r:id="rId15"/>
    </p:embeddedFont>
    <p:embeddedFont>
      <p:font typeface="IBM Plex Sans Italics" charset="1" panose="020B0503050203000203"/>
      <p:regular r:id="rId16"/>
    </p:embeddedFont>
    <p:embeddedFont>
      <p:font typeface="IBM Plex Sans Bold Italics" charset="1" panose="020B080305020300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226452" y="2785792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538598"/>
            <a:ext cx="11078006" cy="307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POPL PROJECT GROUP 3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696947" y="5844890"/>
            <a:ext cx="3562353" cy="5129670"/>
            <a:chOff x="0" y="0"/>
            <a:chExt cx="4749804" cy="68395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4749804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314415"/>
              <a:ext cx="474980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43250"/>
              <a:ext cx="4749804" cy="464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pc="191" u="none">
                  <a:solidFill>
                    <a:srgbClr val="F8F8F8"/>
                  </a:solidFill>
                  <a:latin typeface="Be Vietnam Bold"/>
                </a:rPr>
                <a:t>PRESENTED BY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979710"/>
              <a:ext cx="4749804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Harshvardhan Birla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Himanshu Singh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Shashank Rana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8F8F8"/>
                  </a:solidFill>
                  <a:latin typeface="IBM Plex Sans"/>
                </a:rPr>
                <a:t>Aditya Kulkarni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7477760"/>
            <a:ext cx="663194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8F8F8"/>
                </a:solidFill>
                <a:latin typeface="IBM Plex Sans"/>
              </a:rPr>
              <a:t>Comparative Analysis of Node.js and Rust Backends for a RESTful Notes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735" y="7719049"/>
            <a:ext cx="4757686" cy="1539251"/>
          </a:xfrm>
          <a:custGeom>
            <a:avLst/>
            <a:gdLst/>
            <a:ahLst/>
            <a:cxnLst/>
            <a:rect r="r" b="b" t="t" l="l"/>
            <a:pathLst>
              <a:path h="1539251" w="4757686">
                <a:moveTo>
                  <a:pt x="0" y="0"/>
                </a:moveTo>
                <a:lnTo>
                  <a:pt x="4757686" y="0"/>
                </a:lnTo>
                <a:lnTo>
                  <a:pt x="4757686" y="1539251"/>
                </a:lnTo>
                <a:lnTo>
                  <a:pt x="0" y="15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0231" y="6974902"/>
            <a:ext cx="6045016" cy="3027545"/>
          </a:xfrm>
          <a:custGeom>
            <a:avLst/>
            <a:gdLst/>
            <a:ahLst/>
            <a:cxnLst/>
            <a:rect r="r" b="b" t="t" l="l"/>
            <a:pathLst>
              <a:path h="3027545" w="6045016">
                <a:moveTo>
                  <a:pt x="0" y="0"/>
                </a:moveTo>
                <a:lnTo>
                  <a:pt x="6045015" y="0"/>
                </a:lnTo>
                <a:lnTo>
                  <a:pt x="6045015" y="3027545"/>
                </a:lnTo>
                <a:lnTo>
                  <a:pt x="0" y="3027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7410" y="3334859"/>
            <a:ext cx="16501890" cy="302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5378" indent="-372689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In order to do a comparative analysis of microservices, we will be following the Express.JS framework which is a Javascript based microservice framework.</a:t>
            </a:r>
          </a:p>
          <a:p>
            <a:pPr marL="745378" indent="-372689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The microservice will consist of a RESTful API which will be used to communicate with the database.</a:t>
            </a:r>
          </a:p>
          <a:p>
            <a:pPr marL="745378" indent="-372689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The database we have chosen is MongoDB.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06578" y="923925"/>
            <a:ext cx="9286161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IBM Plex Sans"/>
              </a:rPr>
              <a:t>MICROSERVICE FRAMEWORK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2001" y="923925"/>
            <a:ext cx="2515314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IBM Plex Sans"/>
              </a:rPr>
              <a:t>Testbed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7410" y="3334859"/>
            <a:ext cx="16501890" cy="546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5378" indent="-372689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The testbed is a Notes Web Application.</a:t>
            </a:r>
          </a:p>
          <a:p>
            <a:pPr marL="745378" indent="-372689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It will consist of multiple testcases to test the various microservices implemented - 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Sign Up user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Login 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Create Note (POST request)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Read Note (GET request)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Update Note (PUT request)</a:t>
            </a:r>
          </a:p>
          <a:p>
            <a:pPr marL="1490756" indent="-496919" lvl="2">
              <a:lnSpc>
                <a:spcPts val="4833"/>
              </a:lnSpc>
              <a:buFont typeface="Arial"/>
              <a:buChar char="⚬"/>
            </a:pPr>
            <a:r>
              <a:rPr lang="en-US" sz="3452">
                <a:solidFill>
                  <a:srgbClr val="FFFFFF"/>
                </a:solidFill>
                <a:latin typeface="IBM Plex Sans"/>
              </a:rPr>
              <a:t>Delete Note (DELETE request)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848" y="2587132"/>
            <a:ext cx="13364305" cy="6671168"/>
          </a:xfrm>
          <a:custGeom>
            <a:avLst/>
            <a:gdLst/>
            <a:ahLst/>
            <a:cxnLst/>
            <a:rect r="r" b="b" t="t" l="l"/>
            <a:pathLst>
              <a:path h="6671168" w="13364305">
                <a:moveTo>
                  <a:pt x="0" y="0"/>
                </a:moveTo>
                <a:lnTo>
                  <a:pt x="13364304" y="0"/>
                </a:lnTo>
                <a:lnTo>
                  <a:pt x="13364304" y="6671168"/>
                </a:lnTo>
                <a:lnTo>
                  <a:pt x="0" y="6671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8154" y="923925"/>
            <a:ext cx="4063008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IBM Plex Sans"/>
              </a:rPr>
              <a:t>Profiling Tool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5466" y="923925"/>
            <a:ext cx="5168384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IBM Plex Sans"/>
              </a:rPr>
              <a:t>Special Testcase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7410" y="3325334"/>
            <a:ext cx="1650189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A special test case that we will try to implement is calling the API through the application a large number of times in a loop.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This will lead to a heap overflow in Javascript but we expect that Rust will prevent this due to its strong memory management techniques that prevent any buffer overflow exploitations.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6519" y="4203700"/>
            <a:ext cx="7314962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IBM Plex Sans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DAFfJdfM1hw</dc:identifier>
  <dcterms:modified xsi:type="dcterms:W3CDTF">2011-08-01T06:04:30Z</dcterms:modified>
  <cp:revision>1</cp:revision>
  <dc:title>Project Proposal Business Presentation in Dark Blue Pink Abstract Tech Style</dc:title>
</cp:coreProperties>
</file>