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3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67E1-450C-4C71-93C4-FC5D6541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EE7EB-05D5-4007-88DE-25F5DD9A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D793-C3E4-4A28-8D4D-EB3A03FA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9745-249D-4CDA-9F68-F3C35671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8DAA-9D20-4073-B37D-29BE5FEE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438C-7964-4E86-827C-C5BFA2D4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56121-67EF-4E4D-8923-349B4CF3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02BD-9570-4587-9B63-68781FBD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A4F0-440D-456E-86B0-D1A224D0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EAB-A147-4558-9901-94B1AF6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0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4FDE3-68F0-43F7-8CB0-CEC60B7E1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BCA45-733F-4710-81B6-55C23E99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6AD1-5DD6-4B35-9BE9-2890CDFB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F31B-8306-472F-95DF-344C90A6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0ED9-E3C0-4CAF-9E58-5ABEE85B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2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23E-1413-48C4-8A9B-22CCA4A9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FE57-CAEF-49A6-B38B-2F414BC6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024B-85EF-4C98-83F8-79F0AB5A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8F5A-5100-46C2-A239-2B5978A6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C3C6-5E29-4045-B1BF-7F21C7F6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4A07-17D1-4600-94BF-31A61313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0308-B3DE-43D8-9BB5-95FC09E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C10E-0EF0-415C-9095-662C680C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48F0-A632-4595-B8B7-8ED73268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32AD-5160-4118-9846-3244FA91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7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B95-949B-4BDB-9889-F26E576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11FA-7657-41EB-9381-8420354B2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A467D-5E86-47D2-A97A-2CA1ADCB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ED90-4A79-4204-8D0D-6DF654A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BA14-464B-45C6-93C4-E3CD3C64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CCBB-3996-4EB9-A364-6364087B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2B46-6373-4C8C-B604-CBBCCC4E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F80D-236C-460D-BBB0-65B43E09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989D-7324-4B11-9135-D6190125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F8394-C199-40C9-B8FC-5097E4FE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BB92A-4D0E-4A7A-ACE7-B65CC0D8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1EF00-8209-4631-BC48-A6D89EF1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E32BC-69AE-4EB7-BB15-2AB4A3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C9079-6971-4320-B061-EA37A691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5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125-11CC-441B-88E2-1F5C7525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920E7-7EA0-4766-B826-97927DEA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480A1-FBA7-414C-817F-59472CC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1E64-FACA-415E-839B-410926C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FC691-5222-4749-BBD6-4006CB03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2AB7-106E-4738-80A3-1FE2638A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4D9BC-612D-43DA-B0E9-74B9A4D1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A0E9-BD98-41A4-A1DB-32B4D412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4CEF-9354-498D-9705-E49D6FB4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BC07F-CD96-4D31-A249-54856F74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5B60-90B4-4D69-8246-E4C90528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A2467-AAAD-4C4C-9C36-B5777E0E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C36D8-28DD-46DD-B15B-1FC874E3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6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7688-6937-43C6-892F-4B907FB8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D5430-6548-4B56-A9C4-84212E28F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5E42D-3784-4C87-8915-9A3AD9DF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CF43-E345-49A7-9E9D-06C3796F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93323-91ED-443D-9C1D-937B9777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9140-F537-4878-BAF3-06B4F577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4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84905-76E4-409A-85E4-58363D10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1B40C-29DF-4FFE-93D9-F07752CB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DDF2-AD88-4FA4-8532-DD4ADFFA1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1F96-3DF5-44DD-B3F5-C82C19ACCD0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2BA8-DBD8-466E-90B5-E3CBCF252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A7E9-75A7-4767-92D8-99659D87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763-DE2B-49BC-8145-09FC688D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3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03E3-BADF-45C0-96FD-DFDEEB3E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328" y="241568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lgerian" panose="04020705040A02060702" pitchFamily="82" charset="0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242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E72223-BD4F-4EF1-A40A-F6EF72AA5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E7FD2C-DB5B-4119-972D-245BBA496073}"/>
              </a:ext>
            </a:extLst>
          </p:cNvPr>
          <p:cNvSpPr/>
          <p:nvPr/>
        </p:nvSpPr>
        <p:spPr>
          <a:xfrm>
            <a:off x="11283043" y="400050"/>
            <a:ext cx="908957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529F7-23B3-404F-B2B9-F8C39D6781CF}"/>
              </a:ext>
            </a:extLst>
          </p:cNvPr>
          <p:cNvSpPr/>
          <p:nvPr/>
        </p:nvSpPr>
        <p:spPr>
          <a:xfrm>
            <a:off x="4060371" y="0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3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60B1E-ECED-444E-9D31-1CF867BA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721C1-21C6-4422-A01A-190EA8EE662C}"/>
              </a:ext>
            </a:extLst>
          </p:cNvPr>
          <p:cNvSpPr/>
          <p:nvPr/>
        </p:nvSpPr>
        <p:spPr>
          <a:xfrm>
            <a:off x="4060371" y="0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7B7713-2389-4EC0-A05D-0C2D60DA04EC}"/>
              </a:ext>
            </a:extLst>
          </p:cNvPr>
          <p:cNvSpPr/>
          <p:nvPr/>
        </p:nvSpPr>
        <p:spPr>
          <a:xfrm>
            <a:off x="11283043" y="400050"/>
            <a:ext cx="908957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7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C0A5C2-D2B6-45B3-9388-45823DB5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D6F829-7EC9-4EDC-AA8E-1034A3D57797}"/>
              </a:ext>
            </a:extLst>
          </p:cNvPr>
          <p:cNvSpPr/>
          <p:nvPr/>
        </p:nvSpPr>
        <p:spPr>
          <a:xfrm>
            <a:off x="11283043" y="400050"/>
            <a:ext cx="908957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056FA-C015-4CA5-900F-717D82891FE5}"/>
              </a:ext>
            </a:extLst>
          </p:cNvPr>
          <p:cNvSpPr/>
          <p:nvPr/>
        </p:nvSpPr>
        <p:spPr>
          <a:xfrm>
            <a:off x="4060371" y="0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1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86EB0-D58C-4ED2-8CFE-C78EE5E55883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6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249EB-FB81-4E76-8A93-7CBEB5B3B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5" y="40105"/>
            <a:ext cx="9936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6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F98E5-656C-41D4-A8A3-58BCFA22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8" y="0"/>
            <a:ext cx="1130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BFF7920-143C-4E1F-9937-E42A5C322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1" y="733530"/>
            <a:ext cx="10508451" cy="53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CB3B32-E71D-4901-936C-775EA28B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11A888-7609-4E23-A909-552FB48F76A8}"/>
              </a:ext>
            </a:extLst>
          </p:cNvPr>
          <p:cNvSpPr/>
          <p:nvPr/>
        </p:nvSpPr>
        <p:spPr>
          <a:xfrm>
            <a:off x="2547257" y="24493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1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81D690-CB5B-4317-ADA0-9DC3278B1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5B02CD-91DB-4AFC-8343-AAB7FDA1B9D3}"/>
              </a:ext>
            </a:extLst>
          </p:cNvPr>
          <p:cNvSpPr/>
          <p:nvPr/>
        </p:nvSpPr>
        <p:spPr>
          <a:xfrm>
            <a:off x="2547257" y="24493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5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C7AB4-0320-4B6B-9546-00FD1D28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05219B-1A9F-4CC4-A405-697121B0DB47}"/>
              </a:ext>
            </a:extLst>
          </p:cNvPr>
          <p:cNvSpPr/>
          <p:nvPr/>
        </p:nvSpPr>
        <p:spPr>
          <a:xfrm>
            <a:off x="2547257" y="24493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8C7700-A47D-441E-B768-8B37CCF79D5B}"/>
              </a:ext>
            </a:extLst>
          </p:cNvPr>
          <p:cNvSpPr/>
          <p:nvPr/>
        </p:nvSpPr>
        <p:spPr>
          <a:xfrm>
            <a:off x="11283043" y="644979"/>
            <a:ext cx="908957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F88BE-57A9-4E8C-986D-644FAF10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2CF577-111F-461B-8663-8775DD7DF483}"/>
              </a:ext>
            </a:extLst>
          </p:cNvPr>
          <p:cNvSpPr/>
          <p:nvPr/>
        </p:nvSpPr>
        <p:spPr>
          <a:xfrm>
            <a:off x="4060371" y="0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B93960-B00A-4190-BF04-1CC25C63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3D970-D60F-4D54-A9AD-D5FF4CCDD224}"/>
              </a:ext>
            </a:extLst>
          </p:cNvPr>
          <p:cNvSpPr/>
          <p:nvPr/>
        </p:nvSpPr>
        <p:spPr>
          <a:xfrm>
            <a:off x="4060371" y="0"/>
            <a:ext cx="8131629" cy="21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006D3A-CB18-4EE2-B098-ECE931D5F566}"/>
              </a:ext>
            </a:extLst>
          </p:cNvPr>
          <p:cNvSpPr/>
          <p:nvPr/>
        </p:nvSpPr>
        <p:spPr>
          <a:xfrm>
            <a:off x="11283043" y="644979"/>
            <a:ext cx="908957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RISHAV  BHARDWAJ</dc:creator>
  <cp:lastModifiedBy>RISHAV  BHARDWAJ</cp:lastModifiedBy>
  <cp:revision>4</cp:revision>
  <dcterms:created xsi:type="dcterms:W3CDTF">2020-07-20T19:12:05Z</dcterms:created>
  <dcterms:modified xsi:type="dcterms:W3CDTF">2020-07-21T06:12:49Z</dcterms:modified>
</cp:coreProperties>
</file>