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9" r:id="rId3"/>
    <p:sldId id="260" r:id="rId4"/>
    <p:sldId id="258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124B-62C4-4916-859F-99E10BFAF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54A86-7353-4C36-AF66-49C488B8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F3F8-6CCB-4CB9-BBAD-BD673B0F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115A-945D-4112-B2BA-231E6DDA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D1F3-6465-4F4D-83D6-81EA1ED3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1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9E20-1EC8-45C4-AD2A-AC6444E0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7DA62-6C5D-4905-93E6-D3ADDE42C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75615-9FDE-4DF7-B737-FEE27A33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99DB-5935-415D-86BD-40B92E58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D013-60CB-4744-B94A-A15F8284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4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F73F3-7CA3-4DA5-8DDC-9886C01BA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DC509-7EDF-4EC0-98E7-73DF1E300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A187-0274-46ED-A935-294A12DE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969C-7929-4127-881C-23E158A9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AE0D-E789-4CB4-B182-65A8419E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8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287" y="54076"/>
            <a:ext cx="5867425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004A8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33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A985-672E-4EAE-9D72-E128CBA1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C36A-271C-4978-8D81-7C2AC9054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6665-E5ED-4001-B6EC-725A8C86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CD776-460D-442B-8686-B14D306C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F6248-938C-421D-8B32-9EAE1783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8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5044-D881-474B-BDAE-911407A8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92B0-BCED-48F1-BE76-C8C9EF39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A15B-BBFB-4AE3-A562-54526641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D7D6F-FFD8-4241-BDE7-B58076AE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06E6-64EC-42CF-855E-E5866D02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1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6D4B-ACE9-4CA1-BBAE-961740DD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964D-F966-481D-B281-E4606D7CB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BD8F0-AF1E-46E6-B397-E8D7C18A1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5F8B-03DD-49E3-B84F-A76BD355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5E65F-9CF8-4871-A7A3-61383437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831B4-D26F-4D15-9D4C-745FDAF9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4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C108-F76F-4847-A521-B49F1369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94-4C6D-49D2-8D2C-E6FD19F10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69F14-3F36-4BB3-AB9B-39478144F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C1DF2-3155-4496-9750-690BBCED6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C7369-2C9F-4307-B2C7-D4AD91A12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29653-F19B-4C3D-A762-C31692F9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6B5B7-2903-44CA-A62A-6EECBDF1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07857-269E-49D8-98CA-77CDDF9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5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AE59-9F3C-45D3-82B1-906F2EF1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A32CC-277E-4153-A950-6C40570A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2A9D3-1C8C-4D98-A778-712852AC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5399D-2A35-4F7D-9773-33CE3E6A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9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5B357-6257-4396-BD08-6C614B5C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8D3FA-60AB-4AE3-B130-FF5871FD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A4B5-27D0-4671-AEA7-B7BF3591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7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9858-3454-4E8D-88F4-2020317B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2C3A-8118-4EEA-BF00-C63B3B207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4936-4F3B-4510-831D-4C2416A15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31133-3A02-48C8-B5C5-5689DD86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0FC01-12CC-4887-89A2-9C6604A2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C24DB-BD1C-4A7C-B3F6-BE7381C4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02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F2F1-8B12-433D-B7F3-2C70B0D9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AD86B-440D-493B-9682-B2191D84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74391-0C5B-4FF5-8128-0050A8B5F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4BA6E-BCA3-4EFB-9280-4ADEF074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A3A69-394C-4145-BB0F-DFF37488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9A10C-2ABC-4D1C-A0B5-28759702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ADF81-B57E-4A4A-B088-BCDDB5E3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F2A20-C982-4247-8B4D-EC1D1643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B43A-A5CF-40D7-AEDC-9A57CAE54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9F2EA-F762-44E8-B34F-0F6659A2E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E64D-A0EA-4CB0-A2D2-9E1FA7E00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6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6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66.png"/><Relationship Id="rId3" Type="http://schemas.openxmlformats.org/officeDocument/2006/relationships/image" Target="../media/image39.png"/><Relationship Id="rId21" Type="http://schemas.openxmlformats.org/officeDocument/2006/relationships/image" Target="../media/image6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2" Type="http://schemas.openxmlformats.org/officeDocument/2006/relationships/image" Target="../media/image38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72.png"/><Relationship Id="rId5" Type="http://schemas.openxmlformats.org/officeDocument/2006/relationships/image" Target="../media/image41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46.png"/><Relationship Id="rId19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7.jp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5.jp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4.jpg"/><Relationship Id="rId10" Type="http://schemas.openxmlformats.org/officeDocument/2006/relationships/image" Target="../media/image20.png"/><Relationship Id="rId4" Type="http://schemas.openxmlformats.org/officeDocument/2006/relationships/image" Target="../media/image9.jp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6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24310" y="1427175"/>
            <a:ext cx="43021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0744" marR="5080" indent="-86868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004A84"/>
                </a:solidFill>
                <a:latin typeface="Arial"/>
                <a:cs typeface="Arial"/>
              </a:rPr>
              <a:t>Responsive  Design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962" y="96847"/>
            <a:ext cx="7004453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12-Column </a:t>
            </a:r>
            <a:r>
              <a:rPr spc="-5" dirty="0"/>
              <a:t>Grid </a:t>
            </a:r>
            <a:r>
              <a:rPr dirty="0"/>
              <a:t>Responsive</a:t>
            </a:r>
            <a:r>
              <a:rPr spc="-80" dirty="0"/>
              <a:t> </a:t>
            </a:r>
            <a:r>
              <a:rPr dirty="0"/>
              <a:t>Layout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3988" y="1251063"/>
            <a:ext cx="7656195" cy="3121660"/>
            <a:chOff x="743988" y="1251063"/>
            <a:chExt cx="7656195" cy="3121660"/>
          </a:xfrm>
        </p:grpSpPr>
        <p:sp>
          <p:nvSpPr>
            <p:cNvPr id="4" name="object 4"/>
            <p:cNvSpPr/>
            <p:nvPr/>
          </p:nvSpPr>
          <p:spPr>
            <a:xfrm>
              <a:off x="743988" y="1251063"/>
              <a:ext cx="735676" cy="3121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4617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9918" y="1251063"/>
              <a:ext cx="727363" cy="3121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9588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7527" y="1251063"/>
              <a:ext cx="735676" cy="3121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7387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3441" y="1251063"/>
              <a:ext cx="727363" cy="3121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2361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591" y="1251063"/>
              <a:ext cx="735676" cy="3121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9759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94518" y="1251063"/>
              <a:ext cx="727363" cy="31214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44734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7961" y="1251063"/>
              <a:ext cx="735676" cy="3121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8241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53888" y="1251063"/>
              <a:ext cx="727363" cy="31214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03202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73191" y="1251063"/>
              <a:ext cx="735676" cy="31214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23114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9105" y="1251063"/>
              <a:ext cx="727363" cy="31214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58089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5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6727" y="1251063"/>
              <a:ext cx="735676" cy="31214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86612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72641" y="1251063"/>
              <a:ext cx="727363" cy="31214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21574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5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9585" y="1367447"/>
              <a:ext cx="1791385" cy="914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1327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1688003" y="0"/>
                  </a:moveTo>
                  <a:lnTo>
                    <a:pt x="0" y="0"/>
                  </a:lnTo>
                  <a:lnTo>
                    <a:pt x="0" y="812546"/>
                  </a:lnTo>
                  <a:lnTo>
                    <a:pt x="1688003" y="812546"/>
                  </a:lnTo>
                  <a:lnTo>
                    <a:pt x="1688003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1327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0" y="0"/>
                  </a:moveTo>
                  <a:lnTo>
                    <a:pt x="1687998" y="0"/>
                  </a:lnTo>
                  <a:lnTo>
                    <a:pt x="168799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51505" y="1367447"/>
              <a:ext cx="1787232" cy="9144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0184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1688007" y="0"/>
                  </a:moveTo>
                  <a:lnTo>
                    <a:pt x="0" y="0"/>
                  </a:lnTo>
                  <a:lnTo>
                    <a:pt x="0" y="812546"/>
                  </a:lnTo>
                  <a:lnTo>
                    <a:pt x="1688007" y="812546"/>
                  </a:lnTo>
                  <a:lnTo>
                    <a:pt x="1688007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00184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0" y="0"/>
                  </a:moveTo>
                  <a:lnTo>
                    <a:pt x="1687998" y="0"/>
                  </a:lnTo>
                  <a:lnTo>
                    <a:pt x="168799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26025" y="1367447"/>
              <a:ext cx="1791385" cy="914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77498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1687995" y="0"/>
                  </a:moveTo>
                  <a:lnTo>
                    <a:pt x="0" y="0"/>
                  </a:lnTo>
                  <a:lnTo>
                    <a:pt x="0" y="812546"/>
                  </a:lnTo>
                  <a:lnTo>
                    <a:pt x="1687995" y="812546"/>
                  </a:lnTo>
                  <a:lnTo>
                    <a:pt x="1687995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77498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0" y="0"/>
                  </a:moveTo>
                  <a:lnTo>
                    <a:pt x="1687998" y="0"/>
                  </a:lnTo>
                  <a:lnTo>
                    <a:pt x="168799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429588" y="1395907"/>
            <a:ext cx="4389120" cy="812800"/>
          </a:xfrm>
          <a:prstGeom prst="rect">
            <a:avLst/>
          </a:prstGeom>
          <a:ln w="9527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55"/>
              </a:spcBef>
              <a:tabLst>
                <a:tab pos="1951989" algn="l"/>
                <a:tab pos="3829050" algn="l"/>
              </a:tabLst>
            </a:pPr>
            <a:r>
              <a:rPr sz="2400" b="1" spc="-95" dirty="0">
                <a:solidFill>
                  <a:srgbClr val="FFFFFF"/>
                </a:solidFill>
                <a:latin typeface="Trebuchet MS"/>
                <a:cs typeface="Trebuchet MS"/>
              </a:rPr>
              <a:t>25%	25%	25%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521336" y="1367447"/>
            <a:ext cx="1787525" cy="914400"/>
            <a:chOff x="6521336" y="1367447"/>
            <a:chExt cx="1787525" cy="914400"/>
          </a:xfrm>
        </p:grpSpPr>
        <p:sp>
          <p:nvSpPr>
            <p:cNvPr id="39" name="object 39"/>
            <p:cNvSpPr/>
            <p:nvPr/>
          </p:nvSpPr>
          <p:spPr>
            <a:xfrm>
              <a:off x="6521336" y="1367447"/>
              <a:ext cx="1787232" cy="9144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70586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5" h="812800">
                  <a:moveTo>
                    <a:pt x="1687995" y="0"/>
                  </a:moveTo>
                  <a:lnTo>
                    <a:pt x="0" y="0"/>
                  </a:lnTo>
                  <a:lnTo>
                    <a:pt x="0" y="812546"/>
                  </a:lnTo>
                  <a:lnTo>
                    <a:pt x="1687995" y="812546"/>
                  </a:lnTo>
                  <a:lnTo>
                    <a:pt x="1687995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70586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5" h="812800">
                  <a:moveTo>
                    <a:pt x="0" y="0"/>
                  </a:moveTo>
                  <a:lnTo>
                    <a:pt x="1687998" y="0"/>
                  </a:lnTo>
                  <a:lnTo>
                    <a:pt x="168799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086251" y="1395907"/>
            <a:ext cx="635635" cy="812800"/>
          </a:xfrm>
          <a:prstGeom prst="rect">
            <a:avLst/>
          </a:prstGeom>
          <a:ln w="9534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755"/>
              </a:spcBef>
            </a:pPr>
            <a:r>
              <a:rPr sz="2400" b="1" spc="-95" dirty="0">
                <a:solidFill>
                  <a:srgbClr val="FFFFFF"/>
                </a:solidFill>
                <a:latin typeface="Trebuchet MS"/>
                <a:cs typeface="Trebuchet MS"/>
              </a:rPr>
              <a:t>25%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39585" y="2360815"/>
            <a:ext cx="3699510" cy="914400"/>
            <a:chOff x="839585" y="2360815"/>
            <a:chExt cx="3699510" cy="914400"/>
          </a:xfrm>
        </p:grpSpPr>
        <p:sp>
          <p:nvSpPr>
            <p:cNvPr id="44" name="object 44"/>
            <p:cNvSpPr/>
            <p:nvPr/>
          </p:nvSpPr>
          <p:spPr>
            <a:xfrm>
              <a:off x="839585" y="2360815"/>
              <a:ext cx="3699167" cy="914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1326" y="2389898"/>
              <a:ext cx="3597275" cy="812800"/>
            </a:xfrm>
            <a:custGeom>
              <a:avLst/>
              <a:gdLst/>
              <a:ahLst/>
              <a:cxnLst/>
              <a:rect l="l" t="t" r="r" b="b"/>
              <a:pathLst>
                <a:path w="3597275" h="812800">
                  <a:moveTo>
                    <a:pt x="3596866" y="0"/>
                  </a:moveTo>
                  <a:lnTo>
                    <a:pt x="0" y="0"/>
                  </a:lnTo>
                  <a:lnTo>
                    <a:pt x="0" y="812545"/>
                  </a:lnTo>
                  <a:lnTo>
                    <a:pt x="3596866" y="812545"/>
                  </a:lnTo>
                  <a:lnTo>
                    <a:pt x="3596866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1326" y="2389898"/>
              <a:ext cx="3597275" cy="812800"/>
            </a:xfrm>
            <a:custGeom>
              <a:avLst/>
              <a:gdLst/>
              <a:ahLst/>
              <a:cxnLst/>
              <a:rect l="l" t="t" r="r" b="b"/>
              <a:pathLst>
                <a:path w="3597275" h="812800">
                  <a:moveTo>
                    <a:pt x="0" y="0"/>
                  </a:moveTo>
                  <a:lnTo>
                    <a:pt x="3596857" y="0"/>
                  </a:lnTo>
                  <a:lnTo>
                    <a:pt x="3596857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057388" y="2389898"/>
            <a:ext cx="1247775" cy="812800"/>
          </a:xfrm>
          <a:prstGeom prst="rect">
            <a:avLst/>
          </a:prstGeom>
          <a:ln w="9528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755"/>
              </a:spcBef>
            </a:pPr>
            <a:r>
              <a:rPr sz="2400" b="1" spc="-95" dirty="0">
                <a:solidFill>
                  <a:srgbClr val="FFFFFF"/>
                </a:solidFill>
                <a:latin typeface="Trebuchet MS"/>
                <a:cs typeface="Trebuchet MS"/>
              </a:rPr>
              <a:t>50%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626025" y="2360815"/>
            <a:ext cx="3699510" cy="914400"/>
            <a:chOff x="4626025" y="2360815"/>
            <a:chExt cx="3699510" cy="914400"/>
          </a:xfrm>
        </p:grpSpPr>
        <p:sp>
          <p:nvSpPr>
            <p:cNvPr id="49" name="object 49"/>
            <p:cNvSpPr/>
            <p:nvPr/>
          </p:nvSpPr>
          <p:spPr>
            <a:xfrm>
              <a:off x="4626025" y="2360815"/>
              <a:ext cx="3699167" cy="9144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77498" y="2389898"/>
              <a:ext cx="3597275" cy="812800"/>
            </a:xfrm>
            <a:custGeom>
              <a:avLst/>
              <a:gdLst/>
              <a:ahLst/>
              <a:cxnLst/>
              <a:rect l="l" t="t" r="r" b="b"/>
              <a:pathLst>
                <a:path w="3597275" h="812800">
                  <a:moveTo>
                    <a:pt x="3596855" y="0"/>
                  </a:moveTo>
                  <a:lnTo>
                    <a:pt x="0" y="0"/>
                  </a:lnTo>
                  <a:lnTo>
                    <a:pt x="0" y="812545"/>
                  </a:lnTo>
                  <a:lnTo>
                    <a:pt x="3596855" y="812545"/>
                  </a:lnTo>
                  <a:lnTo>
                    <a:pt x="3596855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77498" y="2389898"/>
              <a:ext cx="3597275" cy="812800"/>
            </a:xfrm>
            <a:custGeom>
              <a:avLst/>
              <a:gdLst/>
              <a:ahLst/>
              <a:cxnLst/>
              <a:rect l="l" t="t" r="r" b="b"/>
              <a:pathLst>
                <a:path w="3597275" h="812800">
                  <a:moveTo>
                    <a:pt x="0" y="0"/>
                  </a:moveTo>
                  <a:lnTo>
                    <a:pt x="3596857" y="0"/>
                  </a:lnTo>
                  <a:lnTo>
                    <a:pt x="3596857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835766" y="2600591"/>
            <a:ext cx="68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58087" y="2389898"/>
            <a:ext cx="628650" cy="812800"/>
          </a:xfrm>
          <a:prstGeom prst="rect">
            <a:avLst/>
          </a:prstGeom>
          <a:ln w="10246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755"/>
              </a:spcBef>
            </a:pP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39585" y="3341716"/>
            <a:ext cx="2435860" cy="914400"/>
            <a:chOff x="839585" y="3341716"/>
            <a:chExt cx="2435860" cy="914400"/>
          </a:xfrm>
        </p:grpSpPr>
        <p:sp>
          <p:nvSpPr>
            <p:cNvPr id="55" name="object 55"/>
            <p:cNvSpPr/>
            <p:nvPr/>
          </p:nvSpPr>
          <p:spPr>
            <a:xfrm>
              <a:off x="839585" y="3341716"/>
              <a:ext cx="2435631" cy="9144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1326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2334803" y="0"/>
                  </a:moveTo>
                  <a:lnTo>
                    <a:pt x="0" y="0"/>
                  </a:lnTo>
                  <a:lnTo>
                    <a:pt x="0" y="812542"/>
                  </a:lnTo>
                  <a:lnTo>
                    <a:pt x="2334803" y="812542"/>
                  </a:lnTo>
                  <a:lnTo>
                    <a:pt x="2334803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1326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0" y="0"/>
                  </a:moveTo>
                  <a:lnTo>
                    <a:pt x="2334808" y="0"/>
                  </a:lnTo>
                  <a:lnTo>
                    <a:pt x="233480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429588" y="3368116"/>
            <a:ext cx="628015" cy="812800"/>
          </a:xfrm>
          <a:prstGeom prst="rect">
            <a:avLst/>
          </a:prstGeom>
          <a:ln w="9527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755"/>
              </a:spcBef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33.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57388" y="3368116"/>
            <a:ext cx="635000" cy="812800"/>
          </a:xfrm>
          <a:prstGeom prst="rect">
            <a:avLst/>
          </a:prstGeom>
          <a:ln w="9528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5"/>
              </a:spcBef>
            </a:pPr>
            <a:r>
              <a:rPr sz="2400" b="1" spc="-95" dirty="0">
                <a:solidFill>
                  <a:srgbClr val="FFFFFF"/>
                </a:solidFill>
                <a:latin typeface="Trebuchet MS"/>
                <a:cs typeface="Trebuchet MS"/>
              </a:rPr>
              <a:t>33%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354184" y="3341716"/>
            <a:ext cx="2435860" cy="914400"/>
            <a:chOff x="3354184" y="3341716"/>
            <a:chExt cx="2435860" cy="914400"/>
          </a:xfrm>
        </p:grpSpPr>
        <p:sp>
          <p:nvSpPr>
            <p:cNvPr id="61" name="object 61"/>
            <p:cNvSpPr/>
            <p:nvPr/>
          </p:nvSpPr>
          <p:spPr>
            <a:xfrm>
              <a:off x="3354184" y="3341716"/>
              <a:ext cx="2435631" cy="9144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05136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2334806" y="0"/>
                  </a:moveTo>
                  <a:lnTo>
                    <a:pt x="0" y="0"/>
                  </a:lnTo>
                  <a:lnTo>
                    <a:pt x="0" y="812542"/>
                  </a:lnTo>
                  <a:lnTo>
                    <a:pt x="2334806" y="812542"/>
                  </a:lnTo>
                  <a:lnTo>
                    <a:pt x="2334806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05136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0" y="0"/>
                  </a:moveTo>
                  <a:lnTo>
                    <a:pt x="2334808" y="0"/>
                  </a:lnTo>
                  <a:lnTo>
                    <a:pt x="233480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949496" y="3578809"/>
            <a:ext cx="124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rebuchet MS"/>
                <a:cs typeface="Trebuchet MS"/>
              </a:rPr>
              <a:t>33.33%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868784" y="3341716"/>
            <a:ext cx="2435860" cy="914400"/>
            <a:chOff x="5868784" y="3341716"/>
            <a:chExt cx="2435860" cy="914400"/>
          </a:xfrm>
        </p:grpSpPr>
        <p:sp>
          <p:nvSpPr>
            <p:cNvPr id="66" name="object 66"/>
            <p:cNvSpPr/>
            <p:nvPr/>
          </p:nvSpPr>
          <p:spPr>
            <a:xfrm>
              <a:off x="5868784" y="3341716"/>
              <a:ext cx="2435631" cy="9144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18492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2334806" y="0"/>
                  </a:moveTo>
                  <a:lnTo>
                    <a:pt x="0" y="0"/>
                  </a:lnTo>
                  <a:lnTo>
                    <a:pt x="0" y="812542"/>
                  </a:lnTo>
                  <a:lnTo>
                    <a:pt x="2334806" y="812542"/>
                  </a:lnTo>
                  <a:lnTo>
                    <a:pt x="2334806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18492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0" y="0"/>
                  </a:moveTo>
                  <a:lnTo>
                    <a:pt x="2334808" y="0"/>
                  </a:lnTo>
                  <a:lnTo>
                    <a:pt x="233480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458087" y="3368116"/>
            <a:ext cx="628650" cy="812800"/>
          </a:xfrm>
          <a:prstGeom prst="rect">
            <a:avLst/>
          </a:prstGeom>
          <a:ln w="10246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755"/>
              </a:spcBef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33.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86251" y="3368116"/>
            <a:ext cx="635635" cy="812800"/>
          </a:xfrm>
          <a:prstGeom prst="rect">
            <a:avLst/>
          </a:prstGeom>
          <a:ln w="9534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5"/>
              </a:spcBef>
            </a:pPr>
            <a:r>
              <a:rPr sz="2400" b="1" spc="-95" dirty="0">
                <a:solidFill>
                  <a:srgbClr val="FFFFFF"/>
                </a:solidFill>
                <a:latin typeface="Trebuchet MS"/>
                <a:cs typeface="Trebuchet MS"/>
              </a:rPr>
              <a:t>33%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35676" y="918555"/>
            <a:ext cx="7672705" cy="424180"/>
            <a:chOff x="735676" y="918555"/>
            <a:chExt cx="7672705" cy="424180"/>
          </a:xfrm>
        </p:grpSpPr>
        <p:sp>
          <p:nvSpPr>
            <p:cNvPr id="72" name="object 72"/>
            <p:cNvSpPr/>
            <p:nvPr/>
          </p:nvSpPr>
          <p:spPr>
            <a:xfrm>
              <a:off x="735676" y="918555"/>
              <a:ext cx="7672641" cy="42394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4617" y="957564"/>
              <a:ext cx="7555230" cy="320040"/>
            </a:xfrm>
            <a:custGeom>
              <a:avLst/>
              <a:gdLst/>
              <a:ahLst/>
              <a:cxnLst/>
              <a:rect l="l" t="t" r="r" b="b"/>
              <a:pathLst>
                <a:path w="7555230" h="320040">
                  <a:moveTo>
                    <a:pt x="0" y="320017"/>
                  </a:moveTo>
                  <a:lnTo>
                    <a:pt x="2095" y="257735"/>
                  </a:lnTo>
                  <a:lnTo>
                    <a:pt x="7810" y="206874"/>
                  </a:lnTo>
                  <a:lnTo>
                    <a:pt x="16287" y="172583"/>
                  </a:lnTo>
                  <a:lnTo>
                    <a:pt x="26667" y="160008"/>
                  </a:lnTo>
                  <a:lnTo>
                    <a:pt x="3746937" y="160008"/>
                  </a:lnTo>
                  <a:lnTo>
                    <a:pt x="3757318" y="147434"/>
                  </a:lnTo>
                  <a:lnTo>
                    <a:pt x="3765796" y="113143"/>
                  </a:lnTo>
                  <a:lnTo>
                    <a:pt x="3771511" y="62282"/>
                  </a:lnTo>
                  <a:lnTo>
                    <a:pt x="3773607" y="0"/>
                  </a:lnTo>
                  <a:lnTo>
                    <a:pt x="3775701" y="62282"/>
                  </a:lnTo>
                  <a:lnTo>
                    <a:pt x="3781413" y="113143"/>
                  </a:lnTo>
                  <a:lnTo>
                    <a:pt x="3789887" y="147434"/>
                  </a:lnTo>
                  <a:lnTo>
                    <a:pt x="3800267" y="160008"/>
                  </a:lnTo>
                  <a:lnTo>
                    <a:pt x="7528094" y="160008"/>
                  </a:lnTo>
                  <a:lnTo>
                    <a:pt x="7538475" y="172583"/>
                  </a:lnTo>
                  <a:lnTo>
                    <a:pt x="7546953" y="206874"/>
                  </a:lnTo>
                  <a:lnTo>
                    <a:pt x="7552668" y="257735"/>
                  </a:lnTo>
                  <a:lnTo>
                    <a:pt x="7554764" y="320017"/>
                  </a:lnTo>
                </a:path>
              </a:pathLst>
            </a:custGeom>
            <a:ln w="28574">
              <a:solidFill>
                <a:srgbClr val="FE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291950" y="635685"/>
            <a:ext cx="596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solidFill>
                  <a:srgbClr val="004A84"/>
                </a:solidFill>
                <a:latin typeface="Trebuchet MS"/>
                <a:cs typeface="Trebuchet MS"/>
              </a:rPr>
              <a:t>100</a:t>
            </a:r>
            <a:r>
              <a:rPr sz="2000" b="1" spc="85" dirty="0">
                <a:solidFill>
                  <a:srgbClr val="004A84"/>
                </a:solidFill>
                <a:latin typeface="Trebuchet MS"/>
                <a:cs typeface="Trebuchet MS"/>
              </a:rPr>
              <a:t>%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221776" y="778293"/>
            <a:ext cx="317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004A84"/>
                </a:solidFill>
                <a:latin typeface="Trebuchet MS"/>
                <a:cs typeface="Trebuchet MS"/>
              </a:rPr>
              <a:t>1 </a:t>
            </a:r>
            <a:r>
              <a:rPr sz="2000" b="1" spc="-110" dirty="0">
                <a:solidFill>
                  <a:srgbClr val="004A84"/>
                </a:solidFill>
                <a:latin typeface="Trebuchet MS"/>
                <a:cs typeface="Trebuchet MS"/>
              </a:rPr>
              <a:t>column </a:t>
            </a:r>
            <a:r>
              <a:rPr sz="2000" b="1" spc="-180" dirty="0">
                <a:solidFill>
                  <a:srgbClr val="004A84"/>
                </a:solidFill>
                <a:latin typeface="Trebuchet MS"/>
                <a:cs typeface="Trebuchet MS"/>
              </a:rPr>
              <a:t>= </a:t>
            </a:r>
            <a:r>
              <a:rPr sz="2000" b="1" spc="-100" dirty="0">
                <a:solidFill>
                  <a:srgbClr val="004A84"/>
                </a:solidFill>
                <a:latin typeface="Trebuchet MS"/>
                <a:cs typeface="Trebuchet MS"/>
              </a:rPr>
              <a:t>100% </a:t>
            </a:r>
            <a:r>
              <a:rPr sz="2000" b="1" spc="75" dirty="0">
                <a:solidFill>
                  <a:srgbClr val="004A84"/>
                </a:solidFill>
                <a:latin typeface="Trebuchet MS"/>
                <a:cs typeface="Trebuchet MS"/>
              </a:rPr>
              <a:t>/</a:t>
            </a:r>
            <a:r>
              <a:rPr sz="2000" b="1" spc="-254" dirty="0">
                <a:solidFill>
                  <a:srgbClr val="004A84"/>
                </a:solidFill>
                <a:latin typeface="Trebuchet MS"/>
                <a:cs typeface="Trebuchet MS"/>
              </a:rPr>
              <a:t> </a:t>
            </a:r>
            <a:r>
              <a:rPr sz="2000" b="1" spc="-165" dirty="0">
                <a:solidFill>
                  <a:srgbClr val="004A84"/>
                </a:solidFill>
                <a:latin typeface="Trebuchet MS"/>
                <a:cs typeface="Trebuchet MS"/>
              </a:rPr>
              <a:t>12 </a:t>
            </a:r>
            <a:r>
              <a:rPr sz="2000" b="1" spc="-180" dirty="0">
                <a:solidFill>
                  <a:srgbClr val="004A84"/>
                </a:solidFill>
                <a:latin typeface="Trebuchet MS"/>
                <a:cs typeface="Trebuchet MS"/>
              </a:rPr>
              <a:t>= </a:t>
            </a:r>
            <a:r>
              <a:rPr sz="2000" b="1" spc="-120" dirty="0">
                <a:solidFill>
                  <a:srgbClr val="004A84"/>
                </a:solidFill>
                <a:latin typeface="Trebuchet MS"/>
                <a:cs typeface="Trebuchet MS"/>
              </a:rPr>
              <a:t>8.33%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1826" y="-82871"/>
            <a:ext cx="7886700" cy="994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12-Column </a:t>
            </a:r>
            <a:r>
              <a:rPr spc="-5" dirty="0"/>
              <a:t>Grid </a:t>
            </a:r>
            <a:r>
              <a:rPr dirty="0"/>
              <a:t>Responsive</a:t>
            </a:r>
            <a:r>
              <a:rPr spc="-80" dirty="0"/>
              <a:t> </a:t>
            </a:r>
            <a:r>
              <a:rPr dirty="0"/>
              <a:t>Layout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3988" y="1251063"/>
            <a:ext cx="7656195" cy="3121660"/>
            <a:chOff x="743988" y="1251063"/>
            <a:chExt cx="7656195" cy="3121660"/>
          </a:xfrm>
        </p:grpSpPr>
        <p:sp>
          <p:nvSpPr>
            <p:cNvPr id="4" name="object 4"/>
            <p:cNvSpPr/>
            <p:nvPr/>
          </p:nvSpPr>
          <p:spPr>
            <a:xfrm>
              <a:off x="743988" y="1251063"/>
              <a:ext cx="735676" cy="3121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4617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9918" y="1251063"/>
              <a:ext cx="727363" cy="3121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9588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7527" y="1251063"/>
              <a:ext cx="735676" cy="3121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7387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3441" y="1251063"/>
              <a:ext cx="727363" cy="3121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2361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591" y="1251063"/>
              <a:ext cx="735676" cy="3121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9759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94518" y="1251063"/>
              <a:ext cx="727363" cy="31214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44734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7961" y="1251063"/>
              <a:ext cx="735676" cy="3121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8241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53888" y="1251063"/>
              <a:ext cx="727363" cy="31214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03202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73191" y="1251063"/>
              <a:ext cx="735676" cy="31214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23114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9105" y="1251063"/>
              <a:ext cx="727363" cy="31214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58089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5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6727" y="1251063"/>
              <a:ext cx="735676" cy="31214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86612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72641" y="1251063"/>
              <a:ext cx="727363" cy="31214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21574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5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9585" y="1458887"/>
              <a:ext cx="2435631" cy="251875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1326" y="1486941"/>
              <a:ext cx="2334895" cy="2418080"/>
            </a:xfrm>
            <a:custGeom>
              <a:avLst/>
              <a:gdLst/>
              <a:ahLst/>
              <a:cxnLst/>
              <a:rect l="l" t="t" r="r" b="b"/>
              <a:pathLst>
                <a:path w="2334895" h="2418079">
                  <a:moveTo>
                    <a:pt x="2334803" y="0"/>
                  </a:moveTo>
                  <a:lnTo>
                    <a:pt x="0" y="0"/>
                  </a:lnTo>
                  <a:lnTo>
                    <a:pt x="0" y="2418008"/>
                  </a:lnTo>
                  <a:lnTo>
                    <a:pt x="2334803" y="2418008"/>
                  </a:lnTo>
                  <a:lnTo>
                    <a:pt x="2334803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1326" y="1486941"/>
              <a:ext cx="2334895" cy="2418080"/>
            </a:xfrm>
            <a:custGeom>
              <a:avLst/>
              <a:gdLst/>
              <a:ahLst/>
              <a:cxnLst/>
              <a:rect l="l" t="t" r="r" b="b"/>
              <a:pathLst>
                <a:path w="2334895" h="2418079">
                  <a:moveTo>
                    <a:pt x="0" y="0"/>
                  </a:moveTo>
                  <a:lnTo>
                    <a:pt x="2334808" y="0"/>
                  </a:lnTo>
                  <a:lnTo>
                    <a:pt x="2334808" y="2418008"/>
                  </a:lnTo>
                  <a:lnTo>
                    <a:pt x="0" y="241800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54184" y="1458887"/>
              <a:ext cx="2435631" cy="251875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05136" y="1486941"/>
              <a:ext cx="2334895" cy="2418080"/>
            </a:xfrm>
            <a:custGeom>
              <a:avLst/>
              <a:gdLst/>
              <a:ahLst/>
              <a:cxnLst/>
              <a:rect l="l" t="t" r="r" b="b"/>
              <a:pathLst>
                <a:path w="2334895" h="2418079">
                  <a:moveTo>
                    <a:pt x="2334806" y="0"/>
                  </a:moveTo>
                  <a:lnTo>
                    <a:pt x="0" y="0"/>
                  </a:lnTo>
                  <a:lnTo>
                    <a:pt x="0" y="2418008"/>
                  </a:lnTo>
                  <a:lnTo>
                    <a:pt x="2334806" y="2418008"/>
                  </a:lnTo>
                  <a:lnTo>
                    <a:pt x="2334806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5136" y="1486941"/>
              <a:ext cx="2334895" cy="2418080"/>
            </a:xfrm>
            <a:custGeom>
              <a:avLst/>
              <a:gdLst/>
              <a:ahLst/>
              <a:cxnLst/>
              <a:rect l="l" t="t" r="r" b="b"/>
              <a:pathLst>
                <a:path w="2334895" h="2418079">
                  <a:moveTo>
                    <a:pt x="0" y="0"/>
                  </a:moveTo>
                  <a:lnTo>
                    <a:pt x="2334808" y="0"/>
                  </a:lnTo>
                  <a:lnTo>
                    <a:pt x="2334808" y="2418008"/>
                  </a:lnTo>
                  <a:lnTo>
                    <a:pt x="0" y="241800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8784" y="1458887"/>
              <a:ext cx="2435631" cy="251875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18491" y="1486941"/>
              <a:ext cx="2334895" cy="2418080"/>
            </a:xfrm>
            <a:custGeom>
              <a:avLst/>
              <a:gdLst/>
              <a:ahLst/>
              <a:cxnLst/>
              <a:rect l="l" t="t" r="r" b="b"/>
              <a:pathLst>
                <a:path w="2334895" h="2418079">
                  <a:moveTo>
                    <a:pt x="2334806" y="0"/>
                  </a:moveTo>
                  <a:lnTo>
                    <a:pt x="0" y="0"/>
                  </a:lnTo>
                  <a:lnTo>
                    <a:pt x="0" y="2418008"/>
                  </a:lnTo>
                  <a:lnTo>
                    <a:pt x="2334806" y="2418008"/>
                  </a:lnTo>
                  <a:lnTo>
                    <a:pt x="2334806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18491" y="1486941"/>
              <a:ext cx="2334895" cy="2418080"/>
            </a:xfrm>
            <a:custGeom>
              <a:avLst/>
              <a:gdLst/>
              <a:ahLst/>
              <a:cxnLst/>
              <a:rect l="l" t="t" r="r" b="b"/>
              <a:pathLst>
                <a:path w="2334895" h="2418079">
                  <a:moveTo>
                    <a:pt x="0" y="0"/>
                  </a:moveTo>
                  <a:lnTo>
                    <a:pt x="2334808" y="0"/>
                  </a:lnTo>
                  <a:lnTo>
                    <a:pt x="2334808" y="2418008"/>
                  </a:lnTo>
                  <a:lnTo>
                    <a:pt x="0" y="241800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3617" y="2377440"/>
              <a:ext cx="1226127" cy="6858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4322" y="2404097"/>
              <a:ext cx="1127125" cy="587375"/>
            </a:xfrm>
            <a:custGeom>
              <a:avLst/>
              <a:gdLst/>
              <a:ahLst/>
              <a:cxnLst/>
              <a:rect l="l" t="t" r="r" b="b"/>
              <a:pathLst>
                <a:path w="1127125" h="587375">
                  <a:moveTo>
                    <a:pt x="1126653" y="0"/>
                  </a:moveTo>
                  <a:lnTo>
                    <a:pt x="0" y="0"/>
                  </a:lnTo>
                  <a:lnTo>
                    <a:pt x="0" y="587032"/>
                  </a:lnTo>
                  <a:lnTo>
                    <a:pt x="1126653" y="587032"/>
                  </a:lnTo>
                  <a:lnTo>
                    <a:pt x="1126653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4322" y="2404097"/>
              <a:ext cx="1127125" cy="587375"/>
            </a:xfrm>
            <a:custGeom>
              <a:avLst/>
              <a:gdLst/>
              <a:ahLst/>
              <a:cxnLst/>
              <a:rect l="l" t="t" r="r" b="b"/>
              <a:pathLst>
                <a:path w="1127125" h="587375">
                  <a:moveTo>
                    <a:pt x="0" y="0"/>
                  </a:moveTo>
                  <a:lnTo>
                    <a:pt x="1126649" y="0"/>
                  </a:lnTo>
                  <a:lnTo>
                    <a:pt x="1126649" y="587035"/>
                  </a:lnTo>
                  <a:lnTo>
                    <a:pt x="0" y="5870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433183" y="2502026"/>
            <a:ext cx="619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19985" y="2377439"/>
            <a:ext cx="3096895" cy="685800"/>
            <a:chOff x="2019985" y="2377439"/>
            <a:chExt cx="3096895" cy="685800"/>
          </a:xfrm>
        </p:grpSpPr>
        <p:sp>
          <p:nvSpPr>
            <p:cNvPr id="42" name="object 42"/>
            <p:cNvSpPr/>
            <p:nvPr/>
          </p:nvSpPr>
          <p:spPr>
            <a:xfrm>
              <a:off x="2019985" y="2377439"/>
              <a:ext cx="1209502" cy="6858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70976" y="2404097"/>
              <a:ext cx="1108075" cy="587375"/>
            </a:xfrm>
            <a:custGeom>
              <a:avLst/>
              <a:gdLst/>
              <a:ahLst/>
              <a:cxnLst/>
              <a:rect l="l" t="t" r="r" b="b"/>
              <a:pathLst>
                <a:path w="1108075" h="587375">
                  <a:moveTo>
                    <a:pt x="1107478" y="0"/>
                  </a:moveTo>
                  <a:lnTo>
                    <a:pt x="0" y="0"/>
                  </a:lnTo>
                  <a:lnTo>
                    <a:pt x="0" y="587032"/>
                  </a:lnTo>
                  <a:lnTo>
                    <a:pt x="1107478" y="587032"/>
                  </a:lnTo>
                  <a:lnTo>
                    <a:pt x="1107478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70976" y="2404097"/>
              <a:ext cx="1108075" cy="587375"/>
            </a:xfrm>
            <a:custGeom>
              <a:avLst/>
              <a:gdLst/>
              <a:ahLst/>
              <a:cxnLst/>
              <a:rect l="l" t="t" r="r" b="b"/>
              <a:pathLst>
                <a:path w="1108075" h="587375">
                  <a:moveTo>
                    <a:pt x="0" y="0"/>
                  </a:moveTo>
                  <a:lnTo>
                    <a:pt x="1107489" y="0"/>
                  </a:lnTo>
                  <a:lnTo>
                    <a:pt x="1107489" y="587035"/>
                  </a:lnTo>
                  <a:lnTo>
                    <a:pt x="0" y="5870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07968" y="2377439"/>
              <a:ext cx="602672" cy="6858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57054" y="2404097"/>
              <a:ext cx="503555" cy="587375"/>
            </a:xfrm>
            <a:custGeom>
              <a:avLst/>
              <a:gdLst/>
              <a:ahLst/>
              <a:cxnLst/>
              <a:rect l="l" t="t" r="r" b="b"/>
              <a:pathLst>
                <a:path w="503554" h="587375">
                  <a:moveTo>
                    <a:pt x="503148" y="0"/>
                  </a:moveTo>
                  <a:lnTo>
                    <a:pt x="0" y="0"/>
                  </a:lnTo>
                  <a:lnTo>
                    <a:pt x="0" y="587032"/>
                  </a:lnTo>
                  <a:lnTo>
                    <a:pt x="503148" y="587032"/>
                  </a:lnTo>
                  <a:lnTo>
                    <a:pt x="503148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57053" y="2404097"/>
              <a:ext cx="503555" cy="587375"/>
            </a:xfrm>
            <a:custGeom>
              <a:avLst/>
              <a:gdLst/>
              <a:ahLst/>
              <a:cxnLst/>
              <a:rect l="l" t="t" r="r" b="b"/>
              <a:pathLst>
                <a:path w="503554" h="587375">
                  <a:moveTo>
                    <a:pt x="0" y="0"/>
                  </a:moveTo>
                  <a:lnTo>
                    <a:pt x="503152" y="0"/>
                  </a:lnTo>
                  <a:lnTo>
                    <a:pt x="503152" y="587035"/>
                  </a:lnTo>
                  <a:lnTo>
                    <a:pt x="0" y="5870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10888" y="2377439"/>
              <a:ext cx="602672" cy="6858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60202" y="2404097"/>
              <a:ext cx="503555" cy="587375"/>
            </a:xfrm>
            <a:custGeom>
              <a:avLst/>
              <a:gdLst/>
              <a:ahLst/>
              <a:cxnLst/>
              <a:rect l="l" t="t" r="r" b="b"/>
              <a:pathLst>
                <a:path w="503554" h="587375">
                  <a:moveTo>
                    <a:pt x="503148" y="0"/>
                  </a:moveTo>
                  <a:lnTo>
                    <a:pt x="0" y="0"/>
                  </a:lnTo>
                  <a:lnTo>
                    <a:pt x="0" y="587032"/>
                  </a:lnTo>
                  <a:lnTo>
                    <a:pt x="503148" y="587032"/>
                  </a:lnTo>
                  <a:lnTo>
                    <a:pt x="503148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60202" y="2404097"/>
              <a:ext cx="503555" cy="587375"/>
            </a:xfrm>
            <a:custGeom>
              <a:avLst/>
              <a:gdLst/>
              <a:ahLst/>
              <a:cxnLst/>
              <a:rect l="l" t="t" r="r" b="b"/>
              <a:pathLst>
                <a:path w="503554" h="587375">
                  <a:moveTo>
                    <a:pt x="0" y="0"/>
                  </a:moveTo>
                  <a:lnTo>
                    <a:pt x="503152" y="0"/>
                  </a:lnTo>
                  <a:lnTo>
                    <a:pt x="503152" y="587035"/>
                  </a:lnTo>
                  <a:lnTo>
                    <a:pt x="0" y="5870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13808" y="2377439"/>
              <a:ext cx="602672" cy="6858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63351" y="2404097"/>
              <a:ext cx="503555" cy="587375"/>
            </a:xfrm>
            <a:custGeom>
              <a:avLst/>
              <a:gdLst/>
              <a:ahLst/>
              <a:cxnLst/>
              <a:rect l="l" t="t" r="r" b="b"/>
              <a:pathLst>
                <a:path w="503554" h="587375">
                  <a:moveTo>
                    <a:pt x="503161" y="0"/>
                  </a:moveTo>
                  <a:lnTo>
                    <a:pt x="0" y="0"/>
                  </a:lnTo>
                  <a:lnTo>
                    <a:pt x="0" y="587032"/>
                  </a:lnTo>
                  <a:lnTo>
                    <a:pt x="503161" y="587032"/>
                  </a:lnTo>
                  <a:lnTo>
                    <a:pt x="503161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63351" y="2404097"/>
              <a:ext cx="503555" cy="587375"/>
            </a:xfrm>
            <a:custGeom>
              <a:avLst/>
              <a:gdLst/>
              <a:ahLst/>
              <a:cxnLst/>
              <a:rect l="l" t="t" r="r" b="b"/>
              <a:pathLst>
                <a:path w="503554" h="587375">
                  <a:moveTo>
                    <a:pt x="0" y="0"/>
                  </a:moveTo>
                  <a:lnTo>
                    <a:pt x="503152" y="0"/>
                  </a:lnTo>
                  <a:lnTo>
                    <a:pt x="503152" y="587035"/>
                  </a:lnTo>
                  <a:lnTo>
                    <a:pt x="0" y="5870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062153" y="2502026"/>
            <a:ext cx="2999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  <a:tabLst>
                <a:tab pos="1671320" algn="l"/>
                <a:tab pos="2174875" algn="l"/>
                <a:tab pos="2677795" algn="l"/>
              </a:tabLst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6	3	3	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016728" y="2377439"/>
            <a:ext cx="603250" cy="685800"/>
            <a:chOff x="5016728" y="2377439"/>
            <a:chExt cx="603250" cy="685800"/>
          </a:xfrm>
        </p:grpSpPr>
        <p:sp>
          <p:nvSpPr>
            <p:cNvPr id="56" name="object 56"/>
            <p:cNvSpPr/>
            <p:nvPr/>
          </p:nvSpPr>
          <p:spPr>
            <a:xfrm>
              <a:off x="5016728" y="2377439"/>
              <a:ext cx="602672" cy="6858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66512" y="2404097"/>
              <a:ext cx="503555" cy="587375"/>
            </a:xfrm>
            <a:custGeom>
              <a:avLst/>
              <a:gdLst/>
              <a:ahLst/>
              <a:cxnLst/>
              <a:rect l="l" t="t" r="r" b="b"/>
              <a:pathLst>
                <a:path w="503554" h="587375">
                  <a:moveTo>
                    <a:pt x="503148" y="0"/>
                  </a:moveTo>
                  <a:lnTo>
                    <a:pt x="0" y="0"/>
                  </a:lnTo>
                  <a:lnTo>
                    <a:pt x="0" y="587032"/>
                  </a:lnTo>
                  <a:lnTo>
                    <a:pt x="503148" y="587032"/>
                  </a:lnTo>
                  <a:lnTo>
                    <a:pt x="503148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66512" y="2404097"/>
              <a:ext cx="503555" cy="587375"/>
            </a:xfrm>
            <a:custGeom>
              <a:avLst/>
              <a:gdLst/>
              <a:ahLst/>
              <a:cxnLst/>
              <a:rect l="l" t="t" r="r" b="b"/>
              <a:pathLst>
                <a:path w="503554" h="587375">
                  <a:moveTo>
                    <a:pt x="0" y="0"/>
                  </a:moveTo>
                  <a:lnTo>
                    <a:pt x="503152" y="0"/>
                  </a:lnTo>
                  <a:lnTo>
                    <a:pt x="503152" y="587035"/>
                  </a:lnTo>
                  <a:lnTo>
                    <a:pt x="0" y="5870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203207" y="2404097"/>
            <a:ext cx="367030" cy="587375"/>
          </a:xfrm>
          <a:prstGeom prst="rect">
            <a:avLst/>
          </a:prstGeom>
          <a:ln w="9524">
            <a:solidFill>
              <a:srgbClr val="888471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869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993472" y="2377439"/>
            <a:ext cx="806450" cy="685800"/>
            <a:chOff x="5993472" y="2377439"/>
            <a:chExt cx="806450" cy="685800"/>
          </a:xfrm>
        </p:grpSpPr>
        <p:sp>
          <p:nvSpPr>
            <p:cNvPr id="61" name="object 61"/>
            <p:cNvSpPr/>
            <p:nvPr/>
          </p:nvSpPr>
          <p:spPr>
            <a:xfrm>
              <a:off x="5993472" y="2377439"/>
              <a:ext cx="806334" cy="6858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45631" y="2404097"/>
              <a:ext cx="705485" cy="587375"/>
            </a:xfrm>
            <a:custGeom>
              <a:avLst/>
              <a:gdLst/>
              <a:ahLst/>
              <a:cxnLst/>
              <a:rect l="l" t="t" r="r" b="b"/>
              <a:pathLst>
                <a:path w="705484" h="587375">
                  <a:moveTo>
                    <a:pt x="705180" y="0"/>
                  </a:moveTo>
                  <a:lnTo>
                    <a:pt x="0" y="0"/>
                  </a:lnTo>
                  <a:lnTo>
                    <a:pt x="0" y="587032"/>
                  </a:lnTo>
                  <a:lnTo>
                    <a:pt x="705180" y="587032"/>
                  </a:lnTo>
                  <a:lnTo>
                    <a:pt x="705180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45631" y="2404097"/>
              <a:ext cx="705485" cy="587375"/>
            </a:xfrm>
            <a:custGeom>
              <a:avLst/>
              <a:gdLst/>
              <a:ahLst/>
              <a:cxnLst/>
              <a:rect l="l" t="t" r="r" b="b"/>
              <a:pathLst>
                <a:path w="705484" h="587375">
                  <a:moveTo>
                    <a:pt x="0" y="0"/>
                  </a:moveTo>
                  <a:lnTo>
                    <a:pt x="705187" y="0"/>
                  </a:lnTo>
                  <a:lnTo>
                    <a:pt x="705187" y="587035"/>
                  </a:lnTo>
                  <a:lnTo>
                    <a:pt x="0" y="5870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045631" y="2404097"/>
            <a:ext cx="450850" cy="587375"/>
          </a:xfrm>
          <a:prstGeom prst="rect">
            <a:avLst/>
          </a:prstGeom>
          <a:ln w="9527">
            <a:solidFill>
              <a:srgbClr val="888471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869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700063" y="2377439"/>
            <a:ext cx="806450" cy="685800"/>
            <a:chOff x="6700063" y="2377439"/>
            <a:chExt cx="806450" cy="685800"/>
          </a:xfrm>
        </p:grpSpPr>
        <p:sp>
          <p:nvSpPr>
            <p:cNvPr id="66" name="object 66"/>
            <p:cNvSpPr/>
            <p:nvPr/>
          </p:nvSpPr>
          <p:spPr>
            <a:xfrm>
              <a:off x="6700063" y="2377439"/>
              <a:ext cx="806334" cy="6858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50812" y="2404097"/>
              <a:ext cx="705485" cy="587375"/>
            </a:xfrm>
            <a:custGeom>
              <a:avLst/>
              <a:gdLst/>
              <a:ahLst/>
              <a:cxnLst/>
              <a:rect l="l" t="t" r="r" b="b"/>
              <a:pathLst>
                <a:path w="705484" h="587375">
                  <a:moveTo>
                    <a:pt x="705192" y="0"/>
                  </a:moveTo>
                  <a:lnTo>
                    <a:pt x="0" y="0"/>
                  </a:lnTo>
                  <a:lnTo>
                    <a:pt x="0" y="587032"/>
                  </a:lnTo>
                  <a:lnTo>
                    <a:pt x="705192" y="587032"/>
                  </a:lnTo>
                  <a:lnTo>
                    <a:pt x="705192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50811" y="2404097"/>
              <a:ext cx="705485" cy="587375"/>
            </a:xfrm>
            <a:custGeom>
              <a:avLst/>
              <a:gdLst/>
              <a:ahLst/>
              <a:cxnLst/>
              <a:rect l="l" t="t" r="r" b="b"/>
              <a:pathLst>
                <a:path w="705484" h="587375">
                  <a:moveTo>
                    <a:pt x="0" y="0"/>
                  </a:moveTo>
                  <a:lnTo>
                    <a:pt x="705187" y="0"/>
                  </a:lnTo>
                  <a:lnTo>
                    <a:pt x="705187" y="587035"/>
                  </a:lnTo>
                  <a:lnTo>
                    <a:pt x="0" y="5870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086251" y="2404097"/>
            <a:ext cx="370205" cy="587375"/>
          </a:xfrm>
          <a:prstGeom prst="rect">
            <a:avLst/>
          </a:prstGeom>
          <a:ln w="9530">
            <a:solidFill>
              <a:srgbClr val="888471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69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406640" y="2377439"/>
            <a:ext cx="806450" cy="685800"/>
            <a:chOff x="7406640" y="2377439"/>
            <a:chExt cx="806450" cy="685800"/>
          </a:xfrm>
        </p:grpSpPr>
        <p:sp>
          <p:nvSpPr>
            <p:cNvPr id="71" name="object 71"/>
            <p:cNvSpPr/>
            <p:nvPr/>
          </p:nvSpPr>
          <p:spPr>
            <a:xfrm>
              <a:off x="7406640" y="2377439"/>
              <a:ext cx="806334" cy="6858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456005" y="2404097"/>
              <a:ext cx="705485" cy="587375"/>
            </a:xfrm>
            <a:custGeom>
              <a:avLst/>
              <a:gdLst/>
              <a:ahLst/>
              <a:cxnLst/>
              <a:rect l="l" t="t" r="r" b="b"/>
              <a:pathLst>
                <a:path w="705484" h="587375">
                  <a:moveTo>
                    <a:pt x="705192" y="0"/>
                  </a:moveTo>
                  <a:lnTo>
                    <a:pt x="0" y="0"/>
                  </a:lnTo>
                  <a:lnTo>
                    <a:pt x="0" y="587032"/>
                  </a:lnTo>
                  <a:lnTo>
                    <a:pt x="705192" y="587032"/>
                  </a:lnTo>
                  <a:lnTo>
                    <a:pt x="705192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56004" y="2404097"/>
              <a:ext cx="705485" cy="587375"/>
            </a:xfrm>
            <a:custGeom>
              <a:avLst/>
              <a:gdLst/>
              <a:ahLst/>
              <a:cxnLst/>
              <a:rect l="l" t="t" r="r" b="b"/>
              <a:pathLst>
                <a:path w="705484" h="587375">
                  <a:moveTo>
                    <a:pt x="0" y="0"/>
                  </a:moveTo>
                  <a:lnTo>
                    <a:pt x="705187" y="0"/>
                  </a:lnTo>
                  <a:lnTo>
                    <a:pt x="705187" y="587035"/>
                  </a:lnTo>
                  <a:lnTo>
                    <a:pt x="0" y="5870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721579" y="2404097"/>
            <a:ext cx="440055" cy="587375"/>
          </a:xfrm>
          <a:prstGeom prst="rect">
            <a:avLst/>
          </a:prstGeom>
          <a:ln w="9524">
            <a:solidFill>
              <a:srgbClr val="888471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057388" y="1486941"/>
            <a:ext cx="2611755" cy="917575"/>
          </a:xfrm>
          <a:prstGeom prst="rect">
            <a:avLst/>
          </a:prstGeom>
          <a:ln w="9528">
            <a:solidFill>
              <a:srgbClr val="888471"/>
            </a:solidFill>
          </a:ln>
        </p:spPr>
        <p:txBody>
          <a:bodyPr vert="horz" wrap="square" lIns="0" tIns="254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5"/>
              </a:spcBef>
              <a:tabLst>
                <a:tab pos="2405380" algn="l"/>
              </a:tabLst>
            </a:pPr>
            <a:r>
              <a:rPr sz="3200" b="1" spc="-254" dirty="0">
                <a:solidFill>
                  <a:srgbClr val="FFFFFF"/>
                </a:solidFill>
                <a:latin typeface="Trebuchet MS"/>
                <a:cs typeface="Trebuchet MS"/>
              </a:rPr>
              <a:t>4	4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86251" y="1486941"/>
            <a:ext cx="635635" cy="917575"/>
          </a:xfrm>
          <a:prstGeom prst="rect">
            <a:avLst/>
          </a:prstGeom>
          <a:ln w="9534">
            <a:solidFill>
              <a:srgbClr val="888471"/>
            </a:solidFill>
          </a:ln>
        </p:spPr>
        <p:txBody>
          <a:bodyPr vert="horz" wrap="square" lIns="0" tIns="254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5"/>
              </a:spcBef>
            </a:pPr>
            <a:r>
              <a:rPr sz="3200" b="1" spc="-254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03799" y="835736"/>
            <a:ext cx="1343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004A84"/>
                </a:solidFill>
                <a:latin typeface="Trebuchet MS"/>
                <a:cs typeface="Trebuchet MS"/>
              </a:rPr>
              <a:t>Nested</a:t>
            </a:r>
            <a:r>
              <a:rPr sz="2000" b="1" spc="-220" dirty="0">
                <a:solidFill>
                  <a:srgbClr val="004A84"/>
                </a:solidFill>
                <a:latin typeface="Trebuchet MS"/>
                <a:cs typeface="Trebuchet MS"/>
              </a:rPr>
              <a:t> </a:t>
            </a:r>
            <a:r>
              <a:rPr sz="2000" b="1" spc="-95" dirty="0">
                <a:solidFill>
                  <a:srgbClr val="004A84"/>
                </a:solidFill>
                <a:latin typeface="Trebuchet MS"/>
                <a:cs typeface="Trebuchet MS"/>
              </a:rPr>
              <a:t>grids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133350"/>
            <a:ext cx="194645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00150"/>
            <a:ext cx="7520305" cy="17341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469265" algn="l"/>
              </a:tabLst>
            </a:pPr>
            <a:r>
              <a:rPr sz="2400" spc="3454" dirty="0">
                <a:solidFill>
                  <a:srgbClr val="004A84"/>
                </a:solidFill>
                <a:latin typeface="Wingdings"/>
                <a:cs typeface="Wingdings"/>
              </a:rPr>
              <a:t></a:t>
            </a:r>
            <a:r>
              <a:rPr sz="2400" spc="3454" dirty="0">
                <a:solidFill>
                  <a:srgbClr val="004A84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4A84"/>
                </a:solidFill>
                <a:latin typeface="Arial"/>
                <a:cs typeface="Arial"/>
              </a:rPr>
              <a:t>Need and idea of responsive</a:t>
            </a:r>
            <a:r>
              <a:rPr sz="2400" spc="-25" dirty="0">
                <a:solidFill>
                  <a:srgbClr val="004A8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4A84"/>
                </a:solidFill>
                <a:latin typeface="Arial"/>
                <a:cs typeface="Arial"/>
              </a:rPr>
              <a:t>design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469265" algn="l"/>
              </a:tabLst>
            </a:pPr>
            <a:r>
              <a:rPr sz="2400" spc="3454" dirty="0">
                <a:solidFill>
                  <a:srgbClr val="004A84"/>
                </a:solidFill>
                <a:latin typeface="Wingdings"/>
                <a:cs typeface="Wingdings"/>
              </a:rPr>
              <a:t></a:t>
            </a:r>
            <a:r>
              <a:rPr sz="2400" spc="3454" dirty="0">
                <a:solidFill>
                  <a:srgbClr val="004A84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4A84"/>
                </a:solidFill>
                <a:latin typeface="Arial"/>
                <a:cs typeface="Arial"/>
              </a:rPr>
              <a:t>12-column grid</a:t>
            </a:r>
            <a:r>
              <a:rPr sz="2400" spc="-5" dirty="0">
                <a:solidFill>
                  <a:srgbClr val="004A8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4A84"/>
                </a:solidFill>
                <a:latin typeface="Arial"/>
                <a:cs typeface="Arial"/>
              </a:rPr>
              <a:t>layout</a:t>
            </a:r>
            <a:endParaRPr sz="24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75"/>
              </a:spcBef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4A84"/>
                </a:solidFill>
                <a:latin typeface="Arial"/>
                <a:cs typeface="Arial"/>
              </a:rPr>
              <a:t>Use % </a:t>
            </a:r>
            <a:r>
              <a:rPr sz="2200" spc="-5" dirty="0">
                <a:solidFill>
                  <a:srgbClr val="004A84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004A84"/>
                </a:solidFill>
                <a:latin typeface="Arial"/>
                <a:cs typeface="Arial"/>
              </a:rPr>
              <a:t>achieve </a:t>
            </a:r>
            <a:r>
              <a:rPr sz="2200" spc="-5" dirty="0">
                <a:solidFill>
                  <a:srgbClr val="004A84"/>
                </a:solidFill>
                <a:latin typeface="Arial"/>
                <a:cs typeface="Arial"/>
              </a:rPr>
              <a:t>fluid width (wrt </a:t>
            </a:r>
            <a:r>
              <a:rPr sz="2200" dirty="0">
                <a:solidFill>
                  <a:srgbClr val="004A84"/>
                </a:solidFill>
                <a:latin typeface="Arial"/>
                <a:cs typeface="Arial"/>
              </a:rPr>
              <a:t>browser </a:t>
            </a:r>
            <a:r>
              <a:rPr sz="2200" spc="-5" dirty="0">
                <a:solidFill>
                  <a:srgbClr val="004A84"/>
                </a:solidFill>
                <a:latin typeface="Arial"/>
                <a:cs typeface="Arial"/>
              </a:rPr>
              <a:t>width)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69265" algn="l"/>
              </a:tabLst>
            </a:pPr>
            <a:r>
              <a:rPr sz="2400" spc="3454" dirty="0">
                <a:solidFill>
                  <a:srgbClr val="004A84"/>
                </a:solidFill>
                <a:latin typeface="Wingdings"/>
                <a:cs typeface="Wingdings"/>
              </a:rPr>
              <a:t></a:t>
            </a:r>
            <a:r>
              <a:rPr sz="2400" spc="3454" dirty="0">
                <a:solidFill>
                  <a:srgbClr val="004A84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004A84"/>
                </a:solidFill>
                <a:latin typeface="Arial"/>
                <a:cs typeface="Arial"/>
              </a:rPr>
              <a:t>Viewport </a:t>
            </a:r>
            <a:r>
              <a:rPr sz="2400" spc="-5" dirty="0">
                <a:solidFill>
                  <a:srgbClr val="004A84"/>
                </a:solidFill>
                <a:latin typeface="Arial"/>
                <a:cs typeface="Arial"/>
              </a:rPr>
              <a:t>meta tag to turn </a:t>
            </a:r>
            <a:r>
              <a:rPr sz="2400" spc="-15" dirty="0">
                <a:solidFill>
                  <a:srgbClr val="004A84"/>
                </a:solidFill>
                <a:latin typeface="Arial"/>
                <a:cs typeface="Arial"/>
              </a:rPr>
              <a:t>off </a:t>
            </a:r>
            <a:r>
              <a:rPr sz="2400" spc="-5" dirty="0">
                <a:solidFill>
                  <a:srgbClr val="004A84"/>
                </a:solidFill>
                <a:latin typeface="Arial"/>
                <a:cs typeface="Arial"/>
              </a:rPr>
              <a:t>default </a:t>
            </a:r>
            <a:r>
              <a:rPr sz="2400" dirty="0">
                <a:solidFill>
                  <a:srgbClr val="004A84"/>
                </a:solidFill>
                <a:latin typeface="Arial"/>
                <a:cs typeface="Arial"/>
              </a:rPr>
              <a:t>mobile</a:t>
            </a:r>
            <a:r>
              <a:rPr sz="2400" spc="40" dirty="0">
                <a:solidFill>
                  <a:srgbClr val="004A8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4A84"/>
                </a:solidFill>
                <a:latin typeface="Arial"/>
                <a:cs typeface="Arial"/>
              </a:rPr>
              <a:t>zooming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575" y="54076"/>
            <a:ext cx="53828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a Responsive </a:t>
            </a:r>
            <a:r>
              <a:rPr spc="-20" dirty="0"/>
              <a:t>Web</a:t>
            </a:r>
            <a:r>
              <a:rPr spc="-65" dirty="0"/>
              <a:t> </a:t>
            </a:r>
            <a:r>
              <a:rPr spc="-5" dirty="0"/>
              <a:t>Site?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1857" y="1258773"/>
            <a:ext cx="7858759" cy="2366010"/>
            <a:chOff x="711857" y="1258773"/>
            <a:chExt cx="7858759" cy="2366010"/>
          </a:xfrm>
        </p:grpSpPr>
        <p:sp>
          <p:nvSpPr>
            <p:cNvPr id="4" name="object 4"/>
            <p:cNvSpPr/>
            <p:nvPr/>
          </p:nvSpPr>
          <p:spPr>
            <a:xfrm>
              <a:off x="735676" y="1280160"/>
              <a:ext cx="7834744" cy="2344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7937" y="1392377"/>
              <a:ext cx="6870471" cy="2148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620" y="1263535"/>
              <a:ext cx="7710805" cy="2216150"/>
            </a:xfrm>
            <a:custGeom>
              <a:avLst/>
              <a:gdLst/>
              <a:ahLst/>
              <a:cxnLst/>
              <a:rect l="l" t="t" r="r" b="b"/>
              <a:pathLst>
                <a:path w="7710805" h="2216150">
                  <a:moveTo>
                    <a:pt x="7710756" y="0"/>
                  </a:moveTo>
                  <a:lnTo>
                    <a:pt x="0" y="0"/>
                  </a:lnTo>
                  <a:lnTo>
                    <a:pt x="0" y="2215984"/>
                  </a:lnTo>
                  <a:lnTo>
                    <a:pt x="7710756" y="2215984"/>
                  </a:lnTo>
                  <a:lnTo>
                    <a:pt x="7710756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620" y="1263535"/>
              <a:ext cx="7710805" cy="2216150"/>
            </a:xfrm>
            <a:custGeom>
              <a:avLst/>
              <a:gdLst/>
              <a:ahLst/>
              <a:cxnLst/>
              <a:rect l="l" t="t" r="r" b="b"/>
              <a:pathLst>
                <a:path w="7710805" h="2216150">
                  <a:moveTo>
                    <a:pt x="0" y="0"/>
                  </a:moveTo>
                  <a:lnTo>
                    <a:pt x="7710754" y="0"/>
                  </a:lnTo>
                  <a:lnTo>
                    <a:pt x="7710754" y="2215988"/>
                  </a:lnTo>
                  <a:lnTo>
                    <a:pt x="0" y="221598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68045" y="1383474"/>
            <a:ext cx="6726555" cy="1973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1905" algn="ctr">
              <a:lnSpc>
                <a:spcPct val="99800"/>
              </a:lnSpc>
              <a:spcBef>
                <a:spcPts val="105"/>
              </a:spcBef>
            </a:pPr>
            <a:r>
              <a:rPr sz="3200" b="1" spc="-170" dirty="0">
                <a:solidFill>
                  <a:srgbClr val="FC4F09"/>
                </a:solidFill>
                <a:latin typeface="Trebuchet MS"/>
                <a:cs typeface="Trebuchet MS"/>
              </a:rPr>
              <a:t>Site</a:t>
            </a:r>
            <a:r>
              <a:rPr sz="3200" b="1" spc="-250" dirty="0">
                <a:solidFill>
                  <a:srgbClr val="FC4F09"/>
                </a:solidFill>
                <a:latin typeface="Trebuchet MS"/>
                <a:cs typeface="Trebuchet MS"/>
              </a:rPr>
              <a:t> </a:t>
            </a:r>
            <a:r>
              <a:rPr sz="3200" b="1" spc="-165" dirty="0">
                <a:solidFill>
                  <a:srgbClr val="FC4F09"/>
                </a:solidFill>
                <a:latin typeface="Trebuchet MS"/>
                <a:cs typeface="Trebuchet MS"/>
              </a:rPr>
              <a:t>designed</a:t>
            </a:r>
            <a:r>
              <a:rPr sz="3200" b="1" spc="-250" dirty="0">
                <a:solidFill>
                  <a:srgbClr val="FC4F09"/>
                </a:solidFill>
                <a:latin typeface="Trebuchet MS"/>
                <a:cs typeface="Trebuchet MS"/>
              </a:rPr>
              <a:t> </a:t>
            </a:r>
            <a:r>
              <a:rPr sz="3200" b="1" spc="-125" dirty="0">
                <a:solidFill>
                  <a:srgbClr val="FC4F09"/>
                </a:solidFill>
                <a:latin typeface="Trebuchet MS"/>
                <a:cs typeface="Trebuchet MS"/>
              </a:rPr>
              <a:t>to</a:t>
            </a:r>
            <a:r>
              <a:rPr sz="3200" b="1" spc="-254" dirty="0">
                <a:solidFill>
                  <a:srgbClr val="FC4F09"/>
                </a:solidFill>
                <a:latin typeface="Trebuchet MS"/>
                <a:cs typeface="Trebuchet MS"/>
              </a:rPr>
              <a:t> </a:t>
            </a:r>
            <a:r>
              <a:rPr sz="3200" b="1" spc="-140" dirty="0">
                <a:solidFill>
                  <a:srgbClr val="FC4F09"/>
                </a:solidFill>
                <a:latin typeface="Trebuchet MS"/>
                <a:cs typeface="Trebuchet MS"/>
              </a:rPr>
              <a:t>adapt</a:t>
            </a:r>
            <a:r>
              <a:rPr sz="3200" b="1" spc="-250" dirty="0">
                <a:solidFill>
                  <a:srgbClr val="FC4F09"/>
                </a:solidFill>
                <a:latin typeface="Trebuchet MS"/>
                <a:cs typeface="Trebuchet MS"/>
              </a:rPr>
              <a:t> </a:t>
            </a:r>
            <a:r>
              <a:rPr sz="3200" b="1" spc="-145" dirty="0">
                <a:solidFill>
                  <a:srgbClr val="FC4F09"/>
                </a:solidFill>
                <a:latin typeface="Trebuchet MS"/>
                <a:cs typeface="Trebuchet MS"/>
              </a:rPr>
              <a:t>its</a:t>
            </a:r>
            <a:r>
              <a:rPr sz="3200" b="1" spc="-250" dirty="0">
                <a:solidFill>
                  <a:srgbClr val="FC4F09"/>
                </a:solidFill>
                <a:latin typeface="Trebuchet MS"/>
                <a:cs typeface="Trebuchet MS"/>
              </a:rPr>
              <a:t> </a:t>
            </a:r>
            <a:r>
              <a:rPr sz="3200" b="1" spc="-150" dirty="0">
                <a:solidFill>
                  <a:srgbClr val="FC4F09"/>
                </a:solidFill>
                <a:latin typeface="Trebuchet MS"/>
                <a:cs typeface="Trebuchet MS"/>
              </a:rPr>
              <a:t>layout</a:t>
            </a:r>
            <a:r>
              <a:rPr sz="3200" b="1" spc="-254" dirty="0">
                <a:solidFill>
                  <a:srgbClr val="FC4F09"/>
                </a:solidFill>
                <a:latin typeface="Trebuchet MS"/>
                <a:cs typeface="Trebuchet MS"/>
              </a:rPr>
              <a:t> </a:t>
            </a:r>
            <a:r>
              <a:rPr sz="3200" b="1" spc="-125" dirty="0">
                <a:solidFill>
                  <a:srgbClr val="FC4F09"/>
                </a:solidFill>
                <a:latin typeface="Trebuchet MS"/>
                <a:cs typeface="Trebuchet MS"/>
              </a:rPr>
              <a:t>to</a:t>
            </a:r>
            <a:r>
              <a:rPr sz="3200" b="1" spc="-250" dirty="0">
                <a:solidFill>
                  <a:srgbClr val="FC4F09"/>
                </a:solidFill>
                <a:latin typeface="Trebuchet MS"/>
                <a:cs typeface="Trebuchet MS"/>
              </a:rPr>
              <a:t> </a:t>
            </a:r>
            <a:r>
              <a:rPr sz="3200" b="1" spc="-190" dirty="0">
                <a:solidFill>
                  <a:srgbClr val="FC4F09"/>
                </a:solidFill>
                <a:latin typeface="Trebuchet MS"/>
                <a:cs typeface="Trebuchet MS"/>
              </a:rPr>
              <a:t>the  </a:t>
            </a:r>
            <a:r>
              <a:rPr sz="3200" b="1" spc="-165" dirty="0">
                <a:solidFill>
                  <a:srgbClr val="FC4F09"/>
                </a:solidFill>
                <a:latin typeface="Trebuchet MS"/>
                <a:cs typeface="Trebuchet MS"/>
              </a:rPr>
              <a:t>viewing </a:t>
            </a:r>
            <a:r>
              <a:rPr sz="3200" b="1" spc="-185" dirty="0">
                <a:solidFill>
                  <a:srgbClr val="FC4F09"/>
                </a:solidFill>
                <a:latin typeface="Trebuchet MS"/>
                <a:cs typeface="Trebuchet MS"/>
              </a:rPr>
              <a:t>environment </a:t>
            </a:r>
            <a:r>
              <a:rPr sz="3200" b="1" spc="-175" dirty="0">
                <a:solidFill>
                  <a:srgbClr val="FC4F09"/>
                </a:solidFill>
                <a:latin typeface="Trebuchet MS"/>
                <a:cs typeface="Trebuchet MS"/>
              </a:rPr>
              <a:t>by </a:t>
            </a:r>
            <a:r>
              <a:rPr sz="3200" b="1" spc="-145" dirty="0">
                <a:solidFill>
                  <a:srgbClr val="FC4F09"/>
                </a:solidFill>
                <a:latin typeface="Trebuchet MS"/>
                <a:cs typeface="Trebuchet MS"/>
              </a:rPr>
              <a:t>using </a:t>
            </a:r>
            <a:r>
              <a:rPr sz="3200" b="1" spc="-225" dirty="0">
                <a:solidFill>
                  <a:srgbClr val="FC4F09"/>
                </a:solidFill>
                <a:latin typeface="Trebuchet MS"/>
                <a:cs typeface="Trebuchet MS"/>
              </a:rPr>
              <a:t>ﬂuid,  </a:t>
            </a:r>
            <a:r>
              <a:rPr sz="3200" b="1" spc="-210" dirty="0">
                <a:solidFill>
                  <a:srgbClr val="FC4F09"/>
                </a:solidFill>
                <a:latin typeface="Trebuchet MS"/>
                <a:cs typeface="Trebuchet MS"/>
              </a:rPr>
              <a:t>proportionAbased </a:t>
            </a:r>
            <a:r>
              <a:rPr sz="3200" b="1" spc="-180" dirty="0">
                <a:solidFill>
                  <a:srgbClr val="FC4F09"/>
                </a:solidFill>
                <a:latin typeface="Trebuchet MS"/>
                <a:cs typeface="Trebuchet MS"/>
              </a:rPr>
              <a:t>grids, </a:t>
            </a:r>
            <a:r>
              <a:rPr sz="3200" b="1" spc="-215" dirty="0">
                <a:solidFill>
                  <a:srgbClr val="FC4F09"/>
                </a:solidFill>
                <a:latin typeface="Trebuchet MS"/>
                <a:cs typeface="Trebuchet MS"/>
              </a:rPr>
              <a:t>ﬂexible</a:t>
            </a:r>
            <a:r>
              <a:rPr sz="3200" b="1" spc="-405" dirty="0">
                <a:solidFill>
                  <a:srgbClr val="FC4F09"/>
                </a:solidFill>
                <a:latin typeface="Trebuchet MS"/>
                <a:cs typeface="Trebuchet MS"/>
              </a:rPr>
              <a:t> </a:t>
            </a:r>
            <a:r>
              <a:rPr sz="3200" b="1" spc="-175" dirty="0">
                <a:solidFill>
                  <a:srgbClr val="FC4F09"/>
                </a:solidFill>
                <a:latin typeface="Trebuchet MS"/>
                <a:cs typeface="Trebuchet MS"/>
              </a:rPr>
              <a:t>images,  </a:t>
            </a:r>
            <a:r>
              <a:rPr sz="3200" b="1" spc="-150" dirty="0">
                <a:solidFill>
                  <a:srgbClr val="FC4F09"/>
                </a:solidFill>
                <a:latin typeface="Trebuchet MS"/>
                <a:cs typeface="Trebuchet MS"/>
              </a:rPr>
              <a:t>and </a:t>
            </a:r>
            <a:r>
              <a:rPr sz="3200" b="1" spc="-195" dirty="0">
                <a:solidFill>
                  <a:srgbClr val="FC4F09"/>
                </a:solidFill>
                <a:latin typeface="Trebuchet MS"/>
                <a:cs typeface="Trebuchet MS"/>
              </a:rPr>
              <a:t>CSS3 </a:t>
            </a:r>
            <a:r>
              <a:rPr sz="3200" b="1" spc="-165" dirty="0">
                <a:solidFill>
                  <a:srgbClr val="FC4F09"/>
                </a:solidFill>
                <a:latin typeface="Trebuchet MS"/>
                <a:cs typeface="Trebuchet MS"/>
              </a:rPr>
              <a:t>media</a:t>
            </a:r>
            <a:r>
              <a:rPr sz="3200" b="1" spc="-400" dirty="0">
                <a:solidFill>
                  <a:srgbClr val="FC4F09"/>
                </a:solidFill>
                <a:latin typeface="Trebuchet MS"/>
                <a:cs typeface="Trebuchet MS"/>
              </a:rPr>
              <a:t> </a:t>
            </a:r>
            <a:r>
              <a:rPr sz="3200" b="1" spc="-185" dirty="0">
                <a:solidFill>
                  <a:srgbClr val="FC4F09"/>
                </a:solidFill>
                <a:latin typeface="Trebuchet MS"/>
                <a:cs typeface="Trebuchet MS"/>
              </a:rPr>
              <a:t>queries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0464" y="3527488"/>
            <a:ext cx="1794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rebuchet MS"/>
                <a:cs typeface="Trebuchet MS"/>
              </a:rPr>
              <a:t>Paraphrased from</a:t>
            </a:r>
            <a:r>
              <a:rPr sz="1200" spc="-19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Wikipedia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8549" y="27076"/>
            <a:ext cx="6293319" cy="4719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851" y="831273"/>
            <a:ext cx="8716010" cy="3949065"/>
            <a:chOff x="261851" y="831273"/>
            <a:chExt cx="8716010" cy="3949065"/>
          </a:xfrm>
        </p:grpSpPr>
        <p:sp>
          <p:nvSpPr>
            <p:cNvPr id="3" name="object 3"/>
            <p:cNvSpPr/>
            <p:nvPr/>
          </p:nvSpPr>
          <p:spPr>
            <a:xfrm>
              <a:off x="2343238" y="1728131"/>
              <a:ext cx="1197864" cy="17119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11718" y="2246439"/>
              <a:ext cx="548640" cy="11367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2053589"/>
              <a:ext cx="1353858" cy="14087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71938" y="1172310"/>
              <a:ext cx="1586776" cy="2267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1367" y="1182641"/>
              <a:ext cx="3156062" cy="22307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2037" y="3552786"/>
              <a:ext cx="2061514" cy="10732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84420" y="3497643"/>
              <a:ext cx="1515046" cy="10854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851" y="831273"/>
              <a:ext cx="8715895" cy="39485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979" y="871219"/>
              <a:ext cx="8585200" cy="3820160"/>
            </a:xfrm>
            <a:custGeom>
              <a:avLst/>
              <a:gdLst/>
              <a:ahLst/>
              <a:cxnLst/>
              <a:rect l="l" t="t" r="r" b="b"/>
              <a:pathLst>
                <a:path w="8585200" h="3820160">
                  <a:moveTo>
                    <a:pt x="0" y="0"/>
                  </a:moveTo>
                  <a:lnTo>
                    <a:pt x="8584853" y="0"/>
                  </a:lnTo>
                  <a:lnTo>
                    <a:pt x="8584853" y="3819867"/>
                  </a:lnTo>
                  <a:lnTo>
                    <a:pt x="0" y="381986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353" y="910241"/>
              <a:ext cx="3312617" cy="75230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2548" y="943499"/>
              <a:ext cx="2668384" cy="727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9065" y="947064"/>
              <a:ext cx="3193415" cy="635000"/>
            </a:xfrm>
            <a:custGeom>
              <a:avLst/>
              <a:gdLst/>
              <a:ahLst/>
              <a:cxnLst/>
              <a:rect l="l" t="t" r="r" b="b"/>
              <a:pathLst>
                <a:path w="3193415" h="635000">
                  <a:moveTo>
                    <a:pt x="3193286" y="0"/>
                  </a:moveTo>
                  <a:lnTo>
                    <a:pt x="0" y="0"/>
                  </a:lnTo>
                  <a:lnTo>
                    <a:pt x="0" y="634479"/>
                  </a:lnTo>
                  <a:lnTo>
                    <a:pt x="3193286" y="634479"/>
                  </a:lnTo>
                  <a:lnTo>
                    <a:pt x="3193286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9065" y="947064"/>
              <a:ext cx="3193415" cy="635000"/>
            </a:xfrm>
            <a:custGeom>
              <a:avLst/>
              <a:gdLst/>
              <a:ahLst/>
              <a:cxnLst/>
              <a:rect l="l" t="t" r="r" b="b"/>
              <a:pathLst>
                <a:path w="3193415" h="635000">
                  <a:moveTo>
                    <a:pt x="0" y="0"/>
                  </a:moveTo>
                  <a:lnTo>
                    <a:pt x="3193287" y="0"/>
                  </a:lnTo>
                  <a:lnTo>
                    <a:pt x="3193287" y="634488"/>
                  </a:lnTo>
                  <a:lnTo>
                    <a:pt x="0" y="634488"/>
                  </a:lnTo>
                  <a:lnTo>
                    <a:pt x="0" y="0"/>
                  </a:lnTo>
                  <a:close/>
                </a:path>
                <a:path w="3193415" h="635000">
                  <a:moveTo>
                    <a:pt x="3172877" y="396726"/>
                  </a:moveTo>
                  <a:lnTo>
                    <a:pt x="1649458" y="447098"/>
                  </a:lnTo>
                </a:path>
              </a:pathLst>
            </a:custGeom>
            <a:ln w="28574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72639" y="54076"/>
            <a:ext cx="600456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004A84"/>
                </a:solidFill>
                <a:latin typeface="Arial"/>
                <a:cs typeface="Arial"/>
              </a:rPr>
              <a:t>What </a:t>
            </a:r>
            <a:r>
              <a:rPr sz="2900" dirty="0">
                <a:solidFill>
                  <a:srgbClr val="004A84"/>
                </a:solidFill>
                <a:latin typeface="Arial"/>
                <a:cs typeface="Arial"/>
              </a:rPr>
              <a:t>device do we need </a:t>
            </a:r>
            <a:r>
              <a:rPr sz="2900" spc="-5" dirty="0">
                <a:solidFill>
                  <a:srgbClr val="004A84"/>
                </a:solidFill>
                <a:latin typeface="Arial"/>
                <a:cs typeface="Arial"/>
              </a:rPr>
              <a:t>to</a:t>
            </a:r>
            <a:r>
              <a:rPr sz="2900" spc="-45" dirty="0">
                <a:solidFill>
                  <a:srgbClr val="004A84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4A84"/>
                </a:solidFill>
                <a:latin typeface="Arial"/>
                <a:cs typeface="Arial"/>
              </a:rPr>
              <a:t>support?</a:t>
            </a:r>
            <a:endParaRPr sz="2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778" y="932776"/>
            <a:ext cx="3221990" cy="6635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470"/>
              </a:spcBef>
            </a:pPr>
            <a:r>
              <a:rPr sz="3600" b="1" spc="-350" dirty="0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sz="3600" b="1" spc="-27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6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14" dirty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185" y="259846"/>
            <a:ext cx="5882391" cy="434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653" y="125219"/>
            <a:ext cx="582811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Alternative to </a:t>
            </a:r>
            <a:r>
              <a:rPr dirty="0"/>
              <a:t>Responsive</a:t>
            </a:r>
            <a:r>
              <a:rPr spc="-40" dirty="0"/>
              <a:t> </a:t>
            </a:r>
            <a:r>
              <a:rPr dirty="0"/>
              <a:t>Design: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08784" y="1149733"/>
            <a:ext cx="5024755" cy="3333115"/>
            <a:chOff x="1808784" y="1149733"/>
            <a:chExt cx="5024755" cy="3333115"/>
          </a:xfrm>
        </p:grpSpPr>
        <p:sp>
          <p:nvSpPr>
            <p:cNvPr id="4" name="object 4"/>
            <p:cNvSpPr/>
            <p:nvPr/>
          </p:nvSpPr>
          <p:spPr>
            <a:xfrm>
              <a:off x="3473691" y="1149733"/>
              <a:ext cx="548639" cy="11367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61257" y="1579417"/>
              <a:ext cx="2971800" cy="5694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7534" y="1724147"/>
              <a:ext cx="2738120" cy="344805"/>
            </a:xfrm>
            <a:custGeom>
              <a:avLst/>
              <a:gdLst/>
              <a:ahLst/>
              <a:cxnLst/>
              <a:rect l="l" t="t" r="r" b="b"/>
              <a:pathLst>
                <a:path w="2738120" h="344805">
                  <a:moveTo>
                    <a:pt x="2737897" y="344567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22331" y="1692681"/>
              <a:ext cx="80645" cy="76200"/>
            </a:xfrm>
            <a:custGeom>
              <a:avLst/>
              <a:gdLst/>
              <a:ahLst/>
              <a:cxnLst/>
              <a:rect l="l" t="t" r="r" b="b"/>
              <a:pathLst>
                <a:path w="80645" h="76200">
                  <a:moveTo>
                    <a:pt x="80352" y="0"/>
                  </a:moveTo>
                  <a:lnTo>
                    <a:pt x="0" y="28295"/>
                  </a:lnTo>
                  <a:lnTo>
                    <a:pt x="70840" y="75603"/>
                  </a:lnTo>
                  <a:lnTo>
                    <a:pt x="80352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8784" y="2665514"/>
              <a:ext cx="2536431" cy="18172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9984" y="2327560"/>
              <a:ext cx="2078177" cy="11804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91213" y="2478522"/>
              <a:ext cx="1846580" cy="954405"/>
            </a:xfrm>
            <a:custGeom>
              <a:avLst/>
              <a:gdLst/>
              <a:ahLst/>
              <a:cxnLst/>
              <a:rect l="l" t="t" r="r" b="b"/>
              <a:pathLst>
                <a:path w="1846579" h="954404">
                  <a:moveTo>
                    <a:pt x="1846154" y="0"/>
                  </a:moveTo>
                  <a:lnTo>
                    <a:pt x="0" y="954142"/>
                  </a:lnTo>
                </a:path>
              </a:pathLst>
            </a:custGeom>
            <a:ln w="25399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4740" y="2466860"/>
              <a:ext cx="85725" cy="69215"/>
            </a:xfrm>
            <a:custGeom>
              <a:avLst/>
              <a:gdLst/>
              <a:ahLst/>
              <a:cxnLst/>
              <a:rect l="l" t="t" r="r" b="b"/>
              <a:pathLst>
                <a:path w="85725" h="69214">
                  <a:moveTo>
                    <a:pt x="85191" y="0"/>
                  </a:moveTo>
                  <a:lnTo>
                    <a:pt x="0" y="1142"/>
                  </a:lnTo>
                  <a:lnTo>
                    <a:pt x="34988" y="68833"/>
                  </a:lnTo>
                  <a:lnTo>
                    <a:pt x="85191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1919" y="2739043"/>
              <a:ext cx="2078177" cy="11720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3823" y="2775292"/>
              <a:ext cx="1846580" cy="945515"/>
            </a:xfrm>
            <a:custGeom>
              <a:avLst/>
              <a:gdLst/>
              <a:ahLst/>
              <a:cxnLst/>
              <a:rect l="l" t="t" r="r" b="b"/>
              <a:pathLst>
                <a:path w="1846579" h="945514">
                  <a:moveTo>
                    <a:pt x="1846108" y="0"/>
                  </a:moveTo>
                  <a:lnTo>
                    <a:pt x="0" y="945159"/>
                  </a:lnTo>
                </a:path>
              </a:pathLst>
            </a:custGeom>
            <a:ln w="25399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1215" y="3663378"/>
              <a:ext cx="85725" cy="69215"/>
            </a:xfrm>
            <a:custGeom>
              <a:avLst/>
              <a:gdLst/>
              <a:ahLst/>
              <a:cxnLst/>
              <a:rect l="l" t="t" r="r" b="b"/>
              <a:pathLst>
                <a:path w="85725" h="69214">
                  <a:moveTo>
                    <a:pt x="50457" y="0"/>
                  </a:moveTo>
                  <a:lnTo>
                    <a:pt x="0" y="68643"/>
                  </a:lnTo>
                  <a:lnTo>
                    <a:pt x="85191" y="67830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73487" y="1537854"/>
              <a:ext cx="2144687" cy="4738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22323" y="1574836"/>
              <a:ext cx="1912620" cy="255270"/>
            </a:xfrm>
            <a:custGeom>
              <a:avLst/>
              <a:gdLst/>
              <a:ahLst/>
              <a:cxnLst/>
              <a:rect l="l" t="t" r="r" b="b"/>
              <a:pathLst>
                <a:path w="1912620" h="255269">
                  <a:moveTo>
                    <a:pt x="1912431" y="254712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79363" y="1785086"/>
              <a:ext cx="80645" cy="75565"/>
            </a:xfrm>
            <a:custGeom>
              <a:avLst/>
              <a:gdLst/>
              <a:ahLst/>
              <a:cxnLst/>
              <a:rect l="l" t="t" r="r" b="b"/>
              <a:pathLst>
                <a:path w="80645" h="75564">
                  <a:moveTo>
                    <a:pt x="10071" y="0"/>
                  </a:moveTo>
                  <a:lnTo>
                    <a:pt x="0" y="75526"/>
                  </a:lnTo>
                  <a:lnTo>
                    <a:pt x="80568" y="47815"/>
                  </a:lnTo>
                  <a:lnTo>
                    <a:pt x="10071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68838" y="1803858"/>
              <a:ext cx="1450568" cy="5777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1055" y="1849582"/>
              <a:ext cx="1213657" cy="5278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28363" y="1839569"/>
              <a:ext cx="1332865" cy="458470"/>
            </a:xfrm>
            <a:custGeom>
              <a:avLst/>
              <a:gdLst/>
              <a:ahLst/>
              <a:cxnLst/>
              <a:rect l="l" t="t" r="r" b="b"/>
              <a:pathLst>
                <a:path w="1332864" h="458469">
                  <a:moveTo>
                    <a:pt x="36880" y="0"/>
                  </a:moveTo>
                  <a:lnTo>
                    <a:pt x="0" y="297891"/>
                  </a:lnTo>
                  <a:lnTo>
                    <a:pt x="1295387" y="458279"/>
                  </a:lnTo>
                  <a:lnTo>
                    <a:pt x="1332280" y="160388"/>
                  </a:lnTo>
                  <a:lnTo>
                    <a:pt x="36880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28360" y="1839569"/>
              <a:ext cx="1332865" cy="458470"/>
            </a:xfrm>
            <a:custGeom>
              <a:avLst/>
              <a:gdLst/>
              <a:ahLst/>
              <a:cxnLst/>
              <a:rect l="l" t="t" r="r" b="b"/>
              <a:pathLst>
                <a:path w="1332864" h="458469">
                  <a:moveTo>
                    <a:pt x="36883" y="0"/>
                  </a:moveTo>
                  <a:lnTo>
                    <a:pt x="1332271" y="160391"/>
                  </a:lnTo>
                  <a:lnTo>
                    <a:pt x="1295387" y="458281"/>
                  </a:lnTo>
                  <a:lnTo>
                    <a:pt x="0" y="297890"/>
                  </a:lnTo>
                  <a:lnTo>
                    <a:pt x="36883" y="0"/>
                  </a:lnTo>
                  <a:close/>
                </a:path>
                <a:path w="1332864" h="458469">
                  <a:moveTo>
                    <a:pt x="976748" y="329068"/>
                  </a:moveTo>
                  <a:lnTo>
                    <a:pt x="680012" y="292759"/>
                  </a:lnTo>
                </a:path>
              </a:pathLst>
            </a:custGeom>
            <a:ln w="28574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 rot="420000">
            <a:off x="4307392" y="1926978"/>
            <a:ext cx="298518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5"/>
              </a:lnSpc>
            </a:pP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 rot="420000">
            <a:off x="4525193" y="2028133"/>
            <a:ext cx="89975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1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58137" y="2439791"/>
            <a:ext cx="4185920" cy="1671320"/>
            <a:chOff x="1758137" y="2439791"/>
            <a:chExt cx="4185920" cy="1671320"/>
          </a:xfrm>
        </p:grpSpPr>
        <p:sp>
          <p:nvSpPr>
            <p:cNvPr id="25" name="object 25"/>
            <p:cNvSpPr/>
            <p:nvPr/>
          </p:nvSpPr>
          <p:spPr>
            <a:xfrm>
              <a:off x="4235335" y="2967643"/>
              <a:ext cx="1708264" cy="11429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39247" y="3050771"/>
              <a:ext cx="1479664" cy="9850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81500" y="2991432"/>
              <a:ext cx="1614543" cy="10498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8137" y="2439791"/>
              <a:ext cx="889462" cy="8894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08784" y="2466860"/>
              <a:ext cx="789305" cy="789305"/>
            </a:xfrm>
            <a:custGeom>
              <a:avLst/>
              <a:gdLst/>
              <a:ahLst/>
              <a:cxnLst/>
              <a:rect l="l" t="t" r="r" b="b"/>
              <a:pathLst>
                <a:path w="789305" h="789304">
                  <a:moveTo>
                    <a:pt x="394601" y="0"/>
                  </a:moveTo>
                  <a:lnTo>
                    <a:pt x="345103" y="3074"/>
                  </a:lnTo>
                  <a:lnTo>
                    <a:pt x="297440" y="12051"/>
                  </a:lnTo>
                  <a:lnTo>
                    <a:pt x="251981" y="26561"/>
                  </a:lnTo>
                  <a:lnTo>
                    <a:pt x="209097" y="46233"/>
                  </a:lnTo>
                  <a:lnTo>
                    <a:pt x="169157" y="70699"/>
                  </a:lnTo>
                  <a:lnTo>
                    <a:pt x="132531" y="99588"/>
                  </a:lnTo>
                  <a:lnTo>
                    <a:pt x="99588" y="132531"/>
                  </a:lnTo>
                  <a:lnTo>
                    <a:pt x="70699" y="169157"/>
                  </a:lnTo>
                  <a:lnTo>
                    <a:pt x="46233" y="209097"/>
                  </a:lnTo>
                  <a:lnTo>
                    <a:pt x="26561" y="251981"/>
                  </a:lnTo>
                  <a:lnTo>
                    <a:pt x="12051" y="297440"/>
                  </a:lnTo>
                  <a:lnTo>
                    <a:pt x="3074" y="345103"/>
                  </a:lnTo>
                  <a:lnTo>
                    <a:pt x="0" y="394601"/>
                  </a:lnTo>
                  <a:lnTo>
                    <a:pt x="3074" y="444102"/>
                  </a:lnTo>
                  <a:lnTo>
                    <a:pt x="12051" y="491767"/>
                  </a:lnTo>
                  <a:lnTo>
                    <a:pt x="26561" y="537228"/>
                  </a:lnTo>
                  <a:lnTo>
                    <a:pt x="46233" y="580114"/>
                  </a:lnTo>
                  <a:lnTo>
                    <a:pt x="70699" y="620055"/>
                  </a:lnTo>
                  <a:lnTo>
                    <a:pt x="99588" y="656682"/>
                  </a:lnTo>
                  <a:lnTo>
                    <a:pt x="132531" y="689626"/>
                  </a:lnTo>
                  <a:lnTo>
                    <a:pt x="169157" y="718515"/>
                  </a:lnTo>
                  <a:lnTo>
                    <a:pt x="209097" y="742981"/>
                  </a:lnTo>
                  <a:lnTo>
                    <a:pt x="251981" y="762654"/>
                  </a:lnTo>
                  <a:lnTo>
                    <a:pt x="297440" y="777164"/>
                  </a:lnTo>
                  <a:lnTo>
                    <a:pt x="345103" y="786141"/>
                  </a:lnTo>
                  <a:lnTo>
                    <a:pt x="394601" y="789216"/>
                  </a:lnTo>
                  <a:lnTo>
                    <a:pt x="444102" y="786141"/>
                  </a:lnTo>
                  <a:lnTo>
                    <a:pt x="491767" y="777164"/>
                  </a:lnTo>
                  <a:lnTo>
                    <a:pt x="537228" y="762654"/>
                  </a:lnTo>
                  <a:lnTo>
                    <a:pt x="580114" y="742981"/>
                  </a:lnTo>
                  <a:lnTo>
                    <a:pt x="620055" y="718515"/>
                  </a:lnTo>
                  <a:lnTo>
                    <a:pt x="656682" y="689626"/>
                  </a:lnTo>
                  <a:lnTo>
                    <a:pt x="689626" y="656682"/>
                  </a:lnTo>
                  <a:lnTo>
                    <a:pt x="718515" y="620055"/>
                  </a:lnTo>
                  <a:lnTo>
                    <a:pt x="742981" y="580114"/>
                  </a:lnTo>
                  <a:lnTo>
                    <a:pt x="762654" y="537228"/>
                  </a:lnTo>
                  <a:lnTo>
                    <a:pt x="777164" y="491767"/>
                  </a:lnTo>
                  <a:lnTo>
                    <a:pt x="786141" y="444102"/>
                  </a:lnTo>
                  <a:lnTo>
                    <a:pt x="789216" y="394601"/>
                  </a:lnTo>
                  <a:lnTo>
                    <a:pt x="786141" y="345103"/>
                  </a:lnTo>
                  <a:lnTo>
                    <a:pt x="777164" y="297440"/>
                  </a:lnTo>
                  <a:lnTo>
                    <a:pt x="762654" y="251981"/>
                  </a:lnTo>
                  <a:lnTo>
                    <a:pt x="742981" y="209097"/>
                  </a:lnTo>
                  <a:lnTo>
                    <a:pt x="718515" y="169157"/>
                  </a:lnTo>
                  <a:lnTo>
                    <a:pt x="689626" y="132531"/>
                  </a:lnTo>
                  <a:lnTo>
                    <a:pt x="656682" y="99588"/>
                  </a:lnTo>
                  <a:lnTo>
                    <a:pt x="620055" y="70699"/>
                  </a:lnTo>
                  <a:lnTo>
                    <a:pt x="580114" y="46233"/>
                  </a:lnTo>
                  <a:lnTo>
                    <a:pt x="537228" y="26561"/>
                  </a:lnTo>
                  <a:lnTo>
                    <a:pt x="491767" y="12051"/>
                  </a:lnTo>
                  <a:lnTo>
                    <a:pt x="444102" y="3074"/>
                  </a:lnTo>
                  <a:lnTo>
                    <a:pt x="394601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08784" y="2466860"/>
              <a:ext cx="789305" cy="789305"/>
            </a:xfrm>
            <a:custGeom>
              <a:avLst/>
              <a:gdLst/>
              <a:ahLst/>
              <a:cxnLst/>
              <a:rect l="l" t="t" r="r" b="b"/>
              <a:pathLst>
                <a:path w="789305" h="789304">
                  <a:moveTo>
                    <a:pt x="0" y="394607"/>
                  </a:moveTo>
                  <a:lnTo>
                    <a:pt x="3074" y="345108"/>
                  </a:lnTo>
                  <a:lnTo>
                    <a:pt x="12051" y="297444"/>
                  </a:lnTo>
                  <a:lnTo>
                    <a:pt x="26561" y="251985"/>
                  </a:lnTo>
                  <a:lnTo>
                    <a:pt x="46234" y="209100"/>
                  </a:lnTo>
                  <a:lnTo>
                    <a:pt x="70700" y="169159"/>
                  </a:lnTo>
                  <a:lnTo>
                    <a:pt x="99589" y="132532"/>
                  </a:lnTo>
                  <a:lnTo>
                    <a:pt x="132533" y="99589"/>
                  </a:lnTo>
                  <a:lnTo>
                    <a:pt x="169159" y="70700"/>
                  </a:lnTo>
                  <a:lnTo>
                    <a:pt x="209100" y="46234"/>
                  </a:lnTo>
                  <a:lnTo>
                    <a:pt x="251985" y="26561"/>
                  </a:lnTo>
                  <a:lnTo>
                    <a:pt x="297444" y="12051"/>
                  </a:lnTo>
                  <a:lnTo>
                    <a:pt x="345108" y="3074"/>
                  </a:lnTo>
                  <a:lnTo>
                    <a:pt x="394607" y="0"/>
                  </a:lnTo>
                  <a:lnTo>
                    <a:pt x="444106" y="3074"/>
                  </a:lnTo>
                  <a:lnTo>
                    <a:pt x="491770" y="12051"/>
                  </a:lnTo>
                  <a:lnTo>
                    <a:pt x="537229" y="26561"/>
                  </a:lnTo>
                  <a:lnTo>
                    <a:pt x="580114" y="46234"/>
                  </a:lnTo>
                  <a:lnTo>
                    <a:pt x="620055" y="70700"/>
                  </a:lnTo>
                  <a:lnTo>
                    <a:pt x="656682" y="99589"/>
                  </a:lnTo>
                  <a:lnTo>
                    <a:pt x="689625" y="132532"/>
                  </a:lnTo>
                  <a:lnTo>
                    <a:pt x="718514" y="169159"/>
                  </a:lnTo>
                  <a:lnTo>
                    <a:pt x="742980" y="209100"/>
                  </a:lnTo>
                  <a:lnTo>
                    <a:pt x="762653" y="251985"/>
                  </a:lnTo>
                  <a:lnTo>
                    <a:pt x="777163" y="297444"/>
                  </a:lnTo>
                  <a:lnTo>
                    <a:pt x="786140" y="345108"/>
                  </a:lnTo>
                  <a:lnTo>
                    <a:pt x="789215" y="394607"/>
                  </a:lnTo>
                  <a:lnTo>
                    <a:pt x="786140" y="444106"/>
                  </a:lnTo>
                  <a:lnTo>
                    <a:pt x="777163" y="491770"/>
                  </a:lnTo>
                  <a:lnTo>
                    <a:pt x="762653" y="537229"/>
                  </a:lnTo>
                  <a:lnTo>
                    <a:pt x="742980" y="580114"/>
                  </a:lnTo>
                  <a:lnTo>
                    <a:pt x="718514" y="620055"/>
                  </a:lnTo>
                  <a:lnTo>
                    <a:pt x="689625" y="656682"/>
                  </a:lnTo>
                  <a:lnTo>
                    <a:pt x="656682" y="689625"/>
                  </a:lnTo>
                  <a:lnTo>
                    <a:pt x="620055" y="718514"/>
                  </a:lnTo>
                  <a:lnTo>
                    <a:pt x="580114" y="742980"/>
                  </a:lnTo>
                  <a:lnTo>
                    <a:pt x="537229" y="762653"/>
                  </a:lnTo>
                  <a:lnTo>
                    <a:pt x="491770" y="777163"/>
                  </a:lnTo>
                  <a:lnTo>
                    <a:pt x="444106" y="786140"/>
                  </a:lnTo>
                  <a:lnTo>
                    <a:pt x="394607" y="789215"/>
                  </a:lnTo>
                  <a:lnTo>
                    <a:pt x="345108" y="786140"/>
                  </a:lnTo>
                  <a:lnTo>
                    <a:pt x="297444" y="777163"/>
                  </a:lnTo>
                  <a:lnTo>
                    <a:pt x="251985" y="762653"/>
                  </a:lnTo>
                  <a:lnTo>
                    <a:pt x="209100" y="742980"/>
                  </a:lnTo>
                  <a:lnTo>
                    <a:pt x="169159" y="718514"/>
                  </a:lnTo>
                  <a:lnTo>
                    <a:pt x="132533" y="689625"/>
                  </a:lnTo>
                  <a:lnTo>
                    <a:pt x="99589" y="656682"/>
                  </a:lnTo>
                  <a:lnTo>
                    <a:pt x="70700" y="620055"/>
                  </a:lnTo>
                  <a:lnTo>
                    <a:pt x="46234" y="580114"/>
                  </a:lnTo>
                  <a:lnTo>
                    <a:pt x="26561" y="537229"/>
                  </a:lnTo>
                  <a:lnTo>
                    <a:pt x="12051" y="491770"/>
                  </a:lnTo>
                  <a:lnTo>
                    <a:pt x="3074" y="444106"/>
                  </a:lnTo>
                  <a:lnTo>
                    <a:pt x="0" y="394607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73465" y="2603906"/>
            <a:ext cx="481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5" dirty="0">
                <a:solidFill>
                  <a:srgbClr val="FFFFFF"/>
                </a:solidFill>
                <a:latin typeface="Trebuchet MS"/>
                <a:cs typeface="Trebuchet MS"/>
              </a:rPr>
              <a:t>1.3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92577" y="727361"/>
            <a:ext cx="889635" cy="889635"/>
            <a:chOff x="2992577" y="727361"/>
            <a:chExt cx="889635" cy="889635"/>
          </a:xfrm>
        </p:grpSpPr>
        <p:sp>
          <p:nvSpPr>
            <p:cNvPr id="33" name="object 33"/>
            <p:cNvSpPr/>
            <p:nvPr/>
          </p:nvSpPr>
          <p:spPr>
            <a:xfrm>
              <a:off x="2992577" y="727361"/>
              <a:ext cx="889462" cy="88946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42793" y="755116"/>
              <a:ext cx="789305" cy="789305"/>
            </a:xfrm>
            <a:custGeom>
              <a:avLst/>
              <a:gdLst/>
              <a:ahLst/>
              <a:cxnLst/>
              <a:rect l="l" t="t" r="r" b="b"/>
              <a:pathLst>
                <a:path w="789304" h="789305">
                  <a:moveTo>
                    <a:pt x="394614" y="0"/>
                  </a:moveTo>
                  <a:lnTo>
                    <a:pt x="345113" y="3074"/>
                  </a:lnTo>
                  <a:lnTo>
                    <a:pt x="297448" y="12051"/>
                  </a:lnTo>
                  <a:lnTo>
                    <a:pt x="251987" y="26561"/>
                  </a:lnTo>
                  <a:lnTo>
                    <a:pt x="209101" y="46234"/>
                  </a:lnTo>
                  <a:lnTo>
                    <a:pt x="169160" y="70700"/>
                  </a:lnTo>
                  <a:lnTo>
                    <a:pt x="132533" y="99589"/>
                  </a:lnTo>
                  <a:lnTo>
                    <a:pt x="99589" y="132533"/>
                  </a:lnTo>
                  <a:lnTo>
                    <a:pt x="70700" y="169160"/>
                  </a:lnTo>
                  <a:lnTo>
                    <a:pt x="46234" y="209101"/>
                  </a:lnTo>
                  <a:lnTo>
                    <a:pt x="26561" y="251987"/>
                  </a:lnTo>
                  <a:lnTo>
                    <a:pt x="12051" y="297448"/>
                  </a:lnTo>
                  <a:lnTo>
                    <a:pt x="3074" y="345113"/>
                  </a:lnTo>
                  <a:lnTo>
                    <a:pt x="0" y="394614"/>
                  </a:lnTo>
                  <a:lnTo>
                    <a:pt x="3074" y="444112"/>
                  </a:lnTo>
                  <a:lnTo>
                    <a:pt x="12051" y="491775"/>
                  </a:lnTo>
                  <a:lnTo>
                    <a:pt x="26561" y="537234"/>
                  </a:lnTo>
                  <a:lnTo>
                    <a:pt x="46234" y="580118"/>
                  </a:lnTo>
                  <a:lnTo>
                    <a:pt x="70700" y="620058"/>
                  </a:lnTo>
                  <a:lnTo>
                    <a:pt x="99589" y="656684"/>
                  </a:lnTo>
                  <a:lnTo>
                    <a:pt x="132533" y="689627"/>
                  </a:lnTo>
                  <a:lnTo>
                    <a:pt x="169160" y="718516"/>
                  </a:lnTo>
                  <a:lnTo>
                    <a:pt x="209101" y="742982"/>
                  </a:lnTo>
                  <a:lnTo>
                    <a:pt x="251987" y="762654"/>
                  </a:lnTo>
                  <a:lnTo>
                    <a:pt x="297448" y="777164"/>
                  </a:lnTo>
                  <a:lnTo>
                    <a:pt x="345113" y="786141"/>
                  </a:lnTo>
                  <a:lnTo>
                    <a:pt x="394614" y="789216"/>
                  </a:lnTo>
                  <a:lnTo>
                    <a:pt x="444112" y="786141"/>
                  </a:lnTo>
                  <a:lnTo>
                    <a:pt x="491775" y="777164"/>
                  </a:lnTo>
                  <a:lnTo>
                    <a:pt x="537234" y="762654"/>
                  </a:lnTo>
                  <a:lnTo>
                    <a:pt x="580118" y="742982"/>
                  </a:lnTo>
                  <a:lnTo>
                    <a:pt x="620058" y="718516"/>
                  </a:lnTo>
                  <a:lnTo>
                    <a:pt x="656684" y="689627"/>
                  </a:lnTo>
                  <a:lnTo>
                    <a:pt x="689627" y="656684"/>
                  </a:lnTo>
                  <a:lnTo>
                    <a:pt x="718516" y="620058"/>
                  </a:lnTo>
                  <a:lnTo>
                    <a:pt x="742982" y="580118"/>
                  </a:lnTo>
                  <a:lnTo>
                    <a:pt x="762654" y="537234"/>
                  </a:lnTo>
                  <a:lnTo>
                    <a:pt x="777164" y="491775"/>
                  </a:lnTo>
                  <a:lnTo>
                    <a:pt x="786141" y="444112"/>
                  </a:lnTo>
                  <a:lnTo>
                    <a:pt x="789216" y="394614"/>
                  </a:lnTo>
                  <a:lnTo>
                    <a:pt x="786141" y="345113"/>
                  </a:lnTo>
                  <a:lnTo>
                    <a:pt x="777164" y="297448"/>
                  </a:lnTo>
                  <a:lnTo>
                    <a:pt x="762654" y="251987"/>
                  </a:lnTo>
                  <a:lnTo>
                    <a:pt x="742982" y="209101"/>
                  </a:lnTo>
                  <a:lnTo>
                    <a:pt x="718516" y="169160"/>
                  </a:lnTo>
                  <a:lnTo>
                    <a:pt x="689627" y="132533"/>
                  </a:lnTo>
                  <a:lnTo>
                    <a:pt x="656684" y="99589"/>
                  </a:lnTo>
                  <a:lnTo>
                    <a:pt x="620058" y="70700"/>
                  </a:lnTo>
                  <a:lnTo>
                    <a:pt x="580118" y="46234"/>
                  </a:lnTo>
                  <a:lnTo>
                    <a:pt x="537234" y="26561"/>
                  </a:lnTo>
                  <a:lnTo>
                    <a:pt x="491775" y="12051"/>
                  </a:lnTo>
                  <a:lnTo>
                    <a:pt x="444112" y="3074"/>
                  </a:lnTo>
                  <a:lnTo>
                    <a:pt x="394614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42792" y="755116"/>
              <a:ext cx="789305" cy="789305"/>
            </a:xfrm>
            <a:custGeom>
              <a:avLst/>
              <a:gdLst/>
              <a:ahLst/>
              <a:cxnLst/>
              <a:rect l="l" t="t" r="r" b="b"/>
              <a:pathLst>
                <a:path w="789304" h="789305">
                  <a:moveTo>
                    <a:pt x="0" y="394607"/>
                  </a:moveTo>
                  <a:lnTo>
                    <a:pt x="3074" y="345108"/>
                  </a:lnTo>
                  <a:lnTo>
                    <a:pt x="12051" y="297444"/>
                  </a:lnTo>
                  <a:lnTo>
                    <a:pt x="26561" y="251985"/>
                  </a:lnTo>
                  <a:lnTo>
                    <a:pt x="46234" y="209100"/>
                  </a:lnTo>
                  <a:lnTo>
                    <a:pt x="70700" y="169159"/>
                  </a:lnTo>
                  <a:lnTo>
                    <a:pt x="99590" y="132532"/>
                  </a:lnTo>
                  <a:lnTo>
                    <a:pt x="132533" y="99589"/>
                  </a:lnTo>
                  <a:lnTo>
                    <a:pt x="169159" y="70700"/>
                  </a:lnTo>
                  <a:lnTo>
                    <a:pt x="209100" y="46234"/>
                  </a:lnTo>
                  <a:lnTo>
                    <a:pt x="251985" y="26561"/>
                  </a:lnTo>
                  <a:lnTo>
                    <a:pt x="297445" y="12051"/>
                  </a:lnTo>
                  <a:lnTo>
                    <a:pt x="345109" y="3074"/>
                  </a:lnTo>
                  <a:lnTo>
                    <a:pt x="394607" y="0"/>
                  </a:lnTo>
                  <a:lnTo>
                    <a:pt x="444106" y="3074"/>
                  </a:lnTo>
                  <a:lnTo>
                    <a:pt x="491770" y="12051"/>
                  </a:lnTo>
                  <a:lnTo>
                    <a:pt x="537229" y="26561"/>
                  </a:lnTo>
                  <a:lnTo>
                    <a:pt x="580114" y="46234"/>
                  </a:lnTo>
                  <a:lnTo>
                    <a:pt x="620055" y="70700"/>
                  </a:lnTo>
                  <a:lnTo>
                    <a:pt x="656682" y="99589"/>
                  </a:lnTo>
                  <a:lnTo>
                    <a:pt x="689625" y="132532"/>
                  </a:lnTo>
                  <a:lnTo>
                    <a:pt x="718514" y="169159"/>
                  </a:lnTo>
                  <a:lnTo>
                    <a:pt x="742981" y="209100"/>
                  </a:lnTo>
                  <a:lnTo>
                    <a:pt x="762653" y="251985"/>
                  </a:lnTo>
                  <a:lnTo>
                    <a:pt x="777163" y="297444"/>
                  </a:lnTo>
                  <a:lnTo>
                    <a:pt x="786140" y="345108"/>
                  </a:lnTo>
                  <a:lnTo>
                    <a:pt x="789215" y="394607"/>
                  </a:lnTo>
                  <a:lnTo>
                    <a:pt x="786140" y="444106"/>
                  </a:lnTo>
                  <a:lnTo>
                    <a:pt x="777163" y="491770"/>
                  </a:lnTo>
                  <a:lnTo>
                    <a:pt x="762653" y="537229"/>
                  </a:lnTo>
                  <a:lnTo>
                    <a:pt x="742981" y="580114"/>
                  </a:lnTo>
                  <a:lnTo>
                    <a:pt x="718514" y="620055"/>
                  </a:lnTo>
                  <a:lnTo>
                    <a:pt x="689625" y="656682"/>
                  </a:lnTo>
                  <a:lnTo>
                    <a:pt x="656682" y="689625"/>
                  </a:lnTo>
                  <a:lnTo>
                    <a:pt x="620055" y="718514"/>
                  </a:lnTo>
                  <a:lnTo>
                    <a:pt x="580114" y="742980"/>
                  </a:lnTo>
                  <a:lnTo>
                    <a:pt x="537229" y="762653"/>
                  </a:lnTo>
                  <a:lnTo>
                    <a:pt x="491770" y="777163"/>
                  </a:lnTo>
                  <a:lnTo>
                    <a:pt x="444106" y="786140"/>
                  </a:lnTo>
                  <a:lnTo>
                    <a:pt x="394607" y="789215"/>
                  </a:lnTo>
                  <a:lnTo>
                    <a:pt x="345109" y="786140"/>
                  </a:lnTo>
                  <a:lnTo>
                    <a:pt x="297445" y="777163"/>
                  </a:lnTo>
                  <a:lnTo>
                    <a:pt x="251985" y="762653"/>
                  </a:lnTo>
                  <a:lnTo>
                    <a:pt x="209100" y="742980"/>
                  </a:lnTo>
                  <a:lnTo>
                    <a:pt x="169159" y="718514"/>
                  </a:lnTo>
                  <a:lnTo>
                    <a:pt x="132533" y="689625"/>
                  </a:lnTo>
                  <a:lnTo>
                    <a:pt x="99590" y="656682"/>
                  </a:lnTo>
                  <a:lnTo>
                    <a:pt x="70700" y="620055"/>
                  </a:lnTo>
                  <a:lnTo>
                    <a:pt x="46234" y="580114"/>
                  </a:lnTo>
                  <a:lnTo>
                    <a:pt x="26561" y="537229"/>
                  </a:lnTo>
                  <a:lnTo>
                    <a:pt x="12051" y="491770"/>
                  </a:lnTo>
                  <a:lnTo>
                    <a:pt x="3074" y="444106"/>
                  </a:lnTo>
                  <a:lnTo>
                    <a:pt x="0" y="394607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07473" y="892162"/>
            <a:ext cx="481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5" dirty="0">
                <a:solidFill>
                  <a:srgbClr val="FFFFFF"/>
                </a:solidFill>
                <a:latin typeface="Trebuchet MS"/>
                <a:cs typeface="Trebuchet MS"/>
              </a:rPr>
              <a:t>1.2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703616" y="1056559"/>
            <a:ext cx="5977890" cy="2559685"/>
            <a:chOff x="1703616" y="1056559"/>
            <a:chExt cx="5977890" cy="2559685"/>
          </a:xfrm>
        </p:grpSpPr>
        <p:sp>
          <p:nvSpPr>
            <p:cNvPr id="38" name="object 38"/>
            <p:cNvSpPr/>
            <p:nvPr/>
          </p:nvSpPr>
          <p:spPr>
            <a:xfrm>
              <a:off x="1703616" y="1056559"/>
              <a:ext cx="728305" cy="104088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1923" y="1334963"/>
              <a:ext cx="741946" cy="77203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10351" y="1113904"/>
              <a:ext cx="1770608" cy="25021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59932" y="1348308"/>
              <a:ext cx="1669414" cy="2192655"/>
            </a:xfrm>
            <a:custGeom>
              <a:avLst/>
              <a:gdLst/>
              <a:ahLst/>
              <a:cxnLst/>
              <a:rect l="l" t="t" r="r" b="b"/>
              <a:pathLst>
                <a:path w="1669415" h="2192654">
                  <a:moveTo>
                    <a:pt x="1669135" y="0"/>
                  </a:moveTo>
                  <a:lnTo>
                    <a:pt x="1642317" y="52667"/>
                  </a:lnTo>
                  <a:lnTo>
                    <a:pt x="1596727" y="85131"/>
                  </a:lnTo>
                  <a:lnTo>
                    <a:pt x="1531306" y="114891"/>
                  </a:lnTo>
                  <a:lnTo>
                    <a:pt x="1491786" y="128601"/>
                  </a:lnTo>
                  <a:lnTo>
                    <a:pt x="1448059" y="141448"/>
                  </a:lnTo>
                  <a:lnTo>
                    <a:pt x="1400377" y="153368"/>
                  </a:lnTo>
                  <a:lnTo>
                    <a:pt x="1348989" y="164299"/>
                  </a:lnTo>
                  <a:lnTo>
                    <a:pt x="1294147" y="174179"/>
                  </a:lnTo>
                  <a:lnTo>
                    <a:pt x="1236101" y="182945"/>
                  </a:lnTo>
                  <a:lnTo>
                    <a:pt x="1175102" y="190534"/>
                  </a:lnTo>
                  <a:lnTo>
                    <a:pt x="1111399" y="196883"/>
                  </a:lnTo>
                  <a:lnTo>
                    <a:pt x="1045244" y="201931"/>
                  </a:lnTo>
                  <a:lnTo>
                    <a:pt x="976886" y="205614"/>
                  </a:lnTo>
                  <a:lnTo>
                    <a:pt x="906577" y="207869"/>
                  </a:lnTo>
                  <a:lnTo>
                    <a:pt x="834567" y="208635"/>
                  </a:lnTo>
                  <a:lnTo>
                    <a:pt x="762557" y="207869"/>
                  </a:lnTo>
                  <a:lnTo>
                    <a:pt x="692248" y="205614"/>
                  </a:lnTo>
                  <a:lnTo>
                    <a:pt x="623891" y="201931"/>
                  </a:lnTo>
                  <a:lnTo>
                    <a:pt x="557736" y="196883"/>
                  </a:lnTo>
                  <a:lnTo>
                    <a:pt x="494033" y="190534"/>
                  </a:lnTo>
                  <a:lnTo>
                    <a:pt x="433033" y="182945"/>
                  </a:lnTo>
                  <a:lnTo>
                    <a:pt x="374987" y="174179"/>
                  </a:lnTo>
                  <a:lnTo>
                    <a:pt x="320145" y="164299"/>
                  </a:lnTo>
                  <a:lnTo>
                    <a:pt x="268758" y="153368"/>
                  </a:lnTo>
                  <a:lnTo>
                    <a:pt x="221076" y="141448"/>
                  </a:lnTo>
                  <a:lnTo>
                    <a:pt x="177349" y="128601"/>
                  </a:lnTo>
                  <a:lnTo>
                    <a:pt x="137829" y="114891"/>
                  </a:lnTo>
                  <a:lnTo>
                    <a:pt x="72408" y="85131"/>
                  </a:lnTo>
                  <a:lnTo>
                    <a:pt x="26818" y="52667"/>
                  </a:lnTo>
                  <a:lnTo>
                    <a:pt x="3063" y="18001"/>
                  </a:lnTo>
                  <a:lnTo>
                    <a:pt x="0" y="0"/>
                  </a:lnTo>
                  <a:lnTo>
                    <a:pt x="0" y="1983930"/>
                  </a:lnTo>
                  <a:lnTo>
                    <a:pt x="26818" y="2036598"/>
                  </a:lnTo>
                  <a:lnTo>
                    <a:pt x="72408" y="2069063"/>
                  </a:lnTo>
                  <a:lnTo>
                    <a:pt x="137829" y="2098826"/>
                  </a:lnTo>
                  <a:lnTo>
                    <a:pt x="177349" y="2112537"/>
                  </a:lnTo>
                  <a:lnTo>
                    <a:pt x="221076" y="2125384"/>
                  </a:lnTo>
                  <a:lnTo>
                    <a:pt x="268758" y="2137305"/>
                  </a:lnTo>
                  <a:lnTo>
                    <a:pt x="320145" y="2148238"/>
                  </a:lnTo>
                  <a:lnTo>
                    <a:pt x="374987" y="2158118"/>
                  </a:lnTo>
                  <a:lnTo>
                    <a:pt x="433033" y="2166885"/>
                  </a:lnTo>
                  <a:lnTo>
                    <a:pt x="494033" y="2174475"/>
                  </a:lnTo>
                  <a:lnTo>
                    <a:pt x="557736" y="2180825"/>
                  </a:lnTo>
                  <a:lnTo>
                    <a:pt x="623891" y="2185873"/>
                  </a:lnTo>
                  <a:lnTo>
                    <a:pt x="692248" y="2189556"/>
                  </a:lnTo>
                  <a:lnTo>
                    <a:pt x="762557" y="2191812"/>
                  </a:lnTo>
                  <a:lnTo>
                    <a:pt x="834567" y="2192578"/>
                  </a:lnTo>
                  <a:lnTo>
                    <a:pt x="906577" y="2191812"/>
                  </a:lnTo>
                  <a:lnTo>
                    <a:pt x="976886" y="2189556"/>
                  </a:lnTo>
                  <a:lnTo>
                    <a:pt x="1045244" y="2185873"/>
                  </a:lnTo>
                  <a:lnTo>
                    <a:pt x="1111399" y="2180825"/>
                  </a:lnTo>
                  <a:lnTo>
                    <a:pt x="1175102" y="2174475"/>
                  </a:lnTo>
                  <a:lnTo>
                    <a:pt x="1236101" y="2166885"/>
                  </a:lnTo>
                  <a:lnTo>
                    <a:pt x="1294147" y="2158118"/>
                  </a:lnTo>
                  <a:lnTo>
                    <a:pt x="1348989" y="2148238"/>
                  </a:lnTo>
                  <a:lnTo>
                    <a:pt x="1400377" y="2137305"/>
                  </a:lnTo>
                  <a:lnTo>
                    <a:pt x="1448059" y="2125384"/>
                  </a:lnTo>
                  <a:lnTo>
                    <a:pt x="1491786" y="2112537"/>
                  </a:lnTo>
                  <a:lnTo>
                    <a:pt x="1531306" y="2098826"/>
                  </a:lnTo>
                  <a:lnTo>
                    <a:pt x="1596727" y="2069063"/>
                  </a:lnTo>
                  <a:lnTo>
                    <a:pt x="1642317" y="2036598"/>
                  </a:lnTo>
                  <a:lnTo>
                    <a:pt x="1666072" y="2001932"/>
                  </a:lnTo>
                  <a:lnTo>
                    <a:pt x="1669135" y="1983930"/>
                  </a:lnTo>
                  <a:lnTo>
                    <a:pt x="1669135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59932" y="1139659"/>
              <a:ext cx="1669414" cy="417830"/>
            </a:xfrm>
            <a:custGeom>
              <a:avLst/>
              <a:gdLst/>
              <a:ahLst/>
              <a:cxnLst/>
              <a:rect l="l" t="t" r="r" b="b"/>
              <a:pathLst>
                <a:path w="1669415" h="417830">
                  <a:moveTo>
                    <a:pt x="834567" y="0"/>
                  </a:moveTo>
                  <a:lnTo>
                    <a:pt x="762557" y="765"/>
                  </a:lnTo>
                  <a:lnTo>
                    <a:pt x="692248" y="3021"/>
                  </a:lnTo>
                  <a:lnTo>
                    <a:pt x="623891" y="6704"/>
                  </a:lnTo>
                  <a:lnTo>
                    <a:pt x="557736" y="11752"/>
                  </a:lnTo>
                  <a:lnTo>
                    <a:pt x="494033" y="18101"/>
                  </a:lnTo>
                  <a:lnTo>
                    <a:pt x="433033" y="25690"/>
                  </a:lnTo>
                  <a:lnTo>
                    <a:pt x="374987" y="34456"/>
                  </a:lnTo>
                  <a:lnTo>
                    <a:pt x="320145" y="44336"/>
                  </a:lnTo>
                  <a:lnTo>
                    <a:pt x="268758" y="55268"/>
                  </a:lnTo>
                  <a:lnTo>
                    <a:pt x="221076" y="67189"/>
                  </a:lnTo>
                  <a:lnTo>
                    <a:pt x="177349" y="80036"/>
                  </a:lnTo>
                  <a:lnTo>
                    <a:pt x="137829" y="93747"/>
                  </a:lnTo>
                  <a:lnTo>
                    <a:pt x="72408" y="123509"/>
                  </a:lnTo>
                  <a:lnTo>
                    <a:pt x="26818" y="155975"/>
                  </a:lnTo>
                  <a:lnTo>
                    <a:pt x="3063" y="190644"/>
                  </a:lnTo>
                  <a:lnTo>
                    <a:pt x="0" y="208648"/>
                  </a:lnTo>
                  <a:lnTo>
                    <a:pt x="3063" y="226650"/>
                  </a:lnTo>
                  <a:lnTo>
                    <a:pt x="26818" y="261315"/>
                  </a:lnTo>
                  <a:lnTo>
                    <a:pt x="72408" y="293779"/>
                  </a:lnTo>
                  <a:lnTo>
                    <a:pt x="137829" y="323539"/>
                  </a:lnTo>
                  <a:lnTo>
                    <a:pt x="177349" y="337250"/>
                  </a:lnTo>
                  <a:lnTo>
                    <a:pt x="221076" y="350096"/>
                  </a:lnTo>
                  <a:lnTo>
                    <a:pt x="268758" y="362016"/>
                  </a:lnTo>
                  <a:lnTo>
                    <a:pt x="320145" y="372947"/>
                  </a:lnTo>
                  <a:lnTo>
                    <a:pt x="374987" y="382827"/>
                  </a:lnTo>
                  <a:lnTo>
                    <a:pt x="433033" y="391593"/>
                  </a:lnTo>
                  <a:lnTo>
                    <a:pt x="494033" y="399182"/>
                  </a:lnTo>
                  <a:lnTo>
                    <a:pt x="557736" y="405531"/>
                  </a:lnTo>
                  <a:lnTo>
                    <a:pt x="623891" y="410579"/>
                  </a:lnTo>
                  <a:lnTo>
                    <a:pt x="692248" y="414262"/>
                  </a:lnTo>
                  <a:lnTo>
                    <a:pt x="762557" y="416518"/>
                  </a:lnTo>
                  <a:lnTo>
                    <a:pt x="834567" y="417283"/>
                  </a:lnTo>
                  <a:lnTo>
                    <a:pt x="906577" y="416518"/>
                  </a:lnTo>
                  <a:lnTo>
                    <a:pt x="976886" y="414262"/>
                  </a:lnTo>
                  <a:lnTo>
                    <a:pt x="1045244" y="410579"/>
                  </a:lnTo>
                  <a:lnTo>
                    <a:pt x="1111399" y="405531"/>
                  </a:lnTo>
                  <a:lnTo>
                    <a:pt x="1175102" y="399182"/>
                  </a:lnTo>
                  <a:lnTo>
                    <a:pt x="1236101" y="391593"/>
                  </a:lnTo>
                  <a:lnTo>
                    <a:pt x="1294147" y="382827"/>
                  </a:lnTo>
                  <a:lnTo>
                    <a:pt x="1348989" y="372947"/>
                  </a:lnTo>
                  <a:lnTo>
                    <a:pt x="1400377" y="362016"/>
                  </a:lnTo>
                  <a:lnTo>
                    <a:pt x="1448059" y="350096"/>
                  </a:lnTo>
                  <a:lnTo>
                    <a:pt x="1491786" y="337250"/>
                  </a:lnTo>
                  <a:lnTo>
                    <a:pt x="1531306" y="323539"/>
                  </a:lnTo>
                  <a:lnTo>
                    <a:pt x="1596727" y="293779"/>
                  </a:lnTo>
                  <a:lnTo>
                    <a:pt x="1642317" y="261315"/>
                  </a:lnTo>
                  <a:lnTo>
                    <a:pt x="1666072" y="226650"/>
                  </a:lnTo>
                  <a:lnTo>
                    <a:pt x="1669135" y="208648"/>
                  </a:lnTo>
                  <a:lnTo>
                    <a:pt x="1666072" y="190644"/>
                  </a:lnTo>
                  <a:lnTo>
                    <a:pt x="1642317" y="155975"/>
                  </a:lnTo>
                  <a:lnTo>
                    <a:pt x="1596727" y="123509"/>
                  </a:lnTo>
                  <a:lnTo>
                    <a:pt x="1531306" y="93747"/>
                  </a:lnTo>
                  <a:lnTo>
                    <a:pt x="1491786" y="80036"/>
                  </a:lnTo>
                  <a:lnTo>
                    <a:pt x="1448059" y="67189"/>
                  </a:lnTo>
                  <a:lnTo>
                    <a:pt x="1400377" y="55268"/>
                  </a:lnTo>
                  <a:lnTo>
                    <a:pt x="1348989" y="44336"/>
                  </a:lnTo>
                  <a:lnTo>
                    <a:pt x="1294147" y="34456"/>
                  </a:lnTo>
                  <a:lnTo>
                    <a:pt x="1236101" y="25690"/>
                  </a:lnTo>
                  <a:lnTo>
                    <a:pt x="1175102" y="18101"/>
                  </a:lnTo>
                  <a:lnTo>
                    <a:pt x="1111399" y="11752"/>
                  </a:lnTo>
                  <a:lnTo>
                    <a:pt x="1045244" y="6704"/>
                  </a:lnTo>
                  <a:lnTo>
                    <a:pt x="976886" y="3021"/>
                  </a:lnTo>
                  <a:lnTo>
                    <a:pt x="906577" y="765"/>
                  </a:lnTo>
                  <a:lnTo>
                    <a:pt x="834567" y="0"/>
                  </a:lnTo>
                  <a:close/>
                </a:path>
              </a:pathLst>
            </a:custGeom>
            <a:solidFill>
              <a:srgbClr val="FF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59931" y="1139659"/>
              <a:ext cx="1669414" cy="2401570"/>
            </a:xfrm>
            <a:custGeom>
              <a:avLst/>
              <a:gdLst/>
              <a:ahLst/>
              <a:cxnLst/>
              <a:rect l="l" t="t" r="r" b="b"/>
              <a:pathLst>
                <a:path w="1669415" h="2401570">
                  <a:moveTo>
                    <a:pt x="1669139" y="208642"/>
                  </a:moveTo>
                  <a:lnTo>
                    <a:pt x="1642321" y="261311"/>
                  </a:lnTo>
                  <a:lnTo>
                    <a:pt x="1596730" y="293776"/>
                  </a:lnTo>
                  <a:lnTo>
                    <a:pt x="1531309" y="323537"/>
                  </a:lnTo>
                  <a:lnTo>
                    <a:pt x="1491789" y="337248"/>
                  </a:lnTo>
                  <a:lnTo>
                    <a:pt x="1448062" y="350095"/>
                  </a:lnTo>
                  <a:lnTo>
                    <a:pt x="1400380" y="362016"/>
                  </a:lnTo>
                  <a:lnTo>
                    <a:pt x="1348992" y="372947"/>
                  </a:lnTo>
                  <a:lnTo>
                    <a:pt x="1294150" y="382828"/>
                  </a:lnTo>
                  <a:lnTo>
                    <a:pt x="1236104" y="391594"/>
                  </a:lnTo>
                  <a:lnTo>
                    <a:pt x="1175104" y="399183"/>
                  </a:lnTo>
                  <a:lnTo>
                    <a:pt x="1111402" y="405533"/>
                  </a:lnTo>
                  <a:lnTo>
                    <a:pt x="1045246" y="410580"/>
                  </a:lnTo>
                  <a:lnTo>
                    <a:pt x="976889" y="414264"/>
                  </a:lnTo>
                  <a:lnTo>
                    <a:pt x="906581" y="416519"/>
                  </a:lnTo>
                  <a:lnTo>
                    <a:pt x="834571" y="417285"/>
                  </a:lnTo>
                  <a:lnTo>
                    <a:pt x="762561" y="416519"/>
                  </a:lnTo>
                  <a:lnTo>
                    <a:pt x="692252" y="414264"/>
                  </a:lnTo>
                  <a:lnTo>
                    <a:pt x="623894" y="410580"/>
                  </a:lnTo>
                  <a:lnTo>
                    <a:pt x="557739" y="405533"/>
                  </a:lnTo>
                  <a:lnTo>
                    <a:pt x="494036" y="399183"/>
                  </a:lnTo>
                  <a:lnTo>
                    <a:pt x="433036" y="391594"/>
                  </a:lnTo>
                  <a:lnTo>
                    <a:pt x="374990" y="382828"/>
                  </a:lnTo>
                  <a:lnTo>
                    <a:pt x="320148" y="372947"/>
                  </a:lnTo>
                  <a:lnTo>
                    <a:pt x="268760" y="362016"/>
                  </a:lnTo>
                  <a:lnTo>
                    <a:pt x="221077" y="350095"/>
                  </a:lnTo>
                  <a:lnTo>
                    <a:pt x="177351" y="337248"/>
                  </a:lnTo>
                  <a:lnTo>
                    <a:pt x="137830" y="323537"/>
                  </a:lnTo>
                  <a:lnTo>
                    <a:pt x="72409" y="293776"/>
                  </a:lnTo>
                  <a:lnTo>
                    <a:pt x="26818" y="261311"/>
                  </a:lnTo>
                  <a:lnTo>
                    <a:pt x="3063" y="226645"/>
                  </a:lnTo>
                  <a:lnTo>
                    <a:pt x="0" y="208642"/>
                  </a:lnTo>
                  <a:lnTo>
                    <a:pt x="3063" y="190640"/>
                  </a:lnTo>
                  <a:lnTo>
                    <a:pt x="26818" y="155973"/>
                  </a:lnTo>
                  <a:lnTo>
                    <a:pt x="72409" y="123509"/>
                  </a:lnTo>
                  <a:lnTo>
                    <a:pt x="137830" y="93747"/>
                  </a:lnTo>
                  <a:lnTo>
                    <a:pt x="177351" y="80036"/>
                  </a:lnTo>
                  <a:lnTo>
                    <a:pt x="221077" y="67190"/>
                  </a:lnTo>
                  <a:lnTo>
                    <a:pt x="268760" y="55269"/>
                  </a:lnTo>
                  <a:lnTo>
                    <a:pt x="320148" y="44337"/>
                  </a:lnTo>
                  <a:lnTo>
                    <a:pt x="374990" y="34457"/>
                  </a:lnTo>
                  <a:lnTo>
                    <a:pt x="433036" y="25691"/>
                  </a:lnTo>
                  <a:lnTo>
                    <a:pt x="494036" y="18102"/>
                  </a:lnTo>
                  <a:lnTo>
                    <a:pt x="557739" y="11752"/>
                  </a:lnTo>
                  <a:lnTo>
                    <a:pt x="623894" y="6704"/>
                  </a:lnTo>
                  <a:lnTo>
                    <a:pt x="692252" y="3021"/>
                  </a:lnTo>
                  <a:lnTo>
                    <a:pt x="762561" y="765"/>
                  </a:lnTo>
                  <a:lnTo>
                    <a:pt x="834571" y="0"/>
                  </a:lnTo>
                  <a:lnTo>
                    <a:pt x="906581" y="765"/>
                  </a:lnTo>
                  <a:lnTo>
                    <a:pt x="976889" y="3021"/>
                  </a:lnTo>
                  <a:lnTo>
                    <a:pt x="1045246" y="6704"/>
                  </a:lnTo>
                  <a:lnTo>
                    <a:pt x="1111402" y="11752"/>
                  </a:lnTo>
                  <a:lnTo>
                    <a:pt x="1175104" y="18102"/>
                  </a:lnTo>
                  <a:lnTo>
                    <a:pt x="1236104" y="25691"/>
                  </a:lnTo>
                  <a:lnTo>
                    <a:pt x="1294150" y="34457"/>
                  </a:lnTo>
                  <a:lnTo>
                    <a:pt x="1348992" y="44337"/>
                  </a:lnTo>
                  <a:lnTo>
                    <a:pt x="1400380" y="55269"/>
                  </a:lnTo>
                  <a:lnTo>
                    <a:pt x="1448062" y="67190"/>
                  </a:lnTo>
                  <a:lnTo>
                    <a:pt x="1491789" y="80036"/>
                  </a:lnTo>
                  <a:lnTo>
                    <a:pt x="1531309" y="93747"/>
                  </a:lnTo>
                  <a:lnTo>
                    <a:pt x="1596730" y="123509"/>
                  </a:lnTo>
                  <a:lnTo>
                    <a:pt x="1642321" y="155973"/>
                  </a:lnTo>
                  <a:lnTo>
                    <a:pt x="1666076" y="190640"/>
                  </a:lnTo>
                  <a:lnTo>
                    <a:pt x="1669139" y="208642"/>
                  </a:lnTo>
                  <a:lnTo>
                    <a:pt x="1669139" y="2192578"/>
                  </a:lnTo>
                  <a:lnTo>
                    <a:pt x="1642321" y="2245247"/>
                  </a:lnTo>
                  <a:lnTo>
                    <a:pt x="1596730" y="2277711"/>
                  </a:lnTo>
                  <a:lnTo>
                    <a:pt x="1531309" y="2307472"/>
                  </a:lnTo>
                  <a:lnTo>
                    <a:pt x="1491789" y="2321182"/>
                  </a:lnTo>
                  <a:lnTo>
                    <a:pt x="1448062" y="2334029"/>
                  </a:lnTo>
                  <a:lnTo>
                    <a:pt x="1400380" y="2345950"/>
                  </a:lnTo>
                  <a:lnTo>
                    <a:pt x="1348992" y="2356881"/>
                  </a:lnTo>
                  <a:lnTo>
                    <a:pt x="1294150" y="2366761"/>
                  </a:lnTo>
                  <a:lnTo>
                    <a:pt x="1236104" y="2375527"/>
                  </a:lnTo>
                  <a:lnTo>
                    <a:pt x="1175104" y="2383116"/>
                  </a:lnTo>
                  <a:lnTo>
                    <a:pt x="1111402" y="2389466"/>
                  </a:lnTo>
                  <a:lnTo>
                    <a:pt x="1045246" y="2394513"/>
                  </a:lnTo>
                  <a:lnTo>
                    <a:pt x="976889" y="2398196"/>
                  </a:lnTo>
                  <a:lnTo>
                    <a:pt x="906581" y="2400452"/>
                  </a:lnTo>
                  <a:lnTo>
                    <a:pt x="834571" y="2401218"/>
                  </a:lnTo>
                  <a:lnTo>
                    <a:pt x="762561" y="2400452"/>
                  </a:lnTo>
                  <a:lnTo>
                    <a:pt x="692252" y="2398196"/>
                  </a:lnTo>
                  <a:lnTo>
                    <a:pt x="623894" y="2394513"/>
                  </a:lnTo>
                  <a:lnTo>
                    <a:pt x="557739" y="2389466"/>
                  </a:lnTo>
                  <a:lnTo>
                    <a:pt x="494036" y="2383116"/>
                  </a:lnTo>
                  <a:lnTo>
                    <a:pt x="433036" y="2375527"/>
                  </a:lnTo>
                  <a:lnTo>
                    <a:pt x="374990" y="2366761"/>
                  </a:lnTo>
                  <a:lnTo>
                    <a:pt x="320148" y="2356881"/>
                  </a:lnTo>
                  <a:lnTo>
                    <a:pt x="268760" y="2345950"/>
                  </a:lnTo>
                  <a:lnTo>
                    <a:pt x="221077" y="2334029"/>
                  </a:lnTo>
                  <a:lnTo>
                    <a:pt x="177351" y="2321182"/>
                  </a:lnTo>
                  <a:lnTo>
                    <a:pt x="137830" y="2307472"/>
                  </a:lnTo>
                  <a:lnTo>
                    <a:pt x="72409" y="2277711"/>
                  </a:lnTo>
                  <a:lnTo>
                    <a:pt x="26818" y="2245247"/>
                  </a:lnTo>
                  <a:lnTo>
                    <a:pt x="3063" y="2210580"/>
                  </a:lnTo>
                  <a:lnTo>
                    <a:pt x="0" y="2192578"/>
                  </a:lnTo>
                  <a:lnTo>
                    <a:pt x="1" y="208642"/>
                  </a:lnTo>
                  <a:lnTo>
                    <a:pt x="1669139" y="208642"/>
                  </a:lnTo>
                  <a:close/>
                </a:path>
              </a:pathLst>
            </a:custGeom>
            <a:ln w="9524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459282" y="1345611"/>
            <a:ext cx="1064461" cy="752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06321" y="2020417"/>
            <a:ext cx="11817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" algn="ctr">
              <a:lnSpc>
                <a:spcPct val="99500"/>
              </a:lnSpc>
              <a:spcBef>
                <a:spcPts val="110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Detect 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User6Agent, 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i.e.,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browser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45673" y="1057846"/>
            <a:ext cx="1108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3200" b="1" spc="-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spc="-2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1" spc="-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12-Column </a:t>
            </a:r>
            <a:r>
              <a:rPr spc="-5" dirty="0"/>
              <a:t>Grid </a:t>
            </a:r>
            <a:r>
              <a:rPr dirty="0"/>
              <a:t>Responsive</a:t>
            </a:r>
            <a:r>
              <a:rPr spc="-80" dirty="0"/>
              <a:t> </a:t>
            </a:r>
            <a:r>
              <a:rPr dirty="0"/>
              <a:t>Layout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3988" y="1251063"/>
            <a:ext cx="7656195" cy="3121660"/>
            <a:chOff x="743988" y="1251063"/>
            <a:chExt cx="7656195" cy="3121660"/>
          </a:xfrm>
        </p:grpSpPr>
        <p:sp>
          <p:nvSpPr>
            <p:cNvPr id="4" name="object 4"/>
            <p:cNvSpPr/>
            <p:nvPr/>
          </p:nvSpPr>
          <p:spPr>
            <a:xfrm>
              <a:off x="743988" y="1251063"/>
              <a:ext cx="735676" cy="3121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9918" y="1251063"/>
              <a:ext cx="727363" cy="3121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7527" y="1251063"/>
              <a:ext cx="735676" cy="3121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43441" y="1251063"/>
              <a:ext cx="727363" cy="3121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8591" y="1251063"/>
              <a:ext cx="735676" cy="3121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518" y="1251063"/>
              <a:ext cx="727363" cy="31214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7961" y="1251063"/>
              <a:ext cx="735676" cy="3121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3888" y="1251063"/>
              <a:ext cx="727363" cy="31214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73191" y="1251063"/>
              <a:ext cx="735676" cy="31214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9105" y="1251063"/>
              <a:ext cx="727363" cy="31214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36727" y="1251063"/>
              <a:ext cx="735676" cy="31214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72641" y="1251063"/>
              <a:ext cx="727363" cy="31214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89854" y="1272819"/>
          <a:ext cx="7555858" cy="3021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0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21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88471"/>
                      </a:solidFill>
                      <a:prstDash val="solid"/>
                    </a:lnL>
                    <a:lnR w="12700">
                      <a:solidFill>
                        <a:srgbClr val="888471"/>
                      </a:solidFill>
                      <a:prstDash val="solid"/>
                    </a:lnR>
                    <a:lnT w="9525">
                      <a:solidFill>
                        <a:srgbClr val="888471"/>
                      </a:solidFill>
                      <a:prstDash val="solid"/>
                    </a:lnT>
                    <a:lnB w="9525">
                      <a:solidFill>
                        <a:srgbClr val="8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8471"/>
                      </a:solidFill>
                      <a:prstDash val="solid"/>
                    </a:lnL>
                    <a:lnR w="12700">
                      <a:solidFill>
                        <a:srgbClr val="888471"/>
                      </a:solidFill>
                      <a:prstDash val="solid"/>
                    </a:lnR>
                    <a:lnT w="9525">
                      <a:solidFill>
                        <a:srgbClr val="888471"/>
                      </a:solidFill>
                      <a:prstDash val="solid"/>
                    </a:lnT>
                    <a:lnB w="9525">
                      <a:solidFill>
                        <a:srgbClr val="8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8471"/>
                      </a:solidFill>
                      <a:prstDash val="solid"/>
                    </a:lnL>
                    <a:lnR w="12700">
                      <a:solidFill>
                        <a:srgbClr val="888471"/>
                      </a:solidFill>
                      <a:prstDash val="solid"/>
                    </a:lnR>
                    <a:lnT w="9525">
                      <a:solidFill>
                        <a:srgbClr val="888471"/>
                      </a:solidFill>
                      <a:prstDash val="solid"/>
                    </a:lnT>
                    <a:lnB w="9525">
                      <a:solidFill>
                        <a:srgbClr val="8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8471"/>
                      </a:solidFill>
                      <a:prstDash val="solid"/>
                    </a:lnL>
                    <a:lnR w="28575">
                      <a:solidFill>
                        <a:srgbClr val="888471"/>
                      </a:solidFill>
                      <a:prstDash val="solid"/>
                    </a:lnR>
                    <a:lnT w="9525">
                      <a:solidFill>
                        <a:srgbClr val="888471"/>
                      </a:solidFill>
                      <a:prstDash val="solid"/>
                    </a:lnT>
                    <a:lnB w="9525">
                      <a:solidFill>
                        <a:srgbClr val="8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88471"/>
                      </a:solidFill>
                      <a:prstDash val="solid"/>
                    </a:lnL>
                    <a:lnR w="12700">
                      <a:solidFill>
                        <a:srgbClr val="888471"/>
                      </a:solidFill>
                      <a:prstDash val="solid"/>
                    </a:lnR>
                    <a:lnT w="9525">
                      <a:solidFill>
                        <a:srgbClr val="888471"/>
                      </a:solidFill>
                      <a:prstDash val="solid"/>
                    </a:lnT>
                    <a:lnB w="9525">
                      <a:solidFill>
                        <a:srgbClr val="8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8471"/>
                      </a:solidFill>
                      <a:prstDash val="solid"/>
                    </a:lnL>
                    <a:lnR w="19050">
                      <a:solidFill>
                        <a:srgbClr val="888471"/>
                      </a:solidFill>
                      <a:prstDash val="solid"/>
                    </a:lnR>
                    <a:lnT w="9525">
                      <a:solidFill>
                        <a:srgbClr val="888471"/>
                      </a:solidFill>
                      <a:prstDash val="solid"/>
                    </a:lnT>
                    <a:lnB w="9525">
                      <a:solidFill>
                        <a:srgbClr val="8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8471"/>
                      </a:solidFill>
                      <a:prstDash val="solid"/>
                    </a:lnL>
                    <a:lnR w="12700">
                      <a:solidFill>
                        <a:srgbClr val="888471"/>
                      </a:solidFill>
                      <a:prstDash val="solid"/>
                    </a:lnR>
                    <a:lnT w="9525">
                      <a:solidFill>
                        <a:srgbClr val="888471"/>
                      </a:solidFill>
                      <a:prstDash val="solid"/>
                    </a:lnT>
                    <a:lnB w="9525">
                      <a:solidFill>
                        <a:srgbClr val="8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8471"/>
                      </a:solidFill>
                      <a:prstDash val="solid"/>
                    </a:lnL>
                    <a:lnR w="19050">
                      <a:solidFill>
                        <a:srgbClr val="888471"/>
                      </a:solidFill>
                      <a:prstDash val="solid"/>
                    </a:lnR>
                    <a:lnT w="9525">
                      <a:solidFill>
                        <a:srgbClr val="888471"/>
                      </a:solidFill>
                      <a:prstDash val="solid"/>
                    </a:lnT>
                    <a:lnB w="9525">
                      <a:solidFill>
                        <a:srgbClr val="8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8471"/>
                      </a:solidFill>
                      <a:prstDash val="solid"/>
                    </a:lnL>
                    <a:lnR w="12700">
                      <a:solidFill>
                        <a:srgbClr val="888471"/>
                      </a:solidFill>
                      <a:prstDash val="solid"/>
                    </a:lnR>
                    <a:lnT w="9525">
                      <a:solidFill>
                        <a:srgbClr val="888471"/>
                      </a:solidFill>
                      <a:prstDash val="solid"/>
                    </a:lnT>
                    <a:lnB w="9525">
                      <a:solidFill>
                        <a:srgbClr val="8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8471"/>
                      </a:solidFill>
                      <a:prstDash val="solid"/>
                    </a:lnL>
                    <a:lnR w="12700">
                      <a:solidFill>
                        <a:srgbClr val="888471"/>
                      </a:solidFill>
                      <a:prstDash val="solid"/>
                    </a:lnR>
                    <a:lnT w="9525">
                      <a:solidFill>
                        <a:srgbClr val="888471"/>
                      </a:solidFill>
                      <a:prstDash val="solid"/>
                    </a:lnT>
                    <a:lnB w="9525">
                      <a:solidFill>
                        <a:srgbClr val="8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8471"/>
                      </a:solidFill>
                      <a:prstDash val="solid"/>
                    </a:lnL>
                    <a:lnR w="12700">
                      <a:solidFill>
                        <a:srgbClr val="888471"/>
                      </a:solidFill>
                      <a:prstDash val="solid"/>
                    </a:lnR>
                    <a:lnT w="9525">
                      <a:solidFill>
                        <a:srgbClr val="888471"/>
                      </a:solidFill>
                      <a:prstDash val="solid"/>
                    </a:lnT>
                    <a:lnB w="9525">
                      <a:solidFill>
                        <a:srgbClr val="8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8471"/>
                      </a:solidFill>
                      <a:prstDash val="solid"/>
                    </a:lnL>
                    <a:lnR w="9525">
                      <a:solidFill>
                        <a:srgbClr val="888471"/>
                      </a:solidFill>
                      <a:prstDash val="solid"/>
                    </a:lnR>
                    <a:lnT w="9525">
                      <a:solidFill>
                        <a:srgbClr val="888471"/>
                      </a:solidFill>
                      <a:prstDash val="solid"/>
                    </a:lnT>
                    <a:lnB w="9525">
                      <a:solidFill>
                        <a:srgbClr val="88847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89983" y="850277"/>
            <a:ext cx="3099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0990" algn="l"/>
              </a:tabLst>
            </a:pPr>
            <a:r>
              <a:rPr sz="2000" b="1" spc="-110" dirty="0">
                <a:solidFill>
                  <a:srgbClr val="004A84"/>
                </a:solidFill>
                <a:latin typeface="Trebuchet MS"/>
                <a:cs typeface="Trebuchet MS"/>
              </a:rPr>
              <a:t>factors</a:t>
            </a:r>
            <a:r>
              <a:rPr sz="2000" b="1" spc="-155" dirty="0">
                <a:solidFill>
                  <a:srgbClr val="004A84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004A84"/>
                </a:solidFill>
                <a:latin typeface="Trebuchet MS"/>
                <a:cs typeface="Trebuchet MS"/>
              </a:rPr>
              <a:t>of</a:t>
            </a:r>
            <a:r>
              <a:rPr sz="2000" b="1" spc="-150" dirty="0">
                <a:solidFill>
                  <a:srgbClr val="004A84"/>
                </a:solidFill>
                <a:latin typeface="Trebuchet MS"/>
                <a:cs typeface="Trebuchet MS"/>
              </a:rPr>
              <a:t> </a:t>
            </a:r>
            <a:r>
              <a:rPr sz="2000" b="1" spc="-170" dirty="0">
                <a:solidFill>
                  <a:srgbClr val="004A84"/>
                </a:solidFill>
                <a:latin typeface="Trebuchet MS"/>
                <a:cs typeface="Trebuchet MS"/>
              </a:rPr>
              <a:t>12:	</a:t>
            </a:r>
            <a:r>
              <a:rPr sz="2000" b="1" spc="-195" dirty="0">
                <a:solidFill>
                  <a:srgbClr val="004A84"/>
                </a:solidFill>
                <a:latin typeface="Trebuchet MS"/>
                <a:cs typeface="Trebuchet MS"/>
              </a:rPr>
              <a:t>1, 2, 3, 4, 6,</a:t>
            </a:r>
            <a:r>
              <a:rPr sz="2000" b="1" spc="-45" dirty="0">
                <a:solidFill>
                  <a:srgbClr val="004A84"/>
                </a:solidFill>
                <a:latin typeface="Trebuchet MS"/>
                <a:cs typeface="Trebuchet MS"/>
              </a:rPr>
              <a:t> </a:t>
            </a:r>
            <a:r>
              <a:rPr sz="2000" b="1" spc="-165" dirty="0">
                <a:solidFill>
                  <a:srgbClr val="004A84"/>
                </a:solidFill>
                <a:latin typeface="Trebuchet MS"/>
                <a:cs typeface="Trebuchet MS"/>
              </a:rPr>
              <a:t>12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24977"/>
            <a:ext cx="752475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12-Column </a:t>
            </a:r>
            <a:r>
              <a:rPr spc="-5" dirty="0"/>
              <a:t>Grid </a:t>
            </a:r>
            <a:r>
              <a:rPr dirty="0"/>
              <a:t>Responsive</a:t>
            </a:r>
            <a:r>
              <a:rPr spc="-80" dirty="0"/>
              <a:t> </a:t>
            </a:r>
            <a:r>
              <a:rPr dirty="0"/>
              <a:t>Layout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3988" y="1251063"/>
            <a:ext cx="7656195" cy="3121660"/>
            <a:chOff x="743988" y="1251063"/>
            <a:chExt cx="7656195" cy="3121660"/>
          </a:xfrm>
        </p:grpSpPr>
        <p:sp>
          <p:nvSpPr>
            <p:cNvPr id="4" name="object 4"/>
            <p:cNvSpPr/>
            <p:nvPr/>
          </p:nvSpPr>
          <p:spPr>
            <a:xfrm>
              <a:off x="743988" y="1251063"/>
              <a:ext cx="735676" cy="3121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4617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9918" y="1251063"/>
              <a:ext cx="727363" cy="3121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9588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7527" y="1251063"/>
              <a:ext cx="735676" cy="3121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7387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3441" y="1251063"/>
              <a:ext cx="727363" cy="3121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2361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591" y="1251063"/>
              <a:ext cx="735676" cy="3121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9759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94518" y="1251063"/>
              <a:ext cx="727363" cy="31214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44734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7961" y="1251063"/>
              <a:ext cx="735676" cy="3121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8241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53888" y="1251063"/>
              <a:ext cx="727363" cy="31214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03202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73191" y="1251063"/>
              <a:ext cx="735676" cy="31214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23114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9105" y="1251063"/>
              <a:ext cx="727363" cy="31214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58089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5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6727" y="1251063"/>
              <a:ext cx="735676" cy="31214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86612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72641" y="1251063"/>
              <a:ext cx="727363" cy="31214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21574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5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9585" y="1367447"/>
              <a:ext cx="1791385" cy="914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1327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1688003" y="0"/>
                  </a:moveTo>
                  <a:lnTo>
                    <a:pt x="0" y="0"/>
                  </a:lnTo>
                  <a:lnTo>
                    <a:pt x="0" y="812546"/>
                  </a:lnTo>
                  <a:lnTo>
                    <a:pt x="1688003" y="812546"/>
                  </a:lnTo>
                  <a:lnTo>
                    <a:pt x="1688003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1327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0" y="0"/>
                  </a:moveTo>
                  <a:lnTo>
                    <a:pt x="1687998" y="0"/>
                  </a:lnTo>
                  <a:lnTo>
                    <a:pt x="168799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48476" y="160660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51505" y="1367447"/>
            <a:ext cx="1787525" cy="914400"/>
            <a:chOff x="2751505" y="1367447"/>
            <a:chExt cx="1787525" cy="914400"/>
          </a:xfrm>
        </p:grpSpPr>
        <p:sp>
          <p:nvSpPr>
            <p:cNvPr id="33" name="object 33"/>
            <p:cNvSpPr/>
            <p:nvPr/>
          </p:nvSpPr>
          <p:spPr>
            <a:xfrm>
              <a:off x="2751505" y="1367447"/>
              <a:ext cx="1787232" cy="9144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00184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1688007" y="0"/>
                  </a:moveTo>
                  <a:lnTo>
                    <a:pt x="0" y="0"/>
                  </a:lnTo>
                  <a:lnTo>
                    <a:pt x="0" y="812546"/>
                  </a:lnTo>
                  <a:lnTo>
                    <a:pt x="1688007" y="812546"/>
                  </a:lnTo>
                  <a:lnTo>
                    <a:pt x="1688007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00184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0" y="0"/>
                  </a:moveTo>
                  <a:lnTo>
                    <a:pt x="1687998" y="0"/>
                  </a:lnTo>
                  <a:lnTo>
                    <a:pt x="168799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57333" y="160660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626025" y="1367447"/>
            <a:ext cx="1791970" cy="914400"/>
            <a:chOff x="4626025" y="1367447"/>
            <a:chExt cx="1791970" cy="914400"/>
          </a:xfrm>
        </p:grpSpPr>
        <p:sp>
          <p:nvSpPr>
            <p:cNvPr id="38" name="object 38"/>
            <p:cNvSpPr/>
            <p:nvPr/>
          </p:nvSpPr>
          <p:spPr>
            <a:xfrm>
              <a:off x="4626025" y="1367447"/>
              <a:ext cx="1791385" cy="914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77498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1687995" y="0"/>
                  </a:moveTo>
                  <a:lnTo>
                    <a:pt x="0" y="0"/>
                  </a:lnTo>
                  <a:lnTo>
                    <a:pt x="0" y="812546"/>
                  </a:lnTo>
                  <a:lnTo>
                    <a:pt x="1687995" y="812546"/>
                  </a:lnTo>
                  <a:lnTo>
                    <a:pt x="1687995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77498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0" y="0"/>
                  </a:moveTo>
                  <a:lnTo>
                    <a:pt x="1687998" y="0"/>
                  </a:lnTo>
                  <a:lnTo>
                    <a:pt x="168799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434647" y="160660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521336" y="1367447"/>
            <a:ext cx="1787525" cy="914400"/>
            <a:chOff x="6521336" y="1367447"/>
            <a:chExt cx="1787525" cy="914400"/>
          </a:xfrm>
        </p:grpSpPr>
        <p:sp>
          <p:nvSpPr>
            <p:cNvPr id="43" name="object 43"/>
            <p:cNvSpPr/>
            <p:nvPr/>
          </p:nvSpPr>
          <p:spPr>
            <a:xfrm>
              <a:off x="6521336" y="1367447"/>
              <a:ext cx="1787232" cy="9144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70586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5" h="812800">
                  <a:moveTo>
                    <a:pt x="1687995" y="0"/>
                  </a:moveTo>
                  <a:lnTo>
                    <a:pt x="0" y="0"/>
                  </a:lnTo>
                  <a:lnTo>
                    <a:pt x="0" y="812546"/>
                  </a:lnTo>
                  <a:lnTo>
                    <a:pt x="1687995" y="812546"/>
                  </a:lnTo>
                  <a:lnTo>
                    <a:pt x="1687995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70586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5" h="812800">
                  <a:moveTo>
                    <a:pt x="0" y="0"/>
                  </a:moveTo>
                  <a:lnTo>
                    <a:pt x="1687998" y="0"/>
                  </a:lnTo>
                  <a:lnTo>
                    <a:pt x="168799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327734" y="160660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39585" y="2360815"/>
            <a:ext cx="3699510" cy="914400"/>
            <a:chOff x="839585" y="2360815"/>
            <a:chExt cx="3699510" cy="914400"/>
          </a:xfrm>
        </p:grpSpPr>
        <p:sp>
          <p:nvSpPr>
            <p:cNvPr id="48" name="object 48"/>
            <p:cNvSpPr/>
            <p:nvPr/>
          </p:nvSpPr>
          <p:spPr>
            <a:xfrm>
              <a:off x="839585" y="2360815"/>
              <a:ext cx="3699167" cy="914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1326" y="2389898"/>
              <a:ext cx="3597275" cy="812800"/>
            </a:xfrm>
            <a:custGeom>
              <a:avLst/>
              <a:gdLst/>
              <a:ahLst/>
              <a:cxnLst/>
              <a:rect l="l" t="t" r="r" b="b"/>
              <a:pathLst>
                <a:path w="3597275" h="812800">
                  <a:moveTo>
                    <a:pt x="3596866" y="0"/>
                  </a:moveTo>
                  <a:lnTo>
                    <a:pt x="0" y="0"/>
                  </a:lnTo>
                  <a:lnTo>
                    <a:pt x="0" y="812545"/>
                  </a:lnTo>
                  <a:lnTo>
                    <a:pt x="3596866" y="812545"/>
                  </a:lnTo>
                  <a:lnTo>
                    <a:pt x="3596866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91326" y="2389898"/>
              <a:ext cx="3597275" cy="812800"/>
            </a:xfrm>
            <a:custGeom>
              <a:avLst/>
              <a:gdLst/>
              <a:ahLst/>
              <a:cxnLst/>
              <a:rect l="l" t="t" r="r" b="b"/>
              <a:pathLst>
                <a:path w="3597275" h="812800">
                  <a:moveTo>
                    <a:pt x="0" y="0"/>
                  </a:moveTo>
                  <a:lnTo>
                    <a:pt x="3596857" y="0"/>
                  </a:lnTo>
                  <a:lnTo>
                    <a:pt x="3596857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602562" y="26005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626025" y="2360815"/>
            <a:ext cx="3699510" cy="914400"/>
            <a:chOff x="4626025" y="2360815"/>
            <a:chExt cx="3699510" cy="914400"/>
          </a:xfrm>
        </p:grpSpPr>
        <p:sp>
          <p:nvSpPr>
            <p:cNvPr id="53" name="object 53"/>
            <p:cNvSpPr/>
            <p:nvPr/>
          </p:nvSpPr>
          <p:spPr>
            <a:xfrm>
              <a:off x="4626025" y="2360815"/>
              <a:ext cx="3699167" cy="9144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77498" y="2389898"/>
              <a:ext cx="3597275" cy="812800"/>
            </a:xfrm>
            <a:custGeom>
              <a:avLst/>
              <a:gdLst/>
              <a:ahLst/>
              <a:cxnLst/>
              <a:rect l="l" t="t" r="r" b="b"/>
              <a:pathLst>
                <a:path w="3597275" h="812800">
                  <a:moveTo>
                    <a:pt x="3596855" y="0"/>
                  </a:moveTo>
                  <a:lnTo>
                    <a:pt x="0" y="0"/>
                  </a:lnTo>
                  <a:lnTo>
                    <a:pt x="0" y="812545"/>
                  </a:lnTo>
                  <a:lnTo>
                    <a:pt x="3596855" y="812545"/>
                  </a:lnTo>
                  <a:lnTo>
                    <a:pt x="3596855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77498" y="2389898"/>
              <a:ext cx="3597275" cy="812800"/>
            </a:xfrm>
            <a:custGeom>
              <a:avLst/>
              <a:gdLst/>
              <a:ahLst/>
              <a:cxnLst/>
              <a:rect l="l" t="t" r="r" b="b"/>
              <a:pathLst>
                <a:path w="3597275" h="812800">
                  <a:moveTo>
                    <a:pt x="0" y="0"/>
                  </a:moveTo>
                  <a:lnTo>
                    <a:pt x="3596857" y="0"/>
                  </a:lnTo>
                  <a:lnTo>
                    <a:pt x="3596857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88734" y="26005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39585" y="3341716"/>
            <a:ext cx="2435860" cy="914400"/>
            <a:chOff x="839585" y="3341716"/>
            <a:chExt cx="2435860" cy="914400"/>
          </a:xfrm>
        </p:grpSpPr>
        <p:sp>
          <p:nvSpPr>
            <p:cNvPr id="58" name="object 58"/>
            <p:cNvSpPr/>
            <p:nvPr/>
          </p:nvSpPr>
          <p:spPr>
            <a:xfrm>
              <a:off x="839585" y="3341716"/>
              <a:ext cx="2435631" cy="9144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91326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2334803" y="0"/>
                  </a:moveTo>
                  <a:lnTo>
                    <a:pt x="0" y="0"/>
                  </a:lnTo>
                  <a:lnTo>
                    <a:pt x="0" y="812542"/>
                  </a:lnTo>
                  <a:lnTo>
                    <a:pt x="2334803" y="812542"/>
                  </a:lnTo>
                  <a:lnTo>
                    <a:pt x="2334803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1326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0" y="0"/>
                  </a:moveTo>
                  <a:lnTo>
                    <a:pt x="2334808" y="0"/>
                  </a:lnTo>
                  <a:lnTo>
                    <a:pt x="233480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971530" y="35788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354184" y="3341716"/>
            <a:ext cx="2435860" cy="914400"/>
            <a:chOff x="3354184" y="3341716"/>
            <a:chExt cx="2435860" cy="914400"/>
          </a:xfrm>
        </p:grpSpPr>
        <p:sp>
          <p:nvSpPr>
            <p:cNvPr id="63" name="object 63"/>
            <p:cNvSpPr/>
            <p:nvPr/>
          </p:nvSpPr>
          <p:spPr>
            <a:xfrm>
              <a:off x="3354184" y="3341716"/>
              <a:ext cx="2435631" cy="9144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05136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2334806" y="0"/>
                  </a:moveTo>
                  <a:lnTo>
                    <a:pt x="0" y="0"/>
                  </a:lnTo>
                  <a:lnTo>
                    <a:pt x="0" y="812542"/>
                  </a:lnTo>
                  <a:lnTo>
                    <a:pt x="2334806" y="812542"/>
                  </a:lnTo>
                  <a:lnTo>
                    <a:pt x="2334806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05136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0" y="0"/>
                  </a:moveTo>
                  <a:lnTo>
                    <a:pt x="2334808" y="0"/>
                  </a:lnTo>
                  <a:lnTo>
                    <a:pt x="233480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485340" y="35788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868784" y="3341716"/>
            <a:ext cx="2435860" cy="914400"/>
            <a:chOff x="5868784" y="3341716"/>
            <a:chExt cx="2435860" cy="914400"/>
          </a:xfrm>
        </p:grpSpPr>
        <p:sp>
          <p:nvSpPr>
            <p:cNvPr id="68" name="object 68"/>
            <p:cNvSpPr/>
            <p:nvPr/>
          </p:nvSpPr>
          <p:spPr>
            <a:xfrm>
              <a:off x="5868784" y="3341716"/>
              <a:ext cx="2435631" cy="9144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18492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2334806" y="0"/>
                  </a:moveTo>
                  <a:lnTo>
                    <a:pt x="0" y="0"/>
                  </a:lnTo>
                  <a:lnTo>
                    <a:pt x="0" y="812542"/>
                  </a:lnTo>
                  <a:lnTo>
                    <a:pt x="2334806" y="812542"/>
                  </a:lnTo>
                  <a:lnTo>
                    <a:pt x="2334806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18492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0" y="0"/>
                  </a:moveTo>
                  <a:lnTo>
                    <a:pt x="2334808" y="0"/>
                  </a:lnTo>
                  <a:lnTo>
                    <a:pt x="233480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998696" y="35788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741512" y="660868"/>
            <a:ext cx="1426210" cy="885825"/>
            <a:chOff x="1741512" y="660868"/>
            <a:chExt cx="1426210" cy="885825"/>
          </a:xfrm>
        </p:grpSpPr>
        <p:sp>
          <p:nvSpPr>
            <p:cNvPr id="73" name="object 73"/>
            <p:cNvSpPr/>
            <p:nvPr/>
          </p:nvSpPr>
          <p:spPr>
            <a:xfrm>
              <a:off x="1741512" y="660868"/>
              <a:ext cx="1425638" cy="88530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36622" y="698272"/>
              <a:ext cx="843742" cy="39485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01901" y="699935"/>
              <a:ext cx="1305560" cy="389255"/>
            </a:xfrm>
            <a:custGeom>
              <a:avLst/>
              <a:gdLst/>
              <a:ahLst/>
              <a:cxnLst/>
              <a:rect l="l" t="t" r="r" b="b"/>
              <a:pathLst>
                <a:path w="1305560" h="389255">
                  <a:moveTo>
                    <a:pt x="1305280" y="0"/>
                  </a:moveTo>
                  <a:lnTo>
                    <a:pt x="0" y="0"/>
                  </a:lnTo>
                  <a:lnTo>
                    <a:pt x="0" y="389077"/>
                  </a:lnTo>
                  <a:lnTo>
                    <a:pt x="1305280" y="389077"/>
                  </a:lnTo>
                  <a:lnTo>
                    <a:pt x="1305280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01901" y="699935"/>
              <a:ext cx="1305560" cy="779145"/>
            </a:xfrm>
            <a:custGeom>
              <a:avLst/>
              <a:gdLst/>
              <a:ahLst/>
              <a:cxnLst/>
              <a:rect l="l" t="t" r="r" b="b"/>
              <a:pathLst>
                <a:path w="1305560" h="779144">
                  <a:moveTo>
                    <a:pt x="0" y="0"/>
                  </a:moveTo>
                  <a:lnTo>
                    <a:pt x="1305279" y="0"/>
                  </a:lnTo>
                  <a:lnTo>
                    <a:pt x="1305279" y="389083"/>
                  </a:lnTo>
                  <a:lnTo>
                    <a:pt x="0" y="389083"/>
                  </a:lnTo>
                  <a:lnTo>
                    <a:pt x="0" y="0"/>
                  </a:lnTo>
                  <a:close/>
                </a:path>
                <a:path w="1305560" h="779144">
                  <a:moveTo>
                    <a:pt x="832063" y="778681"/>
                  </a:moveTo>
                  <a:lnTo>
                    <a:pt x="830183" y="326164"/>
                  </a:lnTo>
                </a:path>
              </a:pathLst>
            </a:custGeom>
            <a:ln w="28574">
              <a:solidFill>
                <a:srgbClr val="FF6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103635" y="732955"/>
            <a:ext cx="7086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padding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326" y="-170238"/>
            <a:ext cx="7886700" cy="994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12-Column </a:t>
            </a:r>
            <a:r>
              <a:rPr spc="-5" dirty="0"/>
              <a:t>Grid </a:t>
            </a:r>
            <a:r>
              <a:rPr dirty="0"/>
              <a:t>Responsive</a:t>
            </a:r>
            <a:r>
              <a:rPr spc="-80" dirty="0"/>
              <a:t> </a:t>
            </a:r>
            <a:r>
              <a:rPr dirty="0"/>
              <a:t>Layout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3988" y="1251063"/>
            <a:ext cx="7656195" cy="3121660"/>
            <a:chOff x="743988" y="1251063"/>
            <a:chExt cx="7656195" cy="3121660"/>
          </a:xfrm>
        </p:grpSpPr>
        <p:sp>
          <p:nvSpPr>
            <p:cNvPr id="4" name="object 4"/>
            <p:cNvSpPr/>
            <p:nvPr/>
          </p:nvSpPr>
          <p:spPr>
            <a:xfrm>
              <a:off x="743988" y="1251063"/>
              <a:ext cx="735676" cy="3121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4617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9918" y="1251063"/>
              <a:ext cx="727363" cy="3121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9588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7527" y="1251063"/>
              <a:ext cx="735676" cy="3121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7387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3441" y="1251063"/>
              <a:ext cx="727363" cy="3121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2361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591" y="1251063"/>
              <a:ext cx="735676" cy="3121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9759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94518" y="1251063"/>
              <a:ext cx="727363" cy="31214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44734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7961" y="1251063"/>
              <a:ext cx="735676" cy="3121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8241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53888" y="1251063"/>
              <a:ext cx="727363" cy="31214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03202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4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73191" y="1251063"/>
              <a:ext cx="735676" cy="31214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23114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9105" y="1251063"/>
              <a:ext cx="727363" cy="31214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58089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5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6727" y="1251063"/>
              <a:ext cx="735676" cy="31214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86612" y="1277581"/>
              <a:ext cx="635000" cy="3021965"/>
            </a:xfrm>
            <a:custGeom>
              <a:avLst/>
              <a:gdLst/>
              <a:ahLst/>
              <a:cxnLst/>
              <a:rect l="l" t="t" r="r" b="b"/>
              <a:pathLst>
                <a:path w="635000" h="3021965">
                  <a:moveTo>
                    <a:pt x="0" y="0"/>
                  </a:moveTo>
                  <a:lnTo>
                    <a:pt x="634971" y="0"/>
                  </a:lnTo>
                  <a:lnTo>
                    <a:pt x="63497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72641" y="1251063"/>
              <a:ext cx="727363" cy="31214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21574" y="1277581"/>
              <a:ext cx="628015" cy="3021965"/>
            </a:xfrm>
            <a:custGeom>
              <a:avLst/>
              <a:gdLst/>
              <a:ahLst/>
              <a:cxnLst/>
              <a:rect l="l" t="t" r="r" b="b"/>
              <a:pathLst>
                <a:path w="628015" h="3021965">
                  <a:moveTo>
                    <a:pt x="0" y="0"/>
                  </a:moveTo>
                  <a:lnTo>
                    <a:pt x="627801" y="0"/>
                  </a:lnTo>
                  <a:lnTo>
                    <a:pt x="627801" y="3021817"/>
                  </a:lnTo>
                  <a:lnTo>
                    <a:pt x="0" y="30218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9585" y="1367447"/>
              <a:ext cx="1791385" cy="914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1327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1688003" y="0"/>
                  </a:moveTo>
                  <a:lnTo>
                    <a:pt x="0" y="0"/>
                  </a:lnTo>
                  <a:lnTo>
                    <a:pt x="0" y="812546"/>
                  </a:lnTo>
                  <a:lnTo>
                    <a:pt x="1688003" y="812546"/>
                  </a:lnTo>
                  <a:lnTo>
                    <a:pt x="1688003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1327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0" y="0"/>
                  </a:moveTo>
                  <a:lnTo>
                    <a:pt x="1687998" y="0"/>
                  </a:lnTo>
                  <a:lnTo>
                    <a:pt x="168799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51505" y="1367447"/>
              <a:ext cx="1787232" cy="9144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0184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1688007" y="0"/>
                  </a:moveTo>
                  <a:lnTo>
                    <a:pt x="0" y="0"/>
                  </a:lnTo>
                  <a:lnTo>
                    <a:pt x="0" y="812546"/>
                  </a:lnTo>
                  <a:lnTo>
                    <a:pt x="1688007" y="812546"/>
                  </a:lnTo>
                  <a:lnTo>
                    <a:pt x="1688007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00184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0" y="0"/>
                  </a:moveTo>
                  <a:lnTo>
                    <a:pt x="1687998" y="0"/>
                  </a:lnTo>
                  <a:lnTo>
                    <a:pt x="168799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26025" y="1367447"/>
              <a:ext cx="1791385" cy="914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77498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1687995" y="0"/>
                  </a:moveTo>
                  <a:lnTo>
                    <a:pt x="0" y="0"/>
                  </a:lnTo>
                  <a:lnTo>
                    <a:pt x="0" y="812546"/>
                  </a:lnTo>
                  <a:lnTo>
                    <a:pt x="1687995" y="812546"/>
                  </a:lnTo>
                  <a:lnTo>
                    <a:pt x="1687995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77498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4" h="812800">
                  <a:moveTo>
                    <a:pt x="0" y="0"/>
                  </a:moveTo>
                  <a:lnTo>
                    <a:pt x="1687998" y="0"/>
                  </a:lnTo>
                  <a:lnTo>
                    <a:pt x="168799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21335" y="1367447"/>
              <a:ext cx="1787232" cy="9144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70586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5" h="812800">
                  <a:moveTo>
                    <a:pt x="1687995" y="0"/>
                  </a:moveTo>
                  <a:lnTo>
                    <a:pt x="0" y="0"/>
                  </a:lnTo>
                  <a:lnTo>
                    <a:pt x="0" y="812546"/>
                  </a:lnTo>
                  <a:lnTo>
                    <a:pt x="1687995" y="812546"/>
                  </a:lnTo>
                  <a:lnTo>
                    <a:pt x="1687995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70586" y="1395907"/>
              <a:ext cx="1688464" cy="812800"/>
            </a:xfrm>
            <a:custGeom>
              <a:avLst/>
              <a:gdLst/>
              <a:ahLst/>
              <a:cxnLst/>
              <a:rect l="l" t="t" r="r" b="b"/>
              <a:pathLst>
                <a:path w="1688465" h="812800">
                  <a:moveTo>
                    <a:pt x="0" y="0"/>
                  </a:moveTo>
                  <a:lnTo>
                    <a:pt x="1687998" y="0"/>
                  </a:lnTo>
                  <a:lnTo>
                    <a:pt x="168799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086251" y="1395907"/>
            <a:ext cx="635635" cy="812800"/>
          </a:xfrm>
          <a:prstGeom prst="rect">
            <a:avLst/>
          </a:prstGeom>
          <a:ln w="9534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27305" algn="ctr">
              <a:lnSpc>
                <a:spcPct val="100000"/>
              </a:lnSpc>
              <a:spcBef>
                <a:spcPts val="1755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39585" y="2360815"/>
            <a:ext cx="3699510" cy="914400"/>
            <a:chOff x="839585" y="2360815"/>
            <a:chExt cx="3699510" cy="914400"/>
          </a:xfrm>
        </p:grpSpPr>
        <p:sp>
          <p:nvSpPr>
            <p:cNvPr id="42" name="object 42"/>
            <p:cNvSpPr/>
            <p:nvPr/>
          </p:nvSpPr>
          <p:spPr>
            <a:xfrm>
              <a:off x="839585" y="2360815"/>
              <a:ext cx="3699167" cy="914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1326" y="2389898"/>
              <a:ext cx="3597275" cy="812800"/>
            </a:xfrm>
            <a:custGeom>
              <a:avLst/>
              <a:gdLst/>
              <a:ahLst/>
              <a:cxnLst/>
              <a:rect l="l" t="t" r="r" b="b"/>
              <a:pathLst>
                <a:path w="3597275" h="812800">
                  <a:moveTo>
                    <a:pt x="3596866" y="0"/>
                  </a:moveTo>
                  <a:lnTo>
                    <a:pt x="0" y="0"/>
                  </a:lnTo>
                  <a:lnTo>
                    <a:pt x="0" y="812545"/>
                  </a:lnTo>
                  <a:lnTo>
                    <a:pt x="3596866" y="812545"/>
                  </a:lnTo>
                  <a:lnTo>
                    <a:pt x="3596866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1326" y="2389898"/>
              <a:ext cx="3597275" cy="812800"/>
            </a:xfrm>
            <a:custGeom>
              <a:avLst/>
              <a:gdLst/>
              <a:ahLst/>
              <a:cxnLst/>
              <a:rect l="l" t="t" r="r" b="b"/>
              <a:pathLst>
                <a:path w="3597275" h="812800">
                  <a:moveTo>
                    <a:pt x="0" y="0"/>
                  </a:moveTo>
                  <a:lnTo>
                    <a:pt x="3596857" y="0"/>
                  </a:lnTo>
                  <a:lnTo>
                    <a:pt x="3596857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429588" y="1395907"/>
            <a:ext cx="4389120" cy="1596390"/>
          </a:xfrm>
          <a:prstGeom prst="rect">
            <a:avLst/>
          </a:prstGeom>
          <a:ln w="9527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755"/>
              </a:spcBef>
              <a:tabLst>
                <a:tab pos="2139950" algn="l"/>
                <a:tab pos="4017645" algn="l"/>
              </a:tabLst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3	3	3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 dirty="0">
              <a:latin typeface="Trebuchet MS"/>
              <a:cs typeface="Trebuchet MS"/>
            </a:endParaRPr>
          </a:p>
          <a:p>
            <a:pPr marL="1185545">
              <a:lnSpc>
                <a:spcPct val="100000"/>
              </a:lnSpc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26025" y="2360815"/>
            <a:ext cx="3699510" cy="914400"/>
            <a:chOff x="4626025" y="2360815"/>
            <a:chExt cx="3699510" cy="914400"/>
          </a:xfrm>
        </p:grpSpPr>
        <p:sp>
          <p:nvSpPr>
            <p:cNvPr id="47" name="object 47"/>
            <p:cNvSpPr/>
            <p:nvPr/>
          </p:nvSpPr>
          <p:spPr>
            <a:xfrm>
              <a:off x="4626025" y="2360815"/>
              <a:ext cx="3699167" cy="9144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77498" y="2389898"/>
              <a:ext cx="3597275" cy="812800"/>
            </a:xfrm>
            <a:custGeom>
              <a:avLst/>
              <a:gdLst/>
              <a:ahLst/>
              <a:cxnLst/>
              <a:rect l="l" t="t" r="r" b="b"/>
              <a:pathLst>
                <a:path w="3597275" h="812800">
                  <a:moveTo>
                    <a:pt x="3596855" y="0"/>
                  </a:moveTo>
                  <a:lnTo>
                    <a:pt x="0" y="0"/>
                  </a:lnTo>
                  <a:lnTo>
                    <a:pt x="0" y="812545"/>
                  </a:lnTo>
                  <a:lnTo>
                    <a:pt x="3596855" y="812545"/>
                  </a:lnTo>
                  <a:lnTo>
                    <a:pt x="3596855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77498" y="2389898"/>
              <a:ext cx="3597275" cy="812800"/>
            </a:xfrm>
            <a:custGeom>
              <a:avLst/>
              <a:gdLst/>
              <a:ahLst/>
              <a:cxnLst/>
              <a:rect l="l" t="t" r="r" b="b"/>
              <a:pathLst>
                <a:path w="3597275" h="812800">
                  <a:moveTo>
                    <a:pt x="0" y="0"/>
                  </a:moveTo>
                  <a:lnTo>
                    <a:pt x="3596857" y="0"/>
                  </a:lnTo>
                  <a:lnTo>
                    <a:pt x="3596857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458087" y="2389898"/>
            <a:ext cx="628650" cy="812800"/>
          </a:xfrm>
          <a:prstGeom prst="rect">
            <a:avLst/>
          </a:prstGeom>
          <a:ln w="10246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5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39585" y="3341716"/>
            <a:ext cx="4950460" cy="914400"/>
            <a:chOff x="839585" y="3341716"/>
            <a:chExt cx="4950460" cy="914400"/>
          </a:xfrm>
        </p:grpSpPr>
        <p:sp>
          <p:nvSpPr>
            <p:cNvPr id="52" name="object 52"/>
            <p:cNvSpPr/>
            <p:nvPr/>
          </p:nvSpPr>
          <p:spPr>
            <a:xfrm>
              <a:off x="839585" y="3341716"/>
              <a:ext cx="2435631" cy="9144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1326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2334803" y="0"/>
                  </a:moveTo>
                  <a:lnTo>
                    <a:pt x="0" y="0"/>
                  </a:lnTo>
                  <a:lnTo>
                    <a:pt x="0" y="812542"/>
                  </a:lnTo>
                  <a:lnTo>
                    <a:pt x="2334803" y="812542"/>
                  </a:lnTo>
                  <a:lnTo>
                    <a:pt x="2334803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1326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0" y="0"/>
                  </a:moveTo>
                  <a:lnTo>
                    <a:pt x="2334808" y="0"/>
                  </a:lnTo>
                  <a:lnTo>
                    <a:pt x="233480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54184" y="3341716"/>
              <a:ext cx="2435631" cy="9144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05136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2334806" y="0"/>
                  </a:moveTo>
                  <a:lnTo>
                    <a:pt x="0" y="0"/>
                  </a:lnTo>
                  <a:lnTo>
                    <a:pt x="0" y="812542"/>
                  </a:lnTo>
                  <a:lnTo>
                    <a:pt x="2334806" y="812542"/>
                  </a:lnTo>
                  <a:lnTo>
                    <a:pt x="2334806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05136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0" y="0"/>
                  </a:moveTo>
                  <a:lnTo>
                    <a:pt x="2334808" y="0"/>
                  </a:lnTo>
                  <a:lnTo>
                    <a:pt x="233480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057388" y="3368116"/>
            <a:ext cx="3141345" cy="812800"/>
          </a:xfrm>
          <a:prstGeom prst="rect">
            <a:avLst/>
          </a:prstGeom>
          <a:ln w="9528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5"/>
              </a:spcBef>
              <a:tabLst>
                <a:tab pos="2440305" algn="l"/>
              </a:tabLst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4	4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868784" y="3341716"/>
            <a:ext cx="2435860" cy="914400"/>
            <a:chOff x="5868784" y="3341716"/>
            <a:chExt cx="2435860" cy="914400"/>
          </a:xfrm>
        </p:grpSpPr>
        <p:sp>
          <p:nvSpPr>
            <p:cNvPr id="60" name="object 60"/>
            <p:cNvSpPr/>
            <p:nvPr/>
          </p:nvSpPr>
          <p:spPr>
            <a:xfrm>
              <a:off x="5868784" y="3341716"/>
              <a:ext cx="2435631" cy="9144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18492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2334806" y="0"/>
                  </a:moveTo>
                  <a:lnTo>
                    <a:pt x="0" y="0"/>
                  </a:lnTo>
                  <a:lnTo>
                    <a:pt x="0" y="812542"/>
                  </a:lnTo>
                  <a:lnTo>
                    <a:pt x="2334806" y="812542"/>
                  </a:lnTo>
                  <a:lnTo>
                    <a:pt x="2334806" y="0"/>
                  </a:lnTo>
                  <a:close/>
                </a:path>
              </a:pathLst>
            </a:custGeom>
            <a:solidFill>
              <a:srgbClr val="FF6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18492" y="3368116"/>
              <a:ext cx="2334895" cy="812800"/>
            </a:xfrm>
            <a:custGeom>
              <a:avLst/>
              <a:gdLst/>
              <a:ahLst/>
              <a:cxnLst/>
              <a:rect l="l" t="t" r="r" b="b"/>
              <a:pathLst>
                <a:path w="2334895" h="812800">
                  <a:moveTo>
                    <a:pt x="0" y="0"/>
                  </a:moveTo>
                  <a:lnTo>
                    <a:pt x="2334808" y="0"/>
                  </a:lnTo>
                  <a:lnTo>
                    <a:pt x="2334808" y="812545"/>
                  </a:lnTo>
                  <a:lnTo>
                    <a:pt x="0" y="8125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88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086251" y="3368116"/>
            <a:ext cx="635635" cy="812800"/>
          </a:xfrm>
          <a:prstGeom prst="rect">
            <a:avLst/>
          </a:prstGeom>
          <a:ln w="9534">
            <a:solidFill>
              <a:srgbClr val="888471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5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35676" y="918555"/>
            <a:ext cx="7672705" cy="424180"/>
            <a:chOff x="735676" y="918555"/>
            <a:chExt cx="7672705" cy="424180"/>
          </a:xfrm>
        </p:grpSpPr>
        <p:sp>
          <p:nvSpPr>
            <p:cNvPr id="65" name="object 65"/>
            <p:cNvSpPr/>
            <p:nvPr/>
          </p:nvSpPr>
          <p:spPr>
            <a:xfrm>
              <a:off x="735676" y="918555"/>
              <a:ext cx="7672641" cy="42394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4617" y="957564"/>
              <a:ext cx="7555230" cy="320040"/>
            </a:xfrm>
            <a:custGeom>
              <a:avLst/>
              <a:gdLst/>
              <a:ahLst/>
              <a:cxnLst/>
              <a:rect l="l" t="t" r="r" b="b"/>
              <a:pathLst>
                <a:path w="7555230" h="320040">
                  <a:moveTo>
                    <a:pt x="0" y="320017"/>
                  </a:moveTo>
                  <a:lnTo>
                    <a:pt x="2095" y="257735"/>
                  </a:lnTo>
                  <a:lnTo>
                    <a:pt x="7810" y="206874"/>
                  </a:lnTo>
                  <a:lnTo>
                    <a:pt x="16287" y="172583"/>
                  </a:lnTo>
                  <a:lnTo>
                    <a:pt x="26667" y="160008"/>
                  </a:lnTo>
                  <a:lnTo>
                    <a:pt x="3746937" y="160008"/>
                  </a:lnTo>
                  <a:lnTo>
                    <a:pt x="3757318" y="147434"/>
                  </a:lnTo>
                  <a:lnTo>
                    <a:pt x="3765796" y="113143"/>
                  </a:lnTo>
                  <a:lnTo>
                    <a:pt x="3771511" y="62282"/>
                  </a:lnTo>
                  <a:lnTo>
                    <a:pt x="3773607" y="0"/>
                  </a:lnTo>
                  <a:lnTo>
                    <a:pt x="3775701" y="62282"/>
                  </a:lnTo>
                  <a:lnTo>
                    <a:pt x="3781413" y="113143"/>
                  </a:lnTo>
                  <a:lnTo>
                    <a:pt x="3789887" y="147434"/>
                  </a:lnTo>
                  <a:lnTo>
                    <a:pt x="3800267" y="160008"/>
                  </a:lnTo>
                  <a:lnTo>
                    <a:pt x="7528094" y="160008"/>
                  </a:lnTo>
                  <a:lnTo>
                    <a:pt x="7538475" y="172583"/>
                  </a:lnTo>
                  <a:lnTo>
                    <a:pt x="7546953" y="206874"/>
                  </a:lnTo>
                  <a:lnTo>
                    <a:pt x="7552668" y="257735"/>
                  </a:lnTo>
                  <a:lnTo>
                    <a:pt x="7554764" y="320017"/>
                  </a:lnTo>
                </a:path>
              </a:pathLst>
            </a:custGeom>
            <a:ln w="28574">
              <a:solidFill>
                <a:srgbClr val="FE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291950" y="635685"/>
            <a:ext cx="596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solidFill>
                  <a:srgbClr val="004A84"/>
                </a:solidFill>
                <a:latin typeface="Trebuchet MS"/>
                <a:cs typeface="Trebuchet MS"/>
              </a:rPr>
              <a:t>100</a:t>
            </a:r>
            <a:r>
              <a:rPr sz="2000" b="1" spc="85" dirty="0">
                <a:solidFill>
                  <a:srgbClr val="004A84"/>
                </a:solidFill>
                <a:latin typeface="Trebuchet MS"/>
                <a:cs typeface="Trebuchet MS"/>
              </a:rPr>
              <a:t>%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21776" y="778293"/>
            <a:ext cx="317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004A84"/>
                </a:solidFill>
                <a:latin typeface="Trebuchet MS"/>
                <a:cs typeface="Trebuchet MS"/>
              </a:rPr>
              <a:t>1 </a:t>
            </a:r>
            <a:r>
              <a:rPr sz="2000" b="1" spc="-110" dirty="0">
                <a:solidFill>
                  <a:srgbClr val="004A84"/>
                </a:solidFill>
                <a:latin typeface="Trebuchet MS"/>
                <a:cs typeface="Trebuchet MS"/>
              </a:rPr>
              <a:t>column </a:t>
            </a:r>
            <a:r>
              <a:rPr sz="2000" b="1" spc="-180" dirty="0">
                <a:solidFill>
                  <a:srgbClr val="004A84"/>
                </a:solidFill>
                <a:latin typeface="Trebuchet MS"/>
                <a:cs typeface="Trebuchet MS"/>
              </a:rPr>
              <a:t>= </a:t>
            </a:r>
            <a:r>
              <a:rPr sz="2000" b="1" spc="-100" dirty="0">
                <a:solidFill>
                  <a:srgbClr val="004A84"/>
                </a:solidFill>
                <a:latin typeface="Trebuchet MS"/>
                <a:cs typeface="Trebuchet MS"/>
              </a:rPr>
              <a:t>100% </a:t>
            </a:r>
            <a:r>
              <a:rPr sz="2000" b="1" spc="75" dirty="0">
                <a:solidFill>
                  <a:srgbClr val="004A84"/>
                </a:solidFill>
                <a:latin typeface="Trebuchet MS"/>
                <a:cs typeface="Trebuchet MS"/>
              </a:rPr>
              <a:t>/</a:t>
            </a:r>
            <a:r>
              <a:rPr sz="2000" b="1" spc="-254" dirty="0">
                <a:solidFill>
                  <a:srgbClr val="004A84"/>
                </a:solidFill>
                <a:latin typeface="Trebuchet MS"/>
                <a:cs typeface="Trebuchet MS"/>
              </a:rPr>
              <a:t> </a:t>
            </a:r>
            <a:r>
              <a:rPr sz="2000" b="1" spc="-165" dirty="0">
                <a:solidFill>
                  <a:srgbClr val="004A84"/>
                </a:solidFill>
                <a:latin typeface="Trebuchet MS"/>
                <a:cs typeface="Trebuchet MS"/>
              </a:rPr>
              <a:t>12 </a:t>
            </a:r>
            <a:r>
              <a:rPr sz="2000" b="1" spc="-180" dirty="0">
                <a:solidFill>
                  <a:srgbClr val="004A84"/>
                </a:solidFill>
                <a:latin typeface="Trebuchet MS"/>
                <a:cs typeface="Trebuchet MS"/>
              </a:rPr>
              <a:t>= </a:t>
            </a:r>
            <a:r>
              <a:rPr sz="2000" b="1" spc="-120" dirty="0">
                <a:solidFill>
                  <a:srgbClr val="004A84"/>
                </a:solidFill>
                <a:latin typeface="Trebuchet MS"/>
                <a:cs typeface="Trebuchet MS"/>
              </a:rPr>
              <a:t>8.33%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228</Words>
  <Application>Microsoft Office PowerPoint</Application>
  <PresentationFormat>On-screen Show (16:9)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PowerPoint Presentation</vt:lpstr>
      <vt:lpstr>What is a Responsive Web Site?</vt:lpstr>
      <vt:lpstr>PowerPoint Presentation</vt:lpstr>
      <vt:lpstr>PowerPoint Presentation</vt:lpstr>
      <vt:lpstr>PowerPoint Presentation</vt:lpstr>
      <vt:lpstr>Alternative to Responsive Design:</vt:lpstr>
      <vt:lpstr>12-Column Grid Responsive Layout</vt:lpstr>
      <vt:lpstr>12-Column Grid Responsive Layout</vt:lpstr>
      <vt:lpstr>12-Column Grid Responsive Layout</vt:lpstr>
      <vt:lpstr>12-Column Grid Responsive Layout</vt:lpstr>
      <vt:lpstr>12-Column Grid Responsive Layout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</cp:lastModifiedBy>
  <cp:revision>3</cp:revision>
  <dcterms:created xsi:type="dcterms:W3CDTF">2020-07-20T14:59:17Z</dcterms:created>
  <dcterms:modified xsi:type="dcterms:W3CDTF">2020-07-21T05:07:54Z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2020-07-20T00:00:00Z</vt:filetime>
  </property>
</Properties>
</file>