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BCB5-7474-4B53-94CD-BE8A4196A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C0374-3446-4ACF-90B8-39788F87A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59F8-B5A3-4ADF-8BAF-B349EDC7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C41B-A167-4AA1-9FD5-B3C2BC0D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D936-8CAF-4099-9E20-3D77019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8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E77B-32EF-4B66-BFDF-808CE241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5D702-4B7E-48F8-A078-D5FBFFF1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8335-39CD-4A68-899B-D434C4AB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E19B-3C9E-4B58-969C-E0B28EE6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F6DF-DDD6-43C0-8562-65523CF2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AC778-1FD8-4365-A694-423A781A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62B4F-E53A-449E-A70E-A4DF0A04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9FA3-0B5E-4DDC-A63F-DD74335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B4EC-BFE1-40D9-9403-71B8EC9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8BE1-8894-43BC-8559-13831CD9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4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9FB-5C51-4549-86C4-BDF4D3A1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D93D-80C0-47D0-BA13-32821037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A55FB-704F-4A90-AE7F-71B64B32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8C26-B988-4446-9214-1A884ACF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79DA-7EB6-416E-B987-2935F9A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E2E4-0F54-4CAA-A39E-6C63AC0D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0A57-88E1-45E1-90EB-85EC76AE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6819-6159-4B67-8DD8-AB0064FD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8BD1-344B-41A5-84BF-0AA64CE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2E10-FCD4-4B30-900E-1E391D70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4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C187-4B1B-4354-AED4-A17C43A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9CDA-E2AC-489C-95CD-29FF46417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253F-FCD4-400D-AA3D-1C9341CC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2EE89-B88A-411B-81DC-477E07E4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586C-E375-4E5C-B068-6A288846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B197B-BFEE-41D2-8B88-303F8C17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97FD-D2E5-45DA-AF2C-64F6FD40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E3FE-7B9F-456F-BDE3-1A71F7E9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3CF0-6FE6-4AB8-9A73-BD861143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5601A-0711-439F-B81F-8F8D13BEE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DD0A7-2825-4CDC-9EB5-313B5165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AAD8E-686F-47BB-B3A9-73747A22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B54F3-963D-40AF-873A-6B1F967D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783FB-CCB7-450B-BFEF-97710B8A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F2AB-5892-4CD3-88B1-73791446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A5ADD-66BA-447C-A9D9-201A4830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EF500-1C9D-469F-942D-B6BD41CA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F74A-36FF-4E17-AA81-080D7464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BB35B-B858-44A2-805C-D37F51AF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0B732-743C-49EA-AE9D-06CB40B5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89FE7-1D93-4E40-8304-A1EB8AB7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5FC5-3684-4223-9030-A7B3AEA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3ED-F805-45C9-B12C-211BA47F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4E65-A2D3-45F9-A11D-2298FA77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5D094-3BE6-44A1-BE41-AF996EBA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E917C-E740-4409-8CB9-DFB35FD8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868A-248C-41B2-B922-88B3BF30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3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665-DD9C-4899-B7CE-E8043DA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B9837-D0F8-4F2A-A52A-239F0194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62F34-4F28-4B05-9373-E623CE7A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149D4-BE2D-424D-A12B-72EBC38F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6FB3-AC5D-4B7A-9606-52729FD8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9116B-A732-4CDF-8ECF-898E3E0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EE352-9136-4601-80CD-CBC1CF76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C74E2-7DB7-4814-8A1F-9CDC9793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E4FF-ECB3-4A90-9E4C-71AE9A69D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7FB8-6DD4-4BFA-B86A-295015D94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D92A-051C-428D-A116-2F9A33043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7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getbootstrap.com/components/)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64353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0406" y="1002703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0125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Responsive Bootstrap's grid system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3</a:t>
            </a:r>
            <a:r>
              <a:rPr sz="24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66" y="2673857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5598" y="2673857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187" y="225482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969" y="227269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355975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242852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4 main</a:t>
            </a:r>
            <a:r>
              <a:rPr sz="24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classes: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table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table-striped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.table-bordered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.table-hover</a:t>
            </a:r>
            <a:endParaRPr sz="2000">
              <a:latin typeface="TeXGyreAdventor"/>
              <a:cs typeface="TeXGyreAdventor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dirty="0">
                <a:solidFill>
                  <a:srgbClr val="404040"/>
                </a:solidFill>
                <a:latin typeface="TeXGyreAdventor"/>
                <a:cs typeface="TeXGyreAdventor"/>
              </a:rPr>
              <a:t>5 </a:t>
            </a:r>
            <a:r>
              <a:rPr sz="24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contextual</a:t>
            </a:r>
            <a:r>
              <a:rPr sz="2400" i="1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eXGyreAdventor"/>
                <a:cs typeface="TeXGyreAdventor"/>
              </a:rPr>
              <a:t>classes:</a:t>
            </a:r>
            <a:endParaRPr sz="24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7F7F7F"/>
                </a:solidFill>
                <a:latin typeface="TeXGyreAdventor"/>
                <a:cs typeface="TeXGyreAdventor"/>
              </a:rPr>
              <a:t>active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008000"/>
                </a:solidFill>
                <a:latin typeface="TeXGyreAdventor"/>
                <a:cs typeface="TeXGyreAdventor"/>
              </a:rPr>
              <a:t>success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4A8EF2"/>
                </a:solidFill>
                <a:latin typeface="TeXGyreAdventor"/>
                <a:cs typeface="TeXGyreAdventor"/>
              </a:rPr>
              <a:t>info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DEDE00"/>
                </a:solidFill>
                <a:latin typeface="TeXGyreAdventor"/>
                <a:cs typeface="TeXGyreAdventor"/>
              </a:rPr>
              <a:t>warning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danger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03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9572" y="1666251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997" y="2348748"/>
            <a:ext cx="8009918" cy="326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3 main</a:t>
            </a:r>
            <a:r>
              <a:rPr sz="24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classes: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img-rounded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img-circle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img-thumbnail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400" y="4100867"/>
            <a:ext cx="8458200" cy="205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37" y="2537314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5619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2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  <a:p>
            <a:pPr marL="190500" marR="128079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provides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 easy way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create  predefined alert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messages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Alerts are created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.alert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class,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followed by  one of the four contextual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08000"/>
                </a:solidFill>
                <a:latin typeface="Gothic Uralic"/>
                <a:cs typeface="Gothic Uralic"/>
              </a:rPr>
              <a:t>.alert-success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85B2F6"/>
                </a:solidFill>
                <a:latin typeface="Gothic Uralic"/>
                <a:cs typeface="Gothic Uralic"/>
              </a:rPr>
              <a:t>.alert-info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DEDE00"/>
                </a:solidFill>
                <a:latin typeface="Gothic Uralic"/>
                <a:cs typeface="Gothic Uralic"/>
              </a:rPr>
              <a:t>.alert-warning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Gothic Uralic"/>
                <a:cs typeface="Gothic Uralic"/>
              </a:rPr>
              <a:t>.alert-danger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77" y="2074871"/>
            <a:ext cx="8132454" cy="391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7692" y="1790015"/>
            <a:ext cx="6921009" cy="454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52690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provides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seven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styles of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buttons: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achieve the button styles above, 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has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following contextual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classes: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33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.btn-default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0000FF"/>
                </a:solidFill>
                <a:latin typeface="Gothic Uralic"/>
                <a:cs typeface="Gothic Uralic"/>
              </a:rPr>
              <a:t>.btn-primary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008000"/>
                </a:solidFill>
                <a:latin typeface="Gothic Uralic"/>
                <a:cs typeface="Gothic Uralic"/>
              </a:rPr>
              <a:t>.btn-success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ACCBF9"/>
                </a:solidFill>
                <a:latin typeface="Gothic Uralic"/>
                <a:cs typeface="Gothic Uralic"/>
              </a:rPr>
              <a:t>.btn-info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FF6600"/>
                </a:solidFill>
                <a:latin typeface="Gothic Uralic"/>
                <a:cs typeface="Gothic Uralic"/>
              </a:rPr>
              <a:t>.btn-warning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FF0000"/>
                </a:solidFill>
                <a:latin typeface="Gothic Uralic"/>
                <a:cs typeface="Gothic Uralic"/>
              </a:rPr>
              <a:t>.btn-danger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.btn-link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96505" cy="492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free front-end framework (HTML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 CSS)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faster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easier web</a:t>
            </a:r>
            <a:r>
              <a:rPr sz="24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development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400">
              <a:latin typeface="Gothic Uralic"/>
              <a:cs typeface="Gothic Uralic"/>
            </a:endParaRPr>
          </a:p>
          <a:p>
            <a:pPr marL="190500" marR="549910" indent="-177800">
              <a:lnSpc>
                <a:spcPct val="994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famous for being developed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components that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have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ability to follow the  property of responsive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designs</a:t>
            </a:r>
            <a:endParaRPr sz="2400">
              <a:latin typeface="Gothic Uralic"/>
              <a:cs typeface="Gothic Uralic"/>
            </a:endParaRPr>
          </a:p>
          <a:p>
            <a:pPr marL="469900" marR="97155" lvl="1" indent="-190500">
              <a:lnSpc>
                <a:spcPct val="100400"/>
              </a:lnSpc>
              <a:spcBef>
                <a:spcPts val="49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Responsive Design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about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using CSS and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HTML to resize, 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hide,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shrink, enlarge, or move the content to make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look  good on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any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screen</a:t>
            </a:r>
            <a:endParaRPr sz="2000">
              <a:latin typeface="Gothic Uralic"/>
              <a:cs typeface="Gothic Uralic"/>
            </a:endParaRPr>
          </a:p>
          <a:p>
            <a:pPr marL="469900" marR="297815" lvl="1" indent="-190500">
              <a:lnSpc>
                <a:spcPts val="2320"/>
              </a:lnSpc>
              <a:spcBef>
                <a:spcPts val="6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Responsive Design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allow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your page works for </a:t>
            </a:r>
            <a:r>
              <a:rPr sz="2000" spc="-25" dirty="0">
                <a:solidFill>
                  <a:srgbClr val="404040"/>
                </a:solidFill>
                <a:latin typeface="Gothic Uralic"/>
                <a:cs typeface="Gothic Uralic"/>
              </a:rPr>
              <a:t>computer, 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tablets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mobile</a:t>
            </a:r>
            <a:r>
              <a:rPr sz="20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phones.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1879" y="1471993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654177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1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provides 260 glyphicons from the  Glyphicons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Halflings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set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http://getbootstrap.com/components/)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052" y="3091522"/>
            <a:ext cx="6337947" cy="3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3323" y="1637145"/>
            <a:ext cx="5775778" cy="476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749" y="2212542"/>
            <a:ext cx="5432109" cy="334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43850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Labels are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provide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information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about  something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3500">
              <a:latin typeface="Gothic Uralic"/>
              <a:cs typeface="Gothic Uralic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create labels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2400" spc="10" dirty="0">
                <a:solidFill>
                  <a:srgbClr val="404040"/>
                </a:solidFill>
                <a:latin typeface="Gothic Uralic"/>
                <a:cs typeface="Gothic Uralic"/>
              </a:rPr>
              <a:t>colorful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backgrounds to  highlight the text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inside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de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label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3500">
              <a:latin typeface="Gothic Uralic"/>
              <a:cs typeface="Gothic Uralic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Use the</a:t>
            </a:r>
            <a:r>
              <a:rPr sz="24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.label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class,	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followed by one of the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six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contextual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.label-default,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0000FF"/>
                </a:solidFill>
                <a:latin typeface="Gothic Uralic"/>
                <a:cs typeface="Gothic Uralic"/>
              </a:rPr>
              <a:t>.label-</a:t>
            </a:r>
            <a:endParaRPr sz="2400">
              <a:latin typeface="Gothic Uralic"/>
              <a:cs typeface="Gothic Uralic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sz="2400" spc="-5" dirty="0">
                <a:solidFill>
                  <a:srgbClr val="0000FF"/>
                </a:solidFill>
                <a:latin typeface="Gothic Uralic"/>
                <a:cs typeface="Gothic Uralic"/>
              </a:rPr>
              <a:t>primary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008000"/>
                </a:solidFill>
                <a:latin typeface="Gothic Uralic"/>
                <a:cs typeface="Gothic Uralic"/>
              </a:rPr>
              <a:t>.label-success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4A8EF2"/>
                </a:solidFill>
                <a:latin typeface="Gothic Uralic"/>
                <a:cs typeface="Gothic Uralic"/>
              </a:rPr>
              <a:t>.label-info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, </a:t>
            </a:r>
            <a:r>
              <a:rPr sz="2400" dirty="0">
                <a:solidFill>
                  <a:srgbClr val="FF6600"/>
                </a:solidFill>
                <a:latin typeface="Gothic Uralic"/>
                <a:cs typeface="Gothic Uralic"/>
              </a:rPr>
              <a:t>.label-warning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or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othic Uralic"/>
                <a:cs typeface="Gothic Uralic"/>
              </a:rPr>
              <a:t>.label-danger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341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270" y="1638567"/>
            <a:ext cx="6604839" cy="227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7000" y="4897640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9653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  <a:p>
            <a:pPr marL="190500" marR="31115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Gothic Uralic"/>
                <a:cs typeface="Gothic Uralic"/>
              </a:rPr>
              <a:t>A panel </a:t>
            </a:r>
            <a:r>
              <a:rPr sz="2400" dirty="0">
                <a:latin typeface="Gothic Uralic"/>
                <a:cs typeface="Gothic Uralic"/>
              </a:rPr>
              <a:t>in </a:t>
            </a:r>
            <a:r>
              <a:rPr sz="2400" spc="-5" dirty="0">
                <a:latin typeface="Gothic Uralic"/>
                <a:cs typeface="Gothic Uralic"/>
              </a:rPr>
              <a:t>bootstrap </a:t>
            </a:r>
            <a:r>
              <a:rPr sz="2400" dirty="0">
                <a:latin typeface="Gothic Uralic"/>
                <a:cs typeface="Gothic Uralic"/>
              </a:rPr>
              <a:t>is a </a:t>
            </a:r>
            <a:r>
              <a:rPr sz="2400" spc="-5" dirty="0">
                <a:latin typeface="Gothic Uralic"/>
                <a:cs typeface="Gothic Uralic"/>
              </a:rPr>
              <a:t>bordered box </a:t>
            </a:r>
            <a:r>
              <a:rPr sz="2400" dirty="0">
                <a:latin typeface="Gothic Uralic"/>
                <a:cs typeface="Gothic Uralic"/>
              </a:rPr>
              <a:t>with </a:t>
            </a:r>
            <a:r>
              <a:rPr sz="2400" spc="-5" dirty="0">
                <a:latin typeface="Gothic Uralic"/>
                <a:cs typeface="Gothic Uralic"/>
              </a:rPr>
              <a:t>some  padding around </a:t>
            </a:r>
            <a:r>
              <a:rPr sz="2400" dirty="0">
                <a:latin typeface="Gothic Uralic"/>
                <a:cs typeface="Gothic Uralic"/>
              </a:rPr>
              <a:t>its </a:t>
            </a:r>
            <a:r>
              <a:rPr sz="2400" spc="-5" dirty="0">
                <a:latin typeface="Gothic Uralic"/>
                <a:cs typeface="Gothic Uralic"/>
              </a:rPr>
              <a:t>content that can be </a:t>
            </a:r>
            <a:r>
              <a:rPr sz="2400" dirty="0">
                <a:latin typeface="Gothic Uralic"/>
                <a:cs typeface="Gothic Uralic"/>
              </a:rPr>
              <a:t>use </a:t>
            </a:r>
            <a:r>
              <a:rPr sz="2400" spc="-5" dirty="0">
                <a:latin typeface="Gothic Uralic"/>
                <a:cs typeface="Gothic Uralic"/>
              </a:rPr>
              <a:t>to  highlight or separated some </a:t>
            </a:r>
            <a:r>
              <a:rPr sz="2400" spc="5" dirty="0">
                <a:latin typeface="Gothic Uralic"/>
                <a:cs typeface="Gothic Uralic"/>
              </a:rPr>
              <a:t>information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Gothic Uralic"/>
                <a:cs typeface="Gothic Uralic"/>
              </a:rPr>
              <a:t>Like </a:t>
            </a:r>
            <a:r>
              <a:rPr sz="2400" spc="-5" dirty="0">
                <a:latin typeface="Gothic Uralic"/>
                <a:cs typeface="Gothic Uralic"/>
              </a:rPr>
              <a:t>other bootstrap elements panel </a:t>
            </a:r>
            <a:r>
              <a:rPr sz="2400" dirty="0">
                <a:latin typeface="Gothic Uralic"/>
                <a:cs typeface="Gothic Uralic"/>
              </a:rPr>
              <a:t>has </a:t>
            </a:r>
            <a:r>
              <a:rPr sz="2400" spc="-5" dirty="0">
                <a:latin typeface="Gothic Uralic"/>
                <a:cs typeface="Gothic Uralic"/>
              </a:rPr>
              <a:t>contextual  </a:t>
            </a:r>
            <a:r>
              <a:rPr sz="2400" dirty="0">
                <a:latin typeface="Gothic Uralic"/>
                <a:cs typeface="Gothic Uralic"/>
              </a:rPr>
              <a:t>classes also </a:t>
            </a:r>
            <a:r>
              <a:rPr sz="2400" spc="-5" dirty="0">
                <a:latin typeface="Gothic Uralic"/>
                <a:cs typeface="Gothic Uralic"/>
              </a:rPr>
              <a:t>(</a:t>
            </a:r>
            <a:r>
              <a:rPr sz="2400" spc="-5" dirty="0">
                <a:solidFill>
                  <a:srgbClr val="7F7F7F"/>
                </a:solidFill>
                <a:latin typeface="Gothic Uralic"/>
                <a:cs typeface="Gothic Uralic"/>
              </a:rPr>
              <a:t>.panel-default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Gothic Uralic"/>
                <a:cs typeface="Gothic Uralic"/>
              </a:rPr>
              <a:t>.panel-primary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dirty="0">
                <a:solidFill>
                  <a:srgbClr val="008000"/>
                </a:solidFill>
                <a:latin typeface="Gothic Uralic"/>
                <a:cs typeface="Gothic Uralic"/>
              </a:rPr>
              <a:t>.panel-  </a:t>
            </a:r>
            <a:r>
              <a:rPr sz="2400" spc="-5" dirty="0">
                <a:solidFill>
                  <a:srgbClr val="008000"/>
                </a:solidFill>
                <a:latin typeface="Gothic Uralic"/>
                <a:cs typeface="Gothic Uralic"/>
              </a:rPr>
              <a:t>success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85B2F6"/>
                </a:solidFill>
                <a:latin typeface="Gothic Uralic"/>
                <a:cs typeface="Gothic Uralic"/>
              </a:rPr>
              <a:t>.panel-info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dirty="0">
                <a:solidFill>
                  <a:srgbClr val="DEDE00"/>
                </a:solidFill>
                <a:latin typeface="Gothic Uralic"/>
                <a:cs typeface="Gothic Uralic"/>
              </a:rPr>
              <a:t>.panel-warning</a:t>
            </a:r>
            <a:r>
              <a:rPr sz="2400" dirty="0">
                <a:latin typeface="Gothic Uralic"/>
                <a:cs typeface="Gothic Uralic"/>
              </a:rPr>
              <a:t>, </a:t>
            </a:r>
            <a:r>
              <a:rPr sz="2400" spc="-5" dirty="0">
                <a:latin typeface="Gothic Uralic"/>
                <a:cs typeface="Gothic Uralic"/>
              </a:rPr>
              <a:t>or </a:t>
            </a:r>
            <a:r>
              <a:rPr sz="2400" dirty="0">
                <a:solidFill>
                  <a:srgbClr val="FF0000"/>
                </a:solidFill>
                <a:latin typeface="Gothic Uralic"/>
                <a:cs typeface="Gothic Uralic"/>
              </a:rPr>
              <a:t>.panel-  </a:t>
            </a:r>
            <a:r>
              <a:rPr sz="2400" spc="-5" dirty="0">
                <a:solidFill>
                  <a:srgbClr val="FF0000"/>
                </a:solidFill>
                <a:latin typeface="Gothic Uralic"/>
                <a:cs typeface="Gothic Uralic"/>
              </a:rPr>
              <a:t>danger</a:t>
            </a:r>
            <a:r>
              <a:rPr sz="2400" spc="-5" dirty="0">
                <a:latin typeface="Gothic Uralic"/>
                <a:cs typeface="Gothic Uralic"/>
              </a:rPr>
              <a:t>)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912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1467" y="3911701"/>
            <a:ext cx="6019800" cy="226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4118" y="1627143"/>
            <a:ext cx="5584456" cy="188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8459" cy="519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73660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find several templates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 themes free to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download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2000" b="1" dirty="0">
                <a:solidFill>
                  <a:srgbClr val="404040"/>
                </a:solidFill>
                <a:latin typeface="Gothic Uralic"/>
                <a:cs typeface="Gothic Uralic"/>
              </a:rPr>
              <a:t>theme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consists of customized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CSS</a:t>
            </a:r>
            <a:endParaRPr sz="2000">
              <a:latin typeface="Gothic Uralic"/>
              <a:cs typeface="Gothic Uralic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8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2000" b="1" dirty="0">
                <a:solidFill>
                  <a:srgbClr val="404040"/>
                </a:solidFill>
                <a:latin typeface="Gothic Uralic"/>
                <a:cs typeface="Gothic Uralic"/>
              </a:rPr>
              <a:t>template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consists of one or more predesigned HTML pages, 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which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often make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theme</a:t>
            </a:r>
            <a:endParaRPr sz="2000">
              <a:latin typeface="Gothic Uralic"/>
              <a:cs typeface="Gothic Uralic"/>
            </a:endParaRPr>
          </a:p>
          <a:p>
            <a:pPr marL="190500" marR="229235" indent="-177800">
              <a:lnSpc>
                <a:spcPct val="994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141287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Both are collection of bootstrap elements (grids,  buttons, panels), put together for someone,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until  have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	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fully functional website or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web</a:t>
            </a:r>
            <a:r>
              <a:rPr sz="24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application.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some free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templates</a:t>
            </a:r>
            <a:r>
              <a:rPr sz="2400" spc="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here: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Gothic Uralic"/>
              <a:cs typeface="Gothic Uralic"/>
            </a:endParaRPr>
          </a:p>
          <a:p>
            <a:pPr marL="19875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https://startbootstrap.com/template-categories/all/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49871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1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web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SB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Admin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2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template is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appropriate. It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has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forms,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tables, charts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other  useful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components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2226" y="2885452"/>
            <a:ext cx="5497258" cy="3591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0509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In other words, 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collection of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CSS  classes 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JavaScript functions the you get ready  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use and will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not worry about write code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like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this: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770" y="2844251"/>
            <a:ext cx="2698372" cy="144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70" y="4463046"/>
            <a:ext cx="7480300" cy="223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82230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0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Download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SB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Admin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2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template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your computer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open the /pages/index.html in your web  browser</a:t>
            </a:r>
            <a:endParaRPr sz="2400">
              <a:latin typeface="Gothic Uralic"/>
              <a:cs typeface="Gothic Uralic"/>
            </a:endParaRPr>
          </a:p>
          <a:p>
            <a:pPr marL="190500" marR="15875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Start to customize it,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instead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write you application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design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from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scratch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22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009" y="1600200"/>
            <a:ext cx="5127993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41489"/>
            <a:ext cx="7101840" cy="15347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19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5" dirty="0">
                <a:solidFill>
                  <a:srgbClr val="404040"/>
                </a:solidFill>
                <a:latin typeface="Gothic Uralic"/>
                <a:cs typeface="Gothic Uralic"/>
              </a:rPr>
              <a:t>References</a:t>
            </a:r>
            <a:endParaRPr sz="3200">
              <a:latin typeface="Gothic Uralic"/>
              <a:cs typeface="Gothic Uralic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w3schools. Bootstrap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3 </a:t>
            </a:r>
            <a:r>
              <a:rPr sz="2800" spc="-15" dirty="0">
                <a:solidFill>
                  <a:srgbClr val="404040"/>
                </a:solidFill>
                <a:latin typeface="Gothic Uralic"/>
                <a:cs typeface="Gothic Uralic"/>
              </a:rPr>
              <a:t>Tutorial.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https://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 www.w3schools.com/bootstrap/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25181"/>
            <a:ext cx="7071995" cy="1120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55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5" dirty="0">
                <a:solidFill>
                  <a:srgbClr val="404040"/>
                </a:solidFill>
                <a:latin typeface="Gothic Uralic"/>
                <a:cs typeface="Gothic Uralic"/>
              </a:rPr>
              <a:t>Source</a:t>
            </a:r>
            <a:r>
              <a:rPr sz="3200" b="1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Gothic Uralic"/>
                <a:cs typeface="Gothic Uralic"/>
              </a:rPr>
              <a:t>Code</a:t>
            </a:r>
            <a:endParaRPr sz="32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665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https://github.com/jadsonjs/bootstrap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82129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HTML5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doctype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at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beginning of the  page, along with the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lang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attribute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correct 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character</a:t>
            </a:r>
            <a:r>
              <a:rPr sz="2400" b="1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set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567" y="3460182"/>
            <a:ext cx="8284571" cy="170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401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0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1971"/>
            <a:ext cx="8001634" cy="3620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0" marR="738505" indent="-177800">
              <a:lnSpc>
                <a:spcPct val="101499"/>
              </a:lnSpc>
              <a:spcBef>
                <a:spcPts val="5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Meta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viewport tag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ensure proper rendering and  touch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zooming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0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Width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of the page to follow the screen-width of the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device and initial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default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level</a:t>
            </a: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of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device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46990" indent="-177800">
              <a:lnSpc>
                <a:spcPct val="1014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User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have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better experience, thus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not need  zoom the page 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view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page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118984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need 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three</a:t>
            </a:r>
            <a:r>
              <a:rPr sz="24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files: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404040"/>
                </a:solidFill>
                <a:latin typeface="Gothic Uralic"/>
                <a:cs typeface="Gothic Uralic"/>
              </a:rPr>
              <a:t>bootstrap.min.css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404040"/>
                </a:solidFill>
                <a:latin typeface="Gothic Uralic"/>
                <a:cs typeface="Gothic Uralic"/>
              </a:rPr>
              <a:t>jquery.min.js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404040"/>
                </a:solidFill>
                <a:latin typeface="Gothic Uralic"/>
                <a:cs typeface="Gothic Uralic"/>
              </a:rPr>
              <a:t>bootstrap.min.js</a:t>
            </a:r>
            <a:endParaRPr sz="2000">
              <a:latin typeface="Gothic Uralic"/>
              <a:cs typeface="Gothic Ural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285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must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download it and include in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you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page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this example,	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from the</a:t>
            </a:r>
            <a:r>
              <a:rPr sz="2400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Internet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24" y="4881299"/>
            <a:ext cx="8768733" cy="53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377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has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concept of containing element to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wrap site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contents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03" y="2849980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Bootstrap's grid system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allows up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12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  across the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page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divide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container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rows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each row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space multiple of the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12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In the bellow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example,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divide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space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inside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container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1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row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this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row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3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same side. 4+4+4 =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12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use any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combination that the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sum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be equal  to 12.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5045" y="4009652"/>
            <a:ext cx="5961106" cy="230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877</Words>
  <Application>Microsoft Office PowerPoint</Application>
  <PresentationFormat>On-screen Show (4:3)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Gothic Uralic</vt:lpstr>
      <vt:lpstr>TeXGyreAdventor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</cp:lastModifiedBy>
  <cp:revision>1</cp:revision>
  <dcterms:created xsi:type="dcterms:W3CDTF">2020-07-20T15:24:10Z</dcterms:created>
  <dcterms:modified xsi:type="dcterms:W3CDTF">2020-07-20T15:25:10Z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2020-07-20T00:00:00Z</vt:filetime>
  </property>
</Properties>
</file>