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Questrial"/>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Questrial-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The Internet of Things is actually a pretty simple concept, </a:t>
            </a:r>
            <a:r>
              <a:rPr b="1" i="0" lang="en-US" sz="1200">
                <a:solidFill>
                  <a:schemeClr val="dk1"/>
                </a:solidFill>
                <a:latin typeface="Calibri"/>
                <a:ea typeface="Calibri"/>
                <a:cs typeface="Calibri"/>
                <a:sym typeface="Calibri"/>
              </a:rPr>
              <a:t>it means taking all the things in the world and connecting them to the internet</a:t>
            </a:r>
            <a:r>
              <a:rPr b="0" i="0" lang="en-US"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a:p>
        </p:txBody>
      </p:sp>
      <p:sp>
        <p:nvSpPr>
          <p:cNvPr id="251" name="Google Shape;25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1. Privacy</a:t>
            </a:r>
            <a:r>
              <a:rPr b="0" lang="en-US" sz="1200">
                <a:solidFill>
                  <a:schemeClr val="dk1"/>
                </a:solidFill>
                <a:latin typeface="Calibri"/>
                <a:ea typeface="Calibri"/>
                <a:cs typeface="Calibri"/>
                <a:sym typeface="Calibri"/>
              </a:rPr>
              <a:t> </a:t>
            </a:r>
            <a:r>
              <a:rPr b="1" lang="en-US" sz="1200">
                <a:solidFill>
                  <a:schemeClr val="dk1"/>
                </a:solidFill>
                <a:latin typeface="Calibri"/>
                <a:ea typeface="Calibri"/>
                <a:cs typeface="Calibri"/>
                <a:sym typeface="Calibri"/>
              </a:rPr>
              <a:t>–</a:t>
            </a:r>
            <a:r>
              <a:rPr b="0" lang="en-US" sz="1200">
                <a:solidFill>
                  <a:schemeClr val="dk1"/>
                </a:solidFill>
                <a:latin typeface="Calibri"/>
                <a:ea typeface="Calibri"/>
                <a:cs typeface="Calibri"/>
                <a:sym typeface="Calibri"/>
              </a:rPr>
              <a:t> This is a great concern when it comes to exchanging valuable information regarding anything. Since everything will be connected breaching inside the network would be easy by the hackers. By entering into just a part of network would reveal everything regarding an individual or organization or both (may be). What if your office colleagues know what medicines you take or where did you go last night?</a:t>
            </a:r>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2. Safety –</a:t>
            </a:r>
            <a:r>
              <a:rPr b="0" lang="en-US" sz="1200">
                <a:solidFill>
                  <a:schemeClr val="dk1"/>
                </a:solidFill>
                <a:latin typeface="Calibri"/>
                <a:ea typeface="Calibri"/>
                <a:cs typeface="Calibri"/>
                <a:sym typeface="Calibri"/>
              </a:rPr>
              <a:t> If a situation comes like a notorious hacker changes your medical prescription and you are supplied expired medicines or those medicinal drugs to which you are allergic to, then there would be a health disaster. Since the consumer that time would be dependent entirely on the technology there would be least probability that he would bother checking anything. The verification today is done manually by the consumer himself but no one knows what will happen later.</a:t>
            </a:r>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3. Compatibility –</a:t>
            </a:r>
            <a:r>
              <a:rPr b="0" lang="en-US" sz="1200">
                <a:solidFill>
                  <a:schemeClr val="dk1"/>
                </a:solidFill>
                <a:latin typeface="Calibri"/>
                <a:ea typeface="Calibri"/>
                <a:cs typeface="Calibri"/>
                <a:sym typeface="Calibri"/>
              </a:rPr>
              <a:t> At present there is no international standard for device compatibility. For example, home based appliances and equipments may be getting problems in connecting with laptops or mobile phones. Also Apple devices don’t accept the connectivity with any other device. Likewise different manufacturers need to agree upon this else people will prefer buying only one brand and there would be monopoly.</a:t>
            </a:r>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4. Complexity</a:t>
            </a:r>
            <a:r>
              <a:rPr b="0" lang="en-US" sz="1200">
                <a:solidFill>
                  <a:schemeClr val="dk1"/>
                </a:solidFill>
                <a:latin typeface="Calibri"/>
                <a:ea typeface="Calibri"/>
                <a:cs typeface="Calibri"/>
                <a:sym typeface="Calibri"/>
              </a:rPr>
              <a:t> – If there comes a bug all of a sudden or electricity goes off there would be so much of problem since everyone will be dependent on the </a:t>
            </a:r>
            <a:r>
              <a:rPr b="1" lang="en-US" sz="1200">
                <a:solidFill>
                  <a:schemeClr val="dk1"/>
                </a:solidFill>
                <a:latin typeface="Calibri"/>
                <a:ea typeface="Calibri"/>
                <a:cs typeface="Calibri"/>
                <a:sym typeface="Calibri"/>
              </a:rPr>
              <a:t>IoT technology</a:t>
            </a:r>
            <a:r>
              <a:rPr b="0" lang="en-US" sz="1200">
                <a:solidFill>
                  <a:schemeClr val="dk1"/>
                </a:solidFill>
                <a:latin typeface="Calibri"/>
                <a:ea typeface="Calibri"/>
                <a:cs typeface="Calibri"/>
                <a:sym typeface="Calibri"/>
              </a:rPr>
              <a:t> only. The bugs will lead to certain tasks wrongly accomplished or not done at all.</a:t>
            </a:r>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5. Unemployment –</a:t>
            </a:r>
            <a:r>
              <a:rPr b="0" lang="en-US" sz="1200">
                <a:solidFill>
                  <a:schemeClr val="dk1"/>
                </a:solidFill>
                <a:latin typeface="Calibri"/>
                <a:ea typeface="Calibri"/>
                <a:cs typeface="Calibri"/>
                <a:sym typeface="Calibri"/>
              </a:rPr>
              <a:t> Since the technology would do its task all by itself there will be no need of any manpower, ultimately leading to unemployment. Today’s computers need to be operated by someone but later the lists of tasks would be done by the machine itself.</a:t>
            </a:r>
            <a:endParaRPr/>
          </a:p>
          <a:p>
            <a:pPr indent="0" lvl="0" marL="0" rtl="0" algn="l">
              <a:spcBef>
                <a:spcPts val="0"/>
              </a:spcBef>
              <a:spcAft>
                <a:spcPts val="0"/>
              </a:spcAft>
              <a:buNone/>
            </a:pPr>
            <a:r>
              <a:t/>
            </a:r>
            <a:endParaRPr/>
          </a:p>
        </p:txBody>
      </p:sp>
      <p:sp>
        <p:nvSpPr>
          <p:cNvPr id="284" name="Google Shape;28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Connectivity with ML </a:t>
            </a:r>
            <a:endParaRPr/>
          </a:p>
        </p:txBody>
      </p:sp>
      <p:sp>
        <p:nvSpPr>
          <p:cNvPr id="293" name="Google Shape;29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8" name="Google Shape;58;p2"/>
          <p:cNvGrpSpPr/>
          <p:nvPr/>
        </p:nvGrpSpPr>
        <p:grpSpPr>
          <a:xfrm>
            <a:off x="0" y="0"/>
            <a:ext cx="2305051" cy="6858001"/>
            <a:chOff x="0" y="0"/>
            <a:chExt cx="2305051" cy="6858001"/>
          </a:xfrm>
        </p:grpSpPr>
        <p:sp>
          <p:nvSpPr>
            <p:cNvPr id="59" name="Google Shape;59;p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5" name="Google Shape;65;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6" name="Google Shape;66;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8" name="Google Shape;68;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9" name="Google Shape;69;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72" name="Google Shape;72;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4" name="Google Shape;74;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7" name="Google Shape;77;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80" name="Google Shape;80;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82" name="Google Shape;82;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4" name="Google Shape;84;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6" name="Google Shape;86;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90" name="Google Shape;90;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91" name="Google Shape;91;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93" name="Google Shape;93;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4" name="Google Shape;94;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6" name="Google Shape;96;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8" name="Google Shape;98;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101" name="Google Shape;101;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103" name="Google Shape;103;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6" name="Google Shape;106;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7" name="Google Shape;107;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10" name="Google Shape;110;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12" name="Google Shape;112;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4800"/>
              <a:buFont typeface="Quest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5" name="Google Shape;115;p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69" name="Shape 169"/>
        <p:cNvGrpSpPr/>
        <p:nvPr/>
      </p:nvGrpSpPr>
      <p:grpSpPr>
        <a:xfrm>
          <a:off x="0" y="0"/>
          <a:ext cx="0" cy="0"/>
          <a:chOff x="0" y="0"/>
          <a:chExt cx="0" cy="0"/>
        </a:xfrm>
      </p:grpSpPr>
      <p:sp>
        <p:nvSpPr>
          <p:cNvPr id="170" name="Google Shape;170;p1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200"/>
              <a:buFont typeface="Quest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11"/>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Questrial"/>
                <a:ea typeface="Questrial"/>
                <a:cs typeface="Questrial"/>
                <a:sym typeface="Questrial"/>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172" name="Google Shape;172;p1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3" name="Google Shape;173;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76" name="Shape 176"/>
        <p:cNvGrpSpPr/>
        <p:nvPr/>
      </p:nvGrpSpPr>
      <p:grpSpPr>
        <a:xfrm>
          <a:off x="0" y="0"/>
          <a:ext cx="0" cy="0"/>
          <a:chOff x="0" y="0"/>
          <a:chExt cx="0" cy="0"/>
        </a:xfrm>
      </p:grpSpPr>
      <p:sp>
        <p:nvSpPr>
          <p:cNvPr id="177" name="Google Shape;177;p1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3600"/>
              <a:buFont typeface="Quest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1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9" name="Google Shape;179;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82" name="Shape 182"/>
        <p:cNvGrpSpPr/>
        <p:nvPr/>
      </p:nvGrpSpPr>
      <p:grpSpPr>
        <a:xfrm>
          <a:off x="0" y="0"/>
          <a:ext cx="0" cy="0"/>
          <a:chOff x="0" y="0"/>
          <a:chExt cx="0" cy="0"/>
        </a:xfrm>
      </p:grpSpPr>
      <p:sp>
        <p:nvSpPr>
          <p:cNvPr id="183" name="Google Shape;183;p1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3600"/>
              <a:buFont typeface="Quest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5" name="Google Shape;185;p1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6" name="Google Shape;186;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1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Questrial"/>
              <a:buNone/>
            </a:pPr>
            <a:r>
              <a:rPr b="0" i="0" lang="en-US" sz="8000" u="none" cap="none" strike="noStrike">
                <a:solidFill>
                  <a:schemeClr val="lt1"/>
                </a:solidFill>
                <a:latin typeface="Questrial"/>
                <a:ea typeface="Questrial"/>
                <a:cs typeface="Questrial"/>
                <a:sym typeface="Questrial"/>
              </a:rPr>
              <a:t>“</a:t>
            </a:r>
            <a:endParaRPr/>
          </a:p>
        </p:txBody>
      </p:sp>
      <p:sp>
        <p:nvSpPr>
          <p:cNvPr id="190" name="Google Shape;190;p1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Questrial"/>
              <a:buNone/>
            </a:pPr>
            <a:r>
              <a:rPr b="0" i="0" lang="en-US" sz="8000" u="none" cap="none" strike="noStrike">
                <a:solidFill>
                  <a:schemeClr val="lt1"/>
                </a:solidFill>
                <a:latin typeface="Questrial"/>
                <a:ea typeface="Questrial"/>
                <a:cs typeface="Questrial"/>
                <a:sym typeface="Quest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91" name="Shape 191"/>
        <p:cNvGrpSpPr/>
        <p:nvPr/>
      </p:nvGrpSpPr>
      <p:grpSpPr>
        <a:xfrm>
          <a:off x="0" y="0"/>
          <a:ext cx="0" cy="0"/>
          <a:chOff x="0" y="0"/>
          <a:chExt cx="0" cy="0"/>
        </a:xfrm>
      </p:grpSpPr>
      <p:sp>
        <p:nvSpPr>
          <p:cNvPr id="192" name="Google Shape;192;p1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600"/>
              <a:buFont typeface="Quest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1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4" name="Google Shape;194;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7" name="Shape 197"/>
        <p:cNvGrpSpPr/>
        <p:nvPr/>
      </p:nvGrpSpPr>
      <p:grpSpPr>
        <a:xfrm>
          <a:off x="0" y="0"/>
          <a:ext cx="0" cy="0"/>
          <a:chOff x="0" y="0"/>
          <a:chExt cx="0" cy="0"/>
        </a:xfrm>
      </p:grpSpPr>
      <p:sp>
        <p:nvSpPr>
          <p:cNvPr id="198" name="Google Shape;198;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1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2" name="Google Shape;202;p1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3" name="Google Shape;203;p1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4" name="Google Shape;204;p1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8" name="Shape 208"/>
        <p:cNvGrpSpPr/>
        <p:nvPr/>
      </p:nvGrpSpPr>
      <p:grpSpPr>
        <a:xfrm>
          <a:off x="0" y="0"/>
          <a:ext cx="0" cy="0"/>
          <a:chOff x="0" y="0"/>
          <a:chExt cx="0" cy="0"/>
        </a:xfrm>
      </p:grpSpPr>
      <p:sp>
        <p:nvSpPr>
          <p:cNvPr id="209" name="Google Shape;209;p1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1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1" name="Google Shape;211;p16"/>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212" name="Google Shape;212;p1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3" name="Google Shape;213;p1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4" name="Google Shape;214;p16"/>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215" name="Google Shape;215;p1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6" name="Google Shape;216;p1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7" name="Google Shape;217;p16"/>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218" name="Google Shape;218;p1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9" name="Google Shape;219;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22" name="Shape 222"/>
        <p:cNvGrpSpPr/>
        <p:nvPr/>
      </p:nvGrpSpPr>
      <p:grpSpPr>
        <a:xfrm>
          <a:off x="0" y="0"/>
          <a:ext cx="0" cy="0"/>
          <a:chOff x="0" y="0"/>
          <a:chExt cx="0" cy="0"/>
        </a:xfrm>
      </p:grpSpPr>
      <p:sp>
        <p:nvSpPr>
          <p:cNvPr id="223" name="Google Shape;223;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1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5" name="Google Shape;225;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1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18"/>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31" name="Google Shape;231;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8" name="Shape 118"/>
        <p:cNvGrpSpPr/>
        <p:nvPr/>
      </p:nvGrpSpPr>
      <p:grpSpPr>
        <a:xfrm>
          <a:off x="0" y="0"/>
          <a:ext cx="0" cy="0"/>
          <a:chOff x="0" y="0"/>
          <a:chExt cx="0" cy="0"/>
        </a:xfrm>
      </p:grpSpPr>
      <p:sp>
        <p:nvSpPr>
          <p:cNvPr id="119" name="Google Shape;119;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1" name="Google Shape;121;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4" name="Shape 124"/>
        <p:cNvGrpSpPr/>
        <p:nvPr/>
      </p:nvGrpSpPr>
      <p:grpSpPr>
        <a:xfrm>
          <a:off x="0" y="0"/>
          <a:ext cx="0" cy="0"/>
          <a:chOff x="0" y="0"/>
          <a:chExt cx="0" cy="0"/>
        </a:xfrm>
      </p:grpSpPr>
      <p:sp>
        <p:nvSpPr>
          <p:cNvPr id="125" name="Google Shape;125;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8" name="Shape 128"/>
        <p:cNvGrpSpPr/>
        <p:nvPr/>
      </p:nvGrpSpPr>
      <p:grpSpPr>
        <a:xfrm>
          <a:off x="0" y="0"/>
          <a:ext cx="0" cy="0"/>
          <a:chOff x="0" y="0"/>
          <a:chExt cx="0" cy="0"/>
        </a:xfrm>
      </p:grpSpPr>
      <p:sp>
        <p:nvSpPr>
          <p:cNvPr id="129" name="Google Shape;129;p5"/>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600"/>
              <a:buFont typeface="Quest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5"/>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31" name="Google Shape;131;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34" name="Shape 134"/>
        <p:cNvGrpSpPr/>
        <p:nvPr/>
      </p:nvGrpSpPr>
      <p:grpSpPr>
        <a:xfrm>
          <a:off x="0" y="0"/>
          <a:ext cx="0" cy="0"/>
          <a:chOff x="0" y="0"/>
          <a:chExt cx="0" cy="0"/>
        </a:xfrm>
      </p:grpSpPr>
      <p:sp>
        <p:nvSpPr>
          <p:cNvPr id="135" name="Google Shape;135;p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6"/>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6"/>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8" name="Google Shape;138;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41" name="Shape 141"/>
        <p:cNvGrpSpPr/>
        <p:nvPr/>
      </p:nvGrpSpPr>
      <p:grpSpPr>
        <a:xfrm>
          <a:off x="0" y="0"/>
          <a:ext cx="0" cy="0"/>
          <a:chOff x="0" y="0"/>
          <a:chExt cx="0" cy="0"/>
        </a:xfrm>
      </p:grpSpPr>
      <p:sp>
        <p:nvSpPr>
          <p:cNvPr id="142" name="Google Shape;142;p7"/>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7"/>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4" name="Google Shape;144;p7"/>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5" name="Google Shape;145;p7"/>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6" name="Google Shape;146;p7"/>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7" name="Google Shape;147;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50" name="Shape 150"/>
        <p:cNvGrpSpPr/>
        <p:nvPr/>
      </p:nvGrpSpPr>
      <p:grpSpPr>
        <a:xfrm>
          <a:off x="0" y="0"/>
          <a:ext cx="0" cy="0"/>
          <a:chOff x="0" y="0"/>
          <a:chExt cx="0" cy="0"/>
        </a:xfrm>
      </p:grpSpPr>
      <p:sp>
        <p:nvSpPr>
          <p:cNvPr id="151" name="Google Shape;151;p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5" name="Shape 155"/>
        <p:cNvGrpSpPr/>
        <p:nvPr/>
      </p:nvGrpSpPr>
      <p:grpSpPr>
        <a:xfrm>
          <a:off x="0" y="0"/>
          <a:ext cx="0" cy="0"/>
          <a:chOff x="0" y="0"/>
          <a:chExt cx="0" cy="0"/>
        </a:xfrm>
      </p:grpSpPr>
      <p:sp>
        <p:nvSpPr>
          <p:cNvPr id="156" name="Google Shape;156;p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200"/>
              <a:buFont typeface="Quest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8" name="Google Shape;158;p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9" name="Google Shape;159;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1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200"/>
              <a:buFont typeface="Quest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10"/>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Questrial"/>
                <a:ea typeface="Questrial"/>
                <a:cs typeface="Questrial"/>
                <a:sym typeface="Questrial"/>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Questrial"/>
                <a:ea typeface="Questrial"/>
                <a:cs typeface="Questrial"/>
                <a:sym typeface="Questrial"/>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Questrial"/>
                <a:ea typeface="Questrial"/>
                <a:cs typeface="Questrial"/>
                <a:sym typeface="Questrial"/>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9pPr>
          </a:lstStyle>
          <a:p/>
        </p:txBody>
      </p:sp>
      <p:sp>
        <p:nvSpPr>
          <p:cNvPr id="165" name="Google Shape;165;p1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6" name="Google Shape;166;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11" name="Google Shape;11;p1"/>
          <p:cNvGrpSpPr/>
          <p:nvPr/>
        </p:nvGrpSpPr>
        <p:grpSpPr>
          <a:xfrm>
            <a:off x="-14288" y="0"/>
            <a:ext cx="12053888" cy="6858001"/>
            <a:chOff x="-14288" y="0"/>
            <a:chExt cx="12053888" cy="6858001"/>
          </a:xfrm>
        </p:grpSpPr>
        <p:grpSp>
          <p:nvGrpSpPr>
            <p:cNvPr id="12" name="Google Shape;12;p1"/>
            <p:cNvGrpSpPr/>
            <p:nvPr/>
          </p:nvGrpSpPr>
          <p:grpSpPr>
            <a:xfrm>
              <a:off x="-14288" y="0"/>
              <a:ext cx="1220788" cy="6858001"/>
              <a:chOff x="-14288" y="0"/>
              <a:chExt cx="1220788" cy="6858001"/>
            </a:xfrm>
          </p:grpSpPr>
          <p:sp>
            <p:nvSpPr>
              <p:cNvPr id="13" name="Google Shape;13;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7" name="Google Shape;17;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9" name="Google Shape;19;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20" name="Google Shape;20;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23" name="Google Shape;23;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 name="Google Shape;24;p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5" name="Google Shape;25;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6" name="Google Shape;26;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7" name="Google Shape;27;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8" name="Google Shape;28;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31" name="Google Shape;31;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33" name="Google Shape;33;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5" name="Google Shape;35;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6" name="Google Shape;36;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9" name="Google Shape;39;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1"/>
            <p:cNvGrpSpPr/>
            <p:nvPr/>
          </p:nvGrpSpPr>
          <p:grpSpPr>
            <a:xfrm>
              <a:off x="11364912" y="0"/>
              <a:ext cx="674688" cy="6848476"/>
              <a:chOff x="11364912" y="0"/>
              <a:chExt cx="674688" cy="6848476"/>
            </a:xfrm>
          </p:grpSpPr>
          <p:sp>
            <p:nvSpPr>
              <p:cNvPr id="41" name="Google Shape;41;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42" name="Google Shape;42;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7" name="Google Shape;47;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9" name="Google Shape;49;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3600"/>
              <a:buFont typeface="Questrial"/>
              <a:buNone/>
              <a:defRPr b="0" i="0" sz="3600" u="none" cap="none" strike="noStrik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Questrial"/>
                <a:ea typeface="Questrial"/>
                <a:cs typeface="Questrial"/>
                <a:sym typeface="Questrial"/>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53" name="Google Shape;53;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50" u="none" cap="none" strike="noStrik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54" name="Google Shape;54;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50" u="none" cap="none" strike="noStrik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55" name="Google Shape;55;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Questrial"/>
                <a:ea typeface="Questrial"/>
                <a:cs typeface="Questrial"/>
                <a:sym typeface="Questrial"/>
              </a:defRPr>
            </a:lvl1pPr>
            <a:lvl2pPr indent="0" lvl="1" marL="0" marR="0" rtl="0" algn="r">
              <a:spcBef>
                <a:spcPts val="0"/>
              </a:spcBef>
              <a:buNone/>
              <a:defRPr b="0" i="0" sz="1050" u="none" cap="none" strike="noStrike">
                <a:solidFill>
                  <a:schemeClr val="lt1"/>
                </a:solidFill>
                <a:latin typeface="Questrial"/>
                <a:ea typeface="Questrial"/>
                <a:cs typeface="Questrial"/>
                <a:sym typeface="Questrial"/>
              </a:defRPr>
            </a:lvl2pPr>
            <a:lvl3pPr indent="0" lvl="2" marL="0" marR="0" rtl="0" algn="r">
              <a:spcBef>
                <a:spcPts val="0"/>
              </a:spcBef>
              <a:buNone/>
              <a:defRPr b="0" i="0" sz="1050" u="none" cap="none" strike="noStrike">
                <a:solidFill>
                  <a:schemeClr val="lt1"/>
                </a:solidFill>
                <a:latin typeface="Questrial"/>
                <a:ea typeface="Questrial"/>
                <a:cs typeface="Questrial"/>
                <a:sym typeface="Questrial"/>
              </a:defRPr>
            </a:lvl3pPr>
            <a:lvl4pPr indent="0" lvl="3" marL="0" marR="0" rtl="0" algn="r">
              <a:spcBef>
                <a:spcPts val="0"/>
              </a:spcBef>
              <a:buNone/>
              <a:defRPr b="0" i="0" sz="1050" u="none" cap="none" strike="noStrike">
                <a:solidFill>
                  <a:schemeClr val="lt1"/>
                </a:solidFill>
                <a:latin typeface="Questrial"/>
                <a:ea typeface="Questrial"/>
                <a:cs typeface="Questrial"/>
                <a:sym typeface="Questrial"/>
              </a:defRPr>
            </a:lvl4pPr>
            <a:lvl5pPr indent="0" lvl="4" marL="0" marR="0" rtl="0" algn="r">
              <a:spcBef>
                <a:spcPts val="0"/>
              </a:spcBef>
              <a:buNone/>
              <a:defRPr b="0" i="0" sz="1050" u="none" cap="none" strike="noStrike">
                <a:solidFill>
                  <a:schemeClr val="lt1"/>
                </a:solidFill>
                <a:latin typeface="Questrial"/>
                <a:ea typeface="Questrial"/>
                <a:cs typeface="Questrial"/>
                <a:sym typeface="Questrial"/>
              </a:defRPr>
            </a:lvl5pPr>
            <a:lvl6pPr indent="0" lvl="5" marL="0" marR="0" rtl="0" algn="r">
              <a:spcBef>
                <a:spcPts val="0"/>
              </a:spcBef>
              <a:buNone/>
              <a:defRPr b="0" i="0" sz="1050" u="none" cap="none" strike="noStrike">
                <a:solidFill>
                  <a:schemeClr val="lt1"/>
                </a:solidFill>
                <a:latin typeface="Questrial"/>
                <a:ea typeface="Questrial"/>
                <a:cs typeface="Questrial"/>
                <a:sym typeface="Questrial"/>
              </a:defRPr>
            </a:lvl6pPr>
            <a:lvl7pPr indent="0" lvl="6" marL="0" marR="0" rtl="0" algn="r">
              <a:spcBef>
                <a:spcPts val="0"/>
              </a:spcBef>
              <a:buNone/>
              <a:defRPr b="0" i="0" sz="1050" u="none" cap="none" strike="noStrike">
                <a:solidFill>
                  <a:schemeClr val="lt1"/>
                </a:solidFill>
                <a:latin typeface="Questrial"/>
                <a:ea typeface="Questrial"/>
                <a:cs typeface="Questrial"/>
                <a:sym typeface="Questrial"/>
              </a:defRPr>
            </a:lvl7pPr>
            <a:lvl8pPr indent="0" lvl="7" marL="0" marR="0" rtl="0" algn="r">
              <a:spcBef>
                <a:spcPts val="0"/>
              </a:spcBef>
              <a:buNone/>
              <a:defRPr b="0" i="0" sz="1050" u="none" cap="none" strike="noStrike">
                <a:solidFill>
                  <a:schemeClr val="lt1"/>
                </a:solidFill>
                <a:latin typeface="Questrial"/>
                <a:ea typeface="Questrial"/>
                <a:cs typeface="Questrial"/>
                <a:sym typeface="Questrial"/>
              </a:defRPr>
            </a:lvl8pPr>
            <a:lvl9pPr indent="0" lvl="8" marL="0" marR="0" rtl="0" algn="r">
              <a:spcBef>
                <a:spcPts val="0"/>
              </a:spcBef>
              <a:buNone/>
              <a:defRPr b="0" i="0" sz="1050" u="none" cap="none" strike="noStrike">
                <a:solidFill>
                  <a:schemeClr val="lt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7" name="Shape 237"/>
        <p:cNvGrpSpPr/>
        <p:nvPr/>
      </p:nvGrpSpPr>
      <p:grpSpPr>
        <a:xfrm>
          <a:off x="0" y="0"/>
          <a:ext cx="0" cy="0"/>
          <a:chOff x="0" y="0"/>
          <a:chExt cx="0" cy="0"/>
        </a:xfrm>
      </p:grpSpPr>
      <p:pic>
        <p:nvPicPr>
          <p:cNvPr id="238" name="Google Shape;238;p19"/>
          <p:cNvPicPr preferRelativeResize="0"/>
          <p:nvPr/>
        </p:nvPicPr>
        <p:blipFill rotWithShape="1">
          <a:blip r:embed="rId3">
            <a:alphaModFix/>
          </a:blip>
          <a:srcRect b="17988" l="0" r="0" t="0"/>
          <a:stretch/>
        </p:blipFill>
        <p:spPr>
          <a:xfrm>
            <a:off x="8429192" y="6068743"/>
            <a:ext cx="3762808" cy="789257"/>
          </a:xfrm>
          <a:prstGeom prst="rect">
            <a:avLst/>
          </a:prstGeom>
          <a:noFill/>
          <a:ln>
            <a:noFill/>
          </a:ln>
        </p:spPr>
      </p:pic>
      <p:pic>
        <p:nvPicPr>
          <p:cNvPr descr="Possible Limitations" id="239" name="Google Shape;239;p19"/>
          <p:cNvPicPr preferRelativeResize="0"/>
          <p:nvPr/>
        </p:nvPicPr>
        <p:blipFill rotWithShape="1">
          <a:blip r:embed="rId4">
            <a:alphaModFix/>
          </a:blip>
          <a:srcRect b="10930" l="13493" r="15538" t="12133"/>
          <a:stretch/>
        </p:blipFill>
        <p:spPr>
          <a:xfrm>
            <a:off x="2274216" y="82435"/>
            <a:ext cx="8502977" cy="6145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3" name="Shape 243"/>
        <p:cNvGrpSpPr/>
        <p:nvPr/>
      </p:nvGrpSpPr>
      <p:grpSpPr>
        <a:xfrm>
          <a:off x="0" y="0"/>
          <a:ext cx="0" cy="0"/>
          <a:chOff x="0" y="0"/>
          <a:chExt cx="0" cy="0"/>
        </a:xfrm>
      </p:grpSpPr>
      <p:grpSp>
        <p:nvGrpSpPr>
          <p:cNvPr id="244" name="Google Shape;244;p20"/>
          <p:cNvGrpSpPr/>
          <p:nvPr/>
        </p:nvGrpSpPr>
        <p:grpSpPr>
          <a:xfrm>
            <a:off x="836108" y="344987"/>
            <a:ext cx="9875520" cy="6291072"/>
            <a:chOff x="1262237" y="211822"/>
            <a:chExt cx="9875520" cy="6291072"/>
          </a:xfrm>
        </p:grpSpPr>
        <p:pic>
          <p:nvPicPr>
            <p:cNvPr id="245" name="Google Shape;245;p20"/>
            <p:cNvPicPr preferRelativeResize="0"/>
            <p:nvPr/>
          </p:nvPicPr>
          <p:blipFill rotWithShape="1">
            <a:blip r:embed="rId3">
              <a:alphaModFix/>
            </a:blip>
            <a:srcRect b="0" l="0" r="0" t="0"/>
            <a:stretch/>
          </p:blipFill>
          <p:spPr>
            <a:xfrm>
              <a:off x="1589103" y="260116"/>
              <a:ext cx="9221789" cy="6242778"/>
            </a:xfrm>
            <a:prstGeom prst="rect">
              <a:avLst/>
            </a:prstGeom>
            <a:noFill/>
            <a:ln>
              <a:noFill/>
            </a:ln>
            <a:effectLst>
              <a:reflection blurRad="0" dir="5400000" dist="50800" endA="0" endPos="65000" fadeDir="5400000" kx="0" rotWithShape="0" algn="bl" stA="0" stPos="0" sy="-100000" ky="0"/>
            </a:effectLst>
          </p:spPr>
        </p:pic>
        <p:sp>
          <p:nvSpPr>
            <p:cNvPr id="246" name="Google Shape;246;p20"/>
            <p:cNvSpPr/>
            <p:nvPr/>
          </p:nvSpPr>
          <p:spPr>
            <a:xfrm>
              <a:off x="1262237" y="211822"/>
              <a:ext cx="9875520" cy="6291072"/>
            </a:xfrm>
            <a:prstGeom prst="rect">
              <a:avLst/>
            </a:prstGeom>
            <a:solidFill>
              <a:schemeClr val="lt1">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estrial"/>
                <a:ea typeface="Questrial"/>
                <a:cs typeface="Questrial"/>
                <a:sym typeface="Questrial"/>
              </a:endParaRPr>
            </a:p>
          </p:txBody>
        </p:sp>
      </p:grpSp>
      <p:sp>
        <p:nvSpPr>
          <p:cNvPr id="247" name="Google Shape;247;p20"/>
          <p:cNvSpPr/>
          <p:nvPr/>
        </p:nvSpPr>
        <p:spPr>
          <a:xfrm>
            <a:off x="2751672" y="2399165"/>
            <a:ext cx="6440097" cy="132343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8000" u="none" cap="none" strike="noStrike">
                <a:solidFill>
                  <a:schemeClr val="dk2"/>
                </a:solidFill>
                <a:latin typeface="Questrial"/>
                <a:ea typeface="Questrial"/>
                <a:cs typeface="Questrial"/>
                <a:sym typeface="Questrial"/>
              </a:rPr>
              <a:t>WHAT IS IOT ?</a:t>
            </a:r>
            <a:endParaRPr b="1" i="0" sz="8000" u="none" cap="none" strike="noStrike">
              <a:solidFill>
                <a:schemeClr val="dk2"/>
              </a:solidFill>
              <a:latin typeface="Questrial"/>
              <a:ea typeface="Questrial"/>
              <a:cs typeface="Questrial"/>
              <a:sym typeface="Quest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2" name="Shape 252"/>
        <p:cNvGrpSpPr/>
        <p:nvPr/>
      </p:nvGrpSpPr>
      <p:grpSpPr>
        <a:xfrm>
          <a:off x="0" y="0"/>
          <a:ext cx="0" cy="0"/>
          <a:chOff x="0" y="0"/>
          <a:chExt cx="0" cy="0"/>
        </a:xfrm>
      </p:grpSpPr>
      <p:sp>
        <p:nvSpPr>
          <p:cNvPr id="253" name="Google Shape;253;p21"/>
          <p:cNvSpPr txBox="1"/>
          <p:nvPr/>
        </p:nvSpPr>
        <p:spPr>
          <a:xfrm>
            <a:off x="1118586" y="1846556"/>
            <a:ext cx="9898603" cy="304698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3200" u="none" cap="none" strike="noStrike">
                <a:solidFill>
                  <a:schemeClr val="dk1"/>
                </a:solidFill>
                <a:latin typeface="Questrial"/>
                <a:ea typeface="Questrial"/>
                <a:cs typeface="Questrial"/>
                <a:sym typeface="Questrial"/>
              </a:rPr>
              <a:t>“The Internet of Things (IoT) is a system of interrelated computing devices, mechanical and digital machines, objects, animals or people that are provided with unique identifiers and the ability to transfer data over a network without requiring human-to-human or human-to-computer interaction.”</a:t>
            </a:r>
            <a:endParaRPr b="0" i="0" sz="3200" u="none" cap="none" strike="noStrike">
              <a:solidFill>
                <a:schemeClr val="dk1"/>
              </a:solidFill>
              <a:latin typeface="Questrial"/>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7" name="Shape 257"/>
        <p:cNvGrpSpPr/>
        <p:nvPr/>
      </p:nvGrpSpPr>
      <p:grpSpPr>
        <a:xfrm>
          <a:off x="0" y="0"/>
          <a:ext cx="0" cy="0"/>
          <a:chOff x="0" y="0"/>
          <a:chExt cx="0" cy="0"/>
        </a:xfrm>
      </p:grpSpPr>
      <p:grpSp>
        <p:nvGrpSpPr>
          <p:cNvPr id="258" name="Google Shape;258;p22"/>
          <p:cNvGrpSpPr/>
          <p:nvPr/>
        </p:nvGrpSpPr>
        <p:grpSpPr>
          <a:xfrm>
            <a:off x="836108" y="344987"/>
            <a:ext cx="9875520" cy="6291072"/>
            <a:chOff x="1262237" y="211822"/>
            <a:chExt cx="9875520" cy="6291072"/>
          </a:xfrm>
        </p:grpSpPr>
        <p:pic>
          <p:nvPicPr>
            <p:cNvPr id="259" name="Google Shape;259;p22"/>
            <p:cNvPicPr preferRelativeResize="0"/>
            <p:nvPr/>
          </p:nvPicPr>
          <p:blipFill rotWithShape="1">
            <a:blip r:embed="rId3">
              <a:alphaModFix/>
            </a:blip>
            <a:srcRect b="0" l="0" r="0" t="0"/>
            <a:stretch/>
          </p:blipFill>
          <p:spPr>
            <a:xfrm>
              <a:off x="1589103" y="260116"/>
              <a:ext cx="9221789" cy="6242778"/>
            </a:xfrm>
            <a:prstGeom prst="rect">
              <a:avLst/>
            </a:prstGeom>
            <a:noFill/>
            <a:ln>
              <a:noFill/>
            </a:ln>
            <a:effectLst>
              <a:reflection blurRad="0" dir="5400000" dist="50800" endA="0" endPos="65000" fadeDir="5400000" kx="0" rotWithShape="0" algn="bl" stA="0" stPos="0" sy="-100000" ky="0"/>
            </a:effectLst>
          </p:spPr>
        </p:pic>
        <p:sp>
          <p:nvSpPr>
            <p:cNvPr id="260" name="Google Shape;260;p22"/>
            <p:cNvSpPr/>
            <p:nvPr/>
          </p:nvSpPr>
          <p:spPr>
            <a:xfrm>
              <a:off x="1262237" y="211822"/>
              <a:ext cx="9875520" cy="6291072"/>
            </a:xfrm>
            <a:prstGeom prst="rect">
              <a:avLst/>
            </a:prstGeom>
            <a:solidFill>
              <a:schemeClr val="lt1">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estrial"/>
                <a:ea typeface="Questrial"/>
                <a:cs typeface="Questrial"/>
                <a:sym typeface="Questrial"/>
              </a:endParaRPr>
            </a:p>
          </p:txBody>
        </p:sp>
      </p:grpSp>
      <p:sp>
        <p:nvSpPr>
          <p:cNvPr id="261" name="Google Shape;261;p22"/>
          <p:cNvSpPr/>
          <p:nvPr/>
        </p:nvSpPr>
        <p:spPr>
          <a:xfrm>
            <a:off x="3601531" y="2634835"/>
            <a:ext cx="4849020" cy="132343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8000" u="none" cap="none" strike="noStrike">
                <a:solidFill>
                  <a:schemeClr val="dk2"/>
                </a:solidFill>
                <a:latin typeface="Questrial"/>
                <a:ea typeface="Questrial"/>
                <a:cs typeface="Questrial"/>
                <a:sym typeface="Questrial"/>
              </a:rPr>
              <a:t>WHY IOT ?</a:t>
            </a:r>
            <a:endParaRPr b="1" i="0" sz="8000" u="none" cap="none" strike="noStrike">
              <a:solidFill>
                <a:schemeClr val="dk2"/>
              </a:solidFill>
              <a:latin typeface="Questrial"/>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5" name="Shape 265"/>
        <p:cNvGrpSpPr/>
        <p:nvPr/>
      </p:nvGrpSpPr>
      <p:grpSpPr>
        <a:xfrm>
          <a:off x="0" y="0"/>
          <a:ext cx="0" cy="0"/>
          <a:chOff x="0" y="0"/>
          <a:chExt cx="0" cy="0"/>
        </a:xfrm>
      </p:grpSpPr>
      <p:sp>
        <p:nvSpPr>
          <p:cNvPr id="266" name="Google Shape;266;p23"/>
          <p:cNvSpPr txBox="1"/>
          <p:nvPr/>
        </p:nvSpPr>
        <p:spPr>
          <a:xfrm>
            <a:off x="2498104" y="2111603"/>
            <a:ext cx="7569723" cy="513986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3200"/>
              <a:buFont typeface="Noto Sans Symbols"/>
              <a:buChar char="✓"/>
            </a:pPr>
            <a:r>
              <a:rPr b="1" i="0" lang="en-US" sz="3200" u="none" cap="none" strike="noStrike">
                <a:solidFill>
                  <a:schemeClr val="dk1"/>
                </a:solidFill>
                <a:latin typeface="Questrial"/>
                <a:ea typeface="Questrial"/>
                <a:cs typeface="Questrial"/>
                <a:sym typeface="Questrial"/>
              </a:rPr>
              <a:t>Smarter Healthcare!</a:t>
            </a:r>
            <a:endParaRPr/>
          </a:p>
          <a:p>
            <a:pPr indent="-285750" lvl="0" marL="285750" marR="0" rtl="0" algn="l">
              <a:spcBef>
                <a:spcPts val="0"/>
              </a:spcBef>
              <a:spcAft>
                <a:spcPts val="0"/>
              </a:spcAft>
              <a:buClr>
                <a:schemeClr val="dk1"/>
              </a:buClr>
              <a:buSzPts val="3200"/>
              <a:buFont typeface="Noto Sans Symbols"/>
              <a:buChar char="✓"/>
            </a:pPr>
            <a:r>
              <a:rPr b="1" i="0" lang="en-US" sz="3200" u="none" cap="none" strike="noStrike">
                <a:solidFill>
                  <a:schemeClr val="dk1"/>
                </a:solidFill>
                <a:latin typeface="Questrial"/>
                <a:ea typeface="Questrial"/>
                <a:cs typeface="Questrial"/>
                <a:sym typeface="Questrial"/>
              </a:rPr>
              <a:t>Smarter Disaster management System!</a:t>
            </a:r>
            <a:endParaRPr/>
          </a:p>
          <a:p>
            <a:pPr indent="-285750" lvl="0" marL="285750" marR="0" rtl="0" algn="l">
              <a:spcBef>
                <a:spcPts val="0"/>
              </a:spcBef>
              <a:spcAft>
                <a:spcPts val="0"/>
              </a:spcAft>
              <a:buClr>
                <a:schemeClr val="dk1"/>
              </a:buClr>
              <a:buSzPts val="3200"/>
              <a:buFont typeface="Noto Sans Symbols"/>
              <a:buChar char="✓"/>
            </a:pPr>
            <a:r>
              <a:rPr b="1" i="0" lang="en-US" sz="3200" u="none" cap="none" strike="noStrike">
                <a:solidFill>
                  <a:schemeClr val="dk1"/>
                </a:solidFill>
                <a:latin typeface="Questrial"/>
                <a:ea typeface="Questrial"/>
                <a:cs typeface="Questrial"/>
                <a:sym typeface="Questrial"/>
              </a:rPr>
              <a:t>Smart Cities!</a:t>
            </a:r>
            <a:endParaRPr/>
          </a:p>
          <a:p>
            <a:pPr indent="-285750" lvl="0" marL="285750" marR="0" rtl="0" algn="l">
              <a:spcBef>
                <a:spcPts val="0"/>
              </a:spcBef>
              <a:spcAft>
                <a:spcPts val="0"/>
              </a:spcAft>
              <a:buClr>
                <a:schemeClr val="dk1"/>
              </a:buClr>
              <a:buSzPts val="3200"/>
              <a:buFont typeface="Noto Sans Symbols"/>
              <a:buChar char="✓"/>
            </a:pPr>
            <a:r>
              <a:rPr b="1" i="0" lang="en-US" sz="3200" u="none" cap="none" strike="noStrike">
                <a:solidFill>
                  <a:schemeClr val="dk1"/>
                </a:solidFill>
                <a:latin typeface="Questrial"/>
                <a:ea typeface="Questrial"/>
                <a:cs typeface="Questrial"/>
                <a:sym typeface="Questrial"/>
              </a:rPr>
              <a:t>Smart Enterprises!</a:t>
            </a:r>
            <a:endParaRPr/>
          </a:p>
          <a:p>
            <a:pPr indent="-285750" lvl="0" marL="285750" marR="0" rtl="0" algn="l">
              <a:spcBef>
                <a:spcPts val="0"/>
              </a:spcBef>
              <a:spcAft>
                <a:spcPts val="0"/>
              </a:spcAft>
              <a:buClr>
                <a:schemeClr val="dk1"/>
              </a:buClr>
              <a:buSzPts val="3200"/>
              <a:buFont typeface="Noto Sans Symbols"/>
              <a:buChar char="✓"/>
            </a:pPr>
            <a:r>
              <a:rPr b="1" i="0" lang="en-US" sz="3200" u="none" cap="none" strike="noStrike">
                <a:solidFill>
                  <a:schemeClr val="dk1"/>
                </a:solidFill>
                <a:latin typeface="Questrial"/>
                <a:ea typeface="Questrial"/>
                <a:cs typeface="Questrial"/>
                <a:sym typeface="Questrial"/>
              </a:rPr>
              <a:t>Smart Living!</a:t>
            </a:r>
            <a:endParaRPr/>
          </a:p>
          <a:p>
            <a:pPr indent="-285750" lvl="0" marL="285750" marR="0" rtl="0" algn="l">
              <a:spcBef>
                <a:spcPts val="0"/>
              </a:spcBef>
              <a:spcAft>
                <a:spcPts val="0"/>
              </a:spcAft>
              <a:buClr>
                <a:schemeClr val="dk1"/>
              </a:buClr>
              <a:buSzPts val="3200"/>
              <a:buFont typeface="Noto Sans Symbols"/>
              <a:buChar char="✓"/>
            </a:pPr>
            <a:r>
              <a:rPr b="1" i="0" lang="en-US" sz="3200" u="none" cap="none" strike="noStrike">
                <a:solidFill>
                  <a:schemeClr val="dk1"/>
                </a:solidFill>
                <a:latin typeface="Questrial"/>
                <a:ea typeface="Questrial"/>
                <a:cs typeface="Questrial"/>
                <a:sym typeface="Questrial"/>
              </a:rPr>
              <a:t>Smarter Security!</a:t>
            </a:r>
            <a:endParaRPr/>
          </a:p>
          <a:p>
            <a:pPr indent="-285750" lvl="0" marL="285750" marR="0" rtl="0" algn="l">
              <a:spcBef>
                <a:spcPts val="0"/>
              </a:spcBef>
              <a:spcAft>
                <a:spcPts val="0"/>
              </a:spcAft>
              <a:buClr>
                <a:schemeClr val="dk1"/>
              </a:buClr>
              <a:buSzPts val="3200"/>
              <a:buFont typeface="Noto Sans Symbols"/>
              <a:buChar char="✓"/>
            </a:pPr>
            <a:r>
              <a:rPr b="1" i="0" lang="en-US" sz="3200" u="none" cap="none" strike="noStrike">
                <a:solidFill>
                  <a:schemeClr val="dk1"/>
                </a:solidFill>
                <a:latin typeface="Questrial"/>
                <a:ea typeface="Questrial"/>
                <a:cs typeface="Questrial"/>
                <a:sym typeface="Questrial"/>
              </a:rPr>
              <a:t>Smart Industries!</a:t>
            </a:r>
            <a:endParaRPr/>
          </a:p>
          <a:p>
            <a:pPr indent="-285750" lvl="0" marL="285750" marR="0" rtl="0" algn="l">
              <a:spcBef>
                <a:spcPts val="0"/>
              </a:spcBef>
              <a:spcAft>
                <a:spcPts val="0"/>
              </a:spcAft>
              <a:buClr>
                <a:schemeClr val="dk1"/>
              </a:buClr>
              <a:buSzPts val="3200"/>
              <a:buFont typeface="Noto Sans Symbols"/>
              <a:buChar char="✓"/>
            </a:pPr>
            <a:r>
              <a:rPr b="1" i="0" lang="en-US" sz="3200" u="none" cap="none" strike="noStrike">
                <a:solidFill>
                  <a:schemeClr val="dk1"/>
                </a:solidFill>
                <a:latin typeface="Questrial"/>
                <a:ea typeface="Questrial"/>
                <a:cs typeface="Questrial"/>
                <a:sym typeface="Questrial"/>
              </a:rPr>
              <a:t>Smart Rural Management System!</a:t>
            </a:r>
            <a:endParaRPr/>
          </a:p>
          <a:p>
            <a:pPr indent="-171450" lvl="0" marL="285750" marR="0" rtl="0" algn="l">
              <a:spcBef>
                <a:spcPts val="0"/>
              </a:spcBef>
              <a:spcAft>
                <a:spcPts val="0"/>
              </a:spcAft>
              <a:buClr>
                <a:schemeClr val="lt1"/>
              </a:buClr>
              <a:buSzPts val="1800"/>
              <a:buFont typeface="Noto Sans Symbols"/>
              <a:buNone/>
            </a:pPr>
            <a:r>
              <a:t/>
            </a:r>
            <a:endParaRPr b="0" i="0" sz="1800" u="none" cap="none" strike="noStrike">
              <a:solidFill>
                <a:schemeClr val="dk1"/>
              </a:solidFill>
              <a:latin typeface="Questrial"/>
              <a:ea typeface="Questrial"/>
              <a:cs typeface="Questrial"/>
              <a:sym typeface="Questrial"/>
            </a:endParaRPr>
          </a:p>
          <a:p>
            <a:pPr indent="-285750" lvl="0" marL="285750" marR="0" rtl="0" algn="l">
              <a:spcBef>
                <a:spcPts val="0"/>
              </a:spcBef>
              <a:spcAft>
                <a:spcPts val="0"/>
              </a:spcAft>
              <a:buClr>
                <a:schemeClr val="lt1"/>
              </a:buClr>
              <a:buSzPts val="1800"/>
              <a:buFont typeface="Noto Sans Symbols"/>
              <a:buChar char="✓"/>
            </a:pPr>
            <a:br>
              <a:rPr b="0" i="0" lang="en-US" sz="1800" u="none" cap="none" strike="noStrike">
                <a:solidFill>
                  <a:schemeClr val="lt1"/>
                </a:solidFill>
                <a:latin typeface="Questrial"/>
                <a:ea typeface="Questrial"/>
                <a:cs typeface="Questrial"/>
                <a:sym typeface="Questrial"/>
              </a:rPr>
            </a:br>
            <a:br>
              <a:rPr b="0" i="0" lang="en-US" sz="1800" u="none" cap="none" strike="noStrike">
                <a:solidFill>
                  <a:schemeClr val="dk1"/>
                </a:solidFill>
                <a:latin typeface="Questrial"/>
                <a:ea typeface="Questrial"/>
                <a:cs typeface="Questrial"/>
                <a:sym typeface="Questrial"/>
              </a:rPr>
            </a:br>
            <a:endParaRPr b="0" i="0" sz="1800" u="none" cap="none" strike="noStrike">
              <a:solidFill>
                <a:schemeClr val="dk1"/>
              </a:solidFill>
              <a:latin typeface="Questrial"/>
              <a:ea typeface="Questrial"/>
              <a:cs typeface="Questrial"/>
              <a:sym typeface="Questrial"/>
            </a:endParaRPr>
          </a:p>
        </p:txBody>
      </p:sp>
      <p:sp>
        <p:nvSpPr>
          <p:cNvPr id="267" name="Google Shape;267;p23"/>
          <p:cNvSpPr/>
          <p:nvPr/>
        </p:nvSpPr>
        <p:spPr>
          <a:xfrm>
            <a:off x="2554782" y="344121"/>
            <a:ext cx="6546600" cy="132343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8000" u="none" cap="none" strike="noStrike">
                <a:solidFill>
                  <a:schemeClr val="dk2"/>
                </a:solidFill>
                <a:latin typeface="Questrial"/>
                <a:ea typeface="Questrial"/>
                <a:cs typeface="Questrial"/>
                <a:sym typeface="Questrial"/>
              </a:rPr>
              <a:t>BEING SMART!</a:t>
            </a:r>
            <a:endParaRPr b="1" i="0" sz="8000" u="none" cap="none" strike="noStrike">
              <a:solidFill>
                <a:schemeClr val="dk2"/>
              </a:solidFill>
              <a:latin typeface="Questrial"/>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1" name="Shape 271"/>
        <p:cNvGrpSpPr/>
        <p:nvPr/>
      </p:nvGrpSpPr>
      <p:grpSpPr>
        <a:xfrm>
          <a:off x="0" y="0"/>
          <a:ext cx="0" cy="0"/>
          <a:chOff x="0" y="0"/>
          <a:chExt cx="0" cy="0"/>
        </a:xfrm>
      </p:grpSpPr>
      <p:sp>
        <p:nvSpPr>
          <p:cNvPr id="272" name="Google Shape;272;p24"/>
          <p:cNvSpPr/>
          <p:nvPr/>
        </p:nvSpPr>
        <p:spPr>
          <a:xfrm>
            <a:off x="1159495" y="1244415"/>
            <a:ext cx="8917757" cy="4031873"/>
          </a:xfrm>
          <a:prstGeom prst="rect">
            <a:avLst/>
          </a:prstGeom>
          <a:noFill/>
          <a:ln>
            <a:noFill/>
          </a:ln>
        </p:spPr>
        <p:txBody>
          <a:bodyPr anchorCtr="0" anchor="t" bIns="45700" lIns="91425" spcFirstLastPara="1" rIns="91425" wrap="square" tIns="45700">
            <a:noAutofit/>
          </a:bodyPr>
          <a:lstStyle/>
          <a:p>
            <a:pPr indent="-285750" lvl="0" marL="395288" marR="0" rtl="0" algn="just">
              <a:spcBef>
                <a:spcPts val="0"/>
              </a:spcBef>
              <a:spcAft>
                <a:spcPts val="0"/>
              </a:spcAft>
              <a:buClr>
                <a:schemeClr val="dk1"/>
              </a:buClr>
              <a:buSzPts val="3200"/>
              <a:buFont typeface="Noto Sans Symbols"/>
              <a:buChar char="✓"/>
            </a:pPr>
            <a:r>
              <a:rPr b="1" i="0" lang="en-US" sz="3200" u="none" cap="none" strike="noStrike">
                <a:solidFill>
                  <a:schemeClr val="dk1"/>
                </a:solidFill>
                <a:latin typeface="Questrial"/>
                <a:ea typeface="Questrial"/>
                <a:cs typeface="Questrial"/>
                <a:sym typeface="Questrial"/>
              </a:rPr>
              <a:t>Ability to remotely monitor and control devices for peace of mind.</a:t>
            </a:r>
            <a:endParaRPr/>
          </a:p>
          <a:p>
            <a:pPr indent="-285750" lvl="0" marL="395288" marR="0" rtl="0" algn="just">
              <a:spcBef>
                <a:spcPts val="0"/>
              </a:spcBef>
              <a:spcAft>
                <a:spcPts val="0"/>
              </a:spcAft>
              <a:buClr>
                <a:schemeClr val="dk1"/>
              </a:buClr>
              <a:buSzPts val="3200"/>
              <a:buFont typeface="Noto Sans Symbols"/>
              <a:buChar char="✓"/>
            </a:pPr>
            <a:r>
              <a:rPr b="1" i="0" lang="en-US" sz="3200" u="none" cap="none" strike="noStrike">
                <a:solidFill>
                  <a:schemeClr val="dk1"/>
                </a:solidFill>
                <a:latin typeface="Questrial"/>
                <a:ea typeface="Questrial"/>
                <a:cs typeface="Questrial"/>
                <a:sym typeface="Questrial"/>
              </a:rPr>
              <a:t>Improve energy efficiency of household devices.</a:t>
            </a:r>
            <a:endParaRPr/>
          </a:p>
          <a:p>
            <a:pPr indent="-285750" lvl="0" marL="395288" marR="0" rtl="0" algn="just">
              <a:spcBef>
                <a:spcPts val="0"/>
              </a:spcBef>
              <a:spcAft>
                <a:spcPts val="0"/>
              </a:spcAft>
              <a:buClr>
                <a:schemeClr val="dk1"/>
              </a:buClr>
              <a:buSzPts val="3200"/>
              <a:buFont typeface="Noto Sans Symbols"/>
              <a:buChar char="✓"/>
            </a:pPr>
            <a:r>
              <a:rPr b="1" i="0" lang="en-US" sz="3200" u="none" cap="none" strike="noStrike">
                <a:solidFill>
                  <a:schemeClr val="dk1"/>
                </a:solidFill>
                <a:latin typeface="Questrial"/>
                <a:ea typeface="Questrial"/>
                <a:cs typeface="Questrial"/>
                <a:sym typeface="Questrial"/>
              </a:rPr>
              <a:t>Extends lifecycle for products, through the ability to update.</a:t>
            </a:r>
            <a:endParaRPr/>
          </a:p>
          <a:p>
            <a:pPr indent="-285750" lvl="0" marL="395288" marR="0" rtl="0" algn="just">
              <a:spcBef>
                <a:spcPts val="0"/>
              </a:spcBef>
              <a:spcAft>
                <a:spcPts val="0"/>
              </a:spcAft>
              <a:buClr>
                <a:schemeClr val="dk1"/>
              </a:buClr>
              <a:buSzPts val="3200"/>
              <a:buFont typeface="Noto Sans Symbols"/>
              <a:buChar char="✓"/>
            </a:pPr>
            <a:r>
              <a:rPr b="1" i="0" lang="en-US" sz="3200" u="none" cap="none" strike="noStrike">
                <a:solidFill>
                  <a:schemeClr val="dk1"/>
                </a:solidFill>
                <a:latin typeface="Questrial"/>
                <a:ea typeface="Questrial"/>
                <a:cs typeface="Questrial"/>
                <a:sym typeface="Questrial"/>
              </a:rPr>
              <a:t>Ability to integrate multiple connected products for improved customer experience.</a:t>
            </a:r>
            <a:endParaRPr/>
          </a:p>
          <a:p>
            <a:pPr indent="-285750" lvl="0" marL="395288" marR="0" rtl="0" algn="just">
              <a:spcBef>
                <a:spcPts val="0"/>
              </a:spcBef>
              <a:spcAft>
                <a:spcPts val="0"/>
              </a:spcAft>
              <a:buClr>
                <a:schemeClr val="dk1"/>
              </a:buClr>
              <a:buSzPts val="3200"/>
              <a:buFont typeface="Noto Sans Symbols"/>
              <a:buChar char="✓"/>
            </a:pPr>
            <a:r>
              <a:rPr b="1" i="0" lang="en-US" sz="3200" u="none" cap="none" strike="noStrike">
                <a:solidFill>
                  <a:schemeClr val="dk1"/>
                </a:solidFill>
                <a:latin typeface="Questrial"/>
                <a:ea typeface="Questrial"/>
                <a:cs typeface="Questrial"/>
                <a:sym typeface="Questrial"/>
              </a:rPr>
              <a:t>Ability for products to manage themselves.</a:t>
            </a:r>
            <a:endParaRPr b="1" i="0" sz="3200" u="none" cap="none" strike="noStrike">
              <a:solidFill>
                <a:schemeClr val="lt1"/>
              </a:solidFill>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6" name="Shape 276"/>
        <p:cNvGrpSpPr/>
        <p:nvPr/>
      </p:nvGrpSpPr>
      <p:grpSpPr>
        <a:xfrm>
          <a:off x="0" y="0"/>
          <a:ext cx="0" cy="0"/>
          <a:chOff x="0" y="0"/>
          <a:chExt cx="0" cy="0"/>
        </a:xfrm>
      </p:grpSpPr>
      <p:grpSp>
        <p:nvGrpSpPr>
          <p:cNvPr id="277" name="Google Shape;277;p25"/>
          <p:cNvGrpSpPr/>
          <p:nvPr/>
        </p:nvGrpSpPr>
        <p:grpSpPr>
          <a:xfrm>
            <a:off x="836108" y="344987"/>
            <a:ext cx="9875520" cy="6291072"/>
            <a:chOff x="1262237" y="211822"/>
            <a:chExt cx="9875520" cy="6291072"/>
          </a:xfrm>
        </p:grpSpPr>
        <p:pic>
          <p:nvPicPr>
            <p:cNvPr id="278" name="Google Shape;278;p25"/>
            <p:cNvPicPr preferRelativeResize="0"/>
            <p:nvPr/>
          </p:nvPicPr>
          <p:blipFill rotWithShape="1">
            <a:blip r:embed="rId3">
              <a:alphaModFix/>
            </a:blip>
            <a:srcRect b="0" l="0" r="0" t="0"/>
            <a:stretch/>
          </p:blipFill>
          <p:spPr>
            <a:xfrm>
              <a:off x="1589103" y="260116"/>
              <a:ext cx="9221789" cy="6242778"/>
            </a:xfrm>
            <a:prstGeom prst="rect">
              <a:avLst/>
            </a:prstGeom>
            <a:noFill/>
            <a:ln>
              <a:noFill/>
            </a:ln>
            <a:effectLst>
              <a:reflection blurRad="0" dir="5400000" dist="50800" endA="0" endPos="65000" fadeDir="5400000" kx="0" rotWithShape="0" algn="bl" stA="0" stPos="0" sy="-100000" ky="0"/>
            </a:effectLst>
          </p:spPr>
        </p:pic>
        <p:sp>
          <p:nvSpPr>
            <p:cNvPr id="279" name="Google Shape;279;p25"/>
            <p:cNvSpPr/>
            <p:nvPr/>
          </p:nvSpPr>
          <p:spPr>
            <a:xfrm>
              <a:off x="1262237" y="211822"/>
              <a:ext cx="9875520" cy="6291072"/>
            </a:xfrm>
            <a:prstGeom prst="rect">
              <a:avLst/>
            </a:prstGeom>
            <a:solidFill>
              <a:schemeClr val="lt1">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estrial"/>
                <a:ea typeface="Questrial"/>
                <a:cs typeface="Questrial"/>
                <a:sym typeface="Questrial"/>
              </a:endParaRPr>
            </a:p>
          </p:txBody>
        </p:sp>
      </p:grpSp>
      <p:sp>
        <p:nvSpPr>
          <p:cNvPr id="280" name="Google Shape;280;p25"/>
          <p:cNvSpPr/>
          <p:nvPr/>
        </p:nvSpPr>
        <p:spPr>
          <a:xfrm>
            <a:off x="1443991" y="2634835"/>
            <a:ext cx="9164112" cy="132343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8000" u="none" cap="none" strike="noStrike">
                <a:solidFill>
                  <a:schemeClr val="dk2"/>
                </a:solidFill>
                <a:latin typeface="Questrial"/>
                <a:ea typeface="Questrial"/>
                <a:cs typeface="Questrial"/>
                <a:sym typeface="Questrial"/>
              </a:rPr>
              <a:t>LIMITATIONS OF IOT</a:t>
            </a:r>
            <a:endParaRPr b="1" i="0" sz="8000" u="none" cap="none" strike="noStrike">
              <a:solidFill>
                <a:schemeClr val="dk2"/>
              </a:solidFill>
              <a:latin typeface="Questrial"/>
              <a:ea typeface="Questrial"/>
              <a:cs typeface="Questrial"/>
              <a:sym typeface="Quest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5" name="Shape 285"/>
        <p:cNvGrpSpPr/>
        <p:nvPr/>
      </p:nvGrpSpPr>
      <p:grpSpPr>
        <a:xfrm>
          <a:off x="0" y="0"/>
          <a:ext cx="0" cy="0"/>
          <a:chOff x="0" y="0"/>
          <a:chExt cx="0" cy="0"/>
        </a:xfrm>
      </p:grpSpPr>
      <p:sp>
        <p:nvSpPr>
          <p:cNvPr id="286" name="Google Shape;286;p26"/>
          <p:cNvSpPr/>
          <p:nvPr/>
        </p:nvSpPr>
        <p:spPr>
          <a:xfrm>
            <a:off x="3274243" y="1913718"/>
            <a:ext cx="8917757" cy="584775"/>
          </a:xfrm>
          <a:prstGeom prst="rect">
            <a:avLst/>
          </a:prstGeom>
          <a:noFill/>
          <a:ln>
            <a:noFill/>
          </a:ln>
        </p:spPr>
        <p:txBody>
          <a:bodyPr anchorCtr="0" anchor="t" bIns="45700" lIns="91425" spcFirstLastPara="1" rIns="91425" wrap="square" tIns="45700">
            <a:noAutofit/>
          </a:bodyPr>
          <a:lstStyle/>
          <a:p>
            <a:pPr indent="-82550" lvl="0" marL="395288" marR="0" rtl="0" algn="just">
              <a:spcBef>
                <a:spcPts val="0"/>
              </a:spcBef>
              <a:spcAft>
                <a:spcPts val="0"/>
              </a:spcAft>
              <a:buClr>
                <a:schemeClr val="lt1"/>
              </a:buClr>
              <a:buSzPts val="3200"/>
              <a:buFont typeface="Noto Sans Symbols"/>
              <a:buNone/>
            </a:pPr>
            <a:r>
              <a:t/>
            </a:r>
            <a:endParaRPr b="1" i="0" sz="3200" u="none" cap="none" strike="noStrike">
              <a:solidFill>
                <a:schemeClr val="lt1"/>
              </a:solidFill>
              <a:latin typeface="Questrial"/>
              <a:ea typeface="Questrial"/>
              <a:cs typeface="Questrial"/>
              <a:sym typeface="Questrial"/>
            </a:endParaRPr>
          </a:p>
        </p:txBody>
      </p:sp>
      <p:sp>
        <p:nvSpPr>
          <p:cNvPr id="287" name="Google Shape;287;p26"/>
          <p:cNvSpPr/>
          <p:nvPr/>
        </p:nvSpPr>
        <p:spPr>
          <a:xfrm>
            <a:off x="3792341" y="1488845"/>
            <a:ext cx="3676456" cy="3539430"/>
          </a:xfrm>
          <a:prstGeom prst="rect">
            <a:avLst/>
          </a:prstGeom>
          <a:noFill/>
          <a:ln>
            <a:noFill/>
          </a:ln>
        </p:spPr>
        <p:txBody>
          <a:bodyPr anchorCtr="0" anchor="t" bIns="45700" lIns="91425" spcFirstLastPara="1" rIns="91425" wrap="square" tIns="45700">
            <a:noAutofit/>
          </a:bodyPr>
          <a:lstStyle/>
          <a:p>
            <a:pPr indent="-457200" lvl="0" marL="566738" marR="0" rtl="0" algn="just">
              <a:spcBef>
                <a:spcPts val="0"/>
              </a:spcBef>
              <a:spcAft>
                <a:spcPts val="0"/>
              </a:spcAft>
              <a:buClr>
                <a:schemeClr val="dk1"/>
              </a:buClr>
              <a:buSzPts val="3200"/>
              <a:buFont typeface="Noto Sans Symbols"/>
              <a:buChar char="❖"/>
            </a:pPr>
            <a:r>
              <a:rPr b="1" i="0" lang="en-US" sz="3200" u="none" cap="none" strike="noStrike">
                <a:solidFill>
                  <a:schemeClr val="dk1"/>
                </a:solidFill>
                <a:latin typeface="Questrial"/>
                <a:ea typeface="Questrial"/>
                <a:cs typeface="Questrial"/>
                <a:sym typeface="Questrial"/>
              </a:rPr>
              <a:t>Privacy</a:t>
            </a:r>
            <a:endParaRPr/>
          </a:p>
          <a:p>
            <a:pPr indent="-457200" lvl="0" marL="566738" marR="0" rtl="0" algn="just">
              <a:spcBef>
                <a:spcPts val="0"/>
              </a:spcBef>
              <a:spcAft>
                <a:spcPts val="0"/>
              </a:spcAft>
              <a:buClr>
                <a:schemeClr val="dk1"/>
              </a:buClr>
              <a:buSzPts val="3200"/>
              <a:buFont typeface="Noto Sans Symbols"/>
              <a:buChar char="❖"/>
            </a:pPr>
            <a:r>
              <a:rPr b="1" i="0" lang="en-US" sz="3200" u="none" cap="none" strike="noStrike">
                <a:solidFill>
                  <a:schemeClr val="dk1"/>
                </a:solidFill>
                <a:latin typeface="Questrial"/>
                <a:ea typeface="Questrial"/>
                <a:cs typeface="Questrial"/>
                <a:sym typeface="Questrial"/>
              </a:rPr>
              <a:t>Security</a:t>
            </a:r>
            <a:endParaRPr/>
          </a:p>
          <a:p>
            <a:pPr indent="-457200" lvl="0" marL="566738" marR="0" rtl="0" algn="just">
              <a:spcBef>
                <a:spcPts val="0"/>
              </a:spcBef>
              <a:spcAft>
                <a:spcPts val="0"/>
              </a:spcAft>
              <a:buClr>
                <a:schemeClr val="dk1"/>
              </a:buClr>
              <a:buSzPts val="3200"/>
              <a:buFont typeface="Noto Sans Symbols"/>
              <a:buChar char="❖"/>
            </a:pPr>
            <a:r>
              <a:rPr b="1" i="0" lang="en-US" sz="3200" u="none" cap="none" strike="noStrike">
                <a:solidFill>
                  <a:schemeClr val="dk1"/>
                </a:solidFill>
                <a:latin typeface="Questrial"/>
                <a:ea typeface="Questrial"/>
                <a:cs typeface="Questrial"/>
                <a:sym typeface="Questrial"/>
              </a:rPr>
              <a:t>Compatibility</a:t>
            </a:r>
            <a:endParaRPr/>
          </a:p>
          <a:p>
            <a:pPr indent="-457200" lvl="0" marL="566738" marR="0" rtl="0" algn="just">
              <a:spcBef>
                <a:spcPts val="0"/>
              </a:spcBef>
              <a:spcAft>
                <a:spcPts val="0"/>
              </a:spcAft>
              <a:buClr>
                <a:schemeClr val="dk1"/>
              </a:buClr>
              <a:buSzPts val="3200"/>
              <a:buFont typeface="Noto Sans Symbols"/>
              <a:buChar char="❖"/>
            </a:pPr>
            <a:r>
              <a:rPr b="1" i="0" lang="en-US" sz="3200" u="none" cap="none" strike="noStrike">
                <a:solidFill>
                  <a:schemeClr val="dk1"/>
                </a:solidFill>
                <a:latin typeface="Questrial"/>
                <a:ea typeface="Questrial"/>
                <a:cs typeface="Questrial"/>
                <a:sym typeface="Questrial"/>
              </a:rPr>
              <a:t>Complexity</a:t>
            </a:r>
            <a:endParaRPr/>
          </a:p>
          <a:p>
            <a:pPr indent="-457200" lvl="0" marL="566738" marR="0" rtl="0" algn="just">
              <a:spcBef>
                <a:spcPts val="0"/>
              </a:spcBef>
              <a:spcAft>
                <a:spcPts val="0"/>
              </a:spcAft>
              <a:buClr>
                <a:schemeClr val="dk1"/>
              </a:buClr>
              <a:buSzPts val="3200"/>
              <a:buFont typeface="Noto Sans Symbols"/>
              <a:buChar char="❖"/>
            </a:pPr>
            <a:r>
              <a:rPr b="1" i="0" lang="en-US" sz="3200" u="none" cap="none" strike="noStrike">
                <a:solidFill>
                  <a:schemeClr val="dk1"/>
                </a:solidFill>
                <a:latin typeface="Questrial"/>
                <a:ea typeface="Questrial"/>
                <a:cs typeface="Questrial"/>
                <a:sym typeface="Questrial"/>
              </a:rPr>
              <a:t>Unemployment</a:t>
            </a:r>
            <a:endParaRPr/>
          </a:p>
          <a:p>
            <a:pPr indent="0" lvl="0" marL="109538" marR="0" rtl="0" algn="just">
              <a:spcBef>
                <a:spcPts val="0"/>
              </a:spcBef>
              <a:spcAft>
                <a:spcPts val="0"/>
              </a:spcAft>
              <a:buNone/>
            </a:pPr>
            <a:r>
              <a:t/>
            </a:r>
            <a:endParaRPr b="1" i="0" sz="3200" u="none" cap="none" strike="noStrike">
              <a:solidFill>
                <a:schemeClr val="dk1"/>
              </a:solidFill>
              <a:latin typeface="Questrial"/>
              <a:ea typeface="Questrial"/>
              <a:cs typeface="Questrial"/>
              <a:sym typeface="Questrial"/>
            </a:endParaRPr>
          </a:p>
          <a:p>
            <a:pPr indent="-82550" lvl="0" marL="395288" marR="0" rtl="0" algn="just">
              <a:spcBef>
                <a:spcPts val="0"/>
              </a:spcBef>
              <a:spcAft>
                <a:spcPts val="0"/>
              </a:spcAft>
              <a:buClr>
                <a:schemeClr val="lt1"/>
              </a:buClr>
              <a:buSzPts val="3200"/>
              <a:buFont typeface="Noto Sans Symbols"/>
              <a:buNone/>
            </a:pPr>
            <a:r>
              <a:t/>
            </a:r>
            <a:endParaRPr b="1" i="0" sz="3200" u="none" cap="none" strike="noStrike">
              <a:solidFill>
                <a:schemeClr val="dk1"/>
              </a:solidFill>
              <a:latin typeface="Questrial"/>
              <a:ea typeface="Questrial"/>
              <a:cs typeface="Questrial"/>
              <a:sym typeface="Questrial"/>
            </a:endParaRPr>
          </a:p>
        </p:txBody>
      </p:sp>
      <p:pic>
        <p:nvPicPr>
          <p:cNvPr id="288" name="Google Shape;288;p26"/>
          <p:cNvPicPr preferRelativeResize="0"/>
          <p:nvPr/>
        </p:nvPicPr>
        <p:blipFill rotWithShape="1">
          <a:blip r:embed="rId3">
            <a:alphaModFix/>
          </a:blip>
          <a:srcRect b="0" l="0" r="0" t="0"/>
          <a:stretch/>
        </p:blipFill>
        <p:spPr>
          <a:xfrm>
            <a:off x="8932298" y="479197"/>
            <a:ext cx="2312171" cy="2019296"/>
          </a:xfrm>
          <a:prstGeom prst="rect">
            <a:avLst/>
          </a:prstGeom>
          <a:noFill/>
          <a:ln>
            <a:noFill/>
          </a:ln>
        </p:spPr>
      </p:pic>
      <p:pic>
        <p:nvPicPr>
          <p:cNvPr id="289" name="Google Shape;289;p26"/>
          <p:cNvPicPr preferRelativeResize="0"/>
          <p:nvPr/>
        </p:nvPicPr>
        <p:blipFill rotWithShape="1">
          <a:blip r:embed="rId4">
            <a:alphaModFix/>
          </a:blip>
          <a:srcRect b="0" l="0" r="0" t="0"/>
          <a:stretch/>
        </p:blipFill>
        <p:spPr>
          <a:xfrm>
            <a:off x="1341783" y="4021704"/>
            <a:ext cx="3333750" cy="2562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4" name="Shape 294"/>
        <p:cNvGrpSpPr/>
        <p:nvPr/>
      </p:nvGrpSpPr>
      <p:grpSpPr>
        <a:xfrm>
          <a:off x="0" y="0"/>
          <a:ext cx="0" cy="0"/>
          <a:chOff x="0" y="0"/>
          <a:chExt cx="0" cy="0"/>
        </a:xfrm>
      </p:grpSpPr>
      <p:grpSp>
        <p:nvGrpSpPr>
          <p:cNvPr id="295" name="Google Shape;295;p27"/>
          <p:cNvGrpSpPr/>
          <p:nvPr/>
        </p:nvGrpSpPr>
        <p:grpSpPr>
          <a:xfrm>
            <a:off x="1088289" y="325108"/>
            <a:ext cx="9875520" cy="6291072"/>
            <a:chOff x="1262237" y="211822"/>
            <a:chExt cx="9875520" cy="6291072"/>
          </a:xfrm>
        </p:grpSpPr>
        <p:pic>
          <p:nvPicPr>
            <p:cNvPr id="296" name="Google Shape;296;p27"/>
            <p:cNvPicPr preferRelativeResize="0"/>
            <p:nvPr/>
          </p:nvPicPr>
          <p:blipFill rotWithShape="1">
            <a:blip r:embed="rId3">
              <a:alphaModFix/>
            </a:blip>
            <a:srcRect b="0" l="0" r="0" t="0"/>
            <a:stretch/>
          </p:blipFill>
          <p:spPr>
            <a:xfrm>
              <a:off x="1589103" y="260116"/>
              <a:ext cx="9221789" cy="6242778"/>
            </a:xfrm>
            <a:prstGeom prst="rect">
              <a:avLst/>
            </a:prstGeom>
            <a:noFill/>
            <a:ln>
              <a:noFill/>
            </a:ln>
            <a:effectLst>
              <a:reflection blurRad="0" dir="5400000" dist="50800" endA="0" endPos="65000" fadeDir="5400000" kx="0" rotWithShape="0" algn="bl" stA="0" stPos="0" sy="-100000" ky="0"/>
            </a:effectLst>
          </p:spPr>
        </p:pic>
        <p:sp>
          <p:nvSpPr>
            <p:cNvPr id="297" name="Google Shape;297;p27"/>
            <p:cNvSpPr/>
            <p:nvPr/>
          </p:nvSpPr>
          <p:spPr>
            <a:xfrm>
              <a:off x="1262237" y="211822"/>
              <a:ext cx="9875520" cy="6291072"/>
            </a:xfrm>
            <a:prstGeom prst="rect">
              <a:avLst/>
            </a:prstGeom>
            <a:solidFill>
              <a:schemeClr val="lt1">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estrial"/>
                <a:ea typeface="Questrial"/>
                <a:cs typeface="Questrial"/>
                <a:sym typeface="Questrial"/>
              </a:endParaRPr>
            </a:p>
          </p:txBody>
        </p:sp>
      </p:grpSp>
      <p:sp>
        <p:nvSpPr>
          <p:cNvPr id="298" name="Google Shape;298;p27"/>
          <p:cNvSpPr/>
          <p:nvPr/>
        </p:nvSpPr>
        <p:spPr>
          <a:xfrm>
            <a:off x="2505085" y="2634835"/>
            <a:ext cx="7041929" cy="132343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8000" u="none" cap="none" strike="noStrike">
                <a:solidFill>
                  <a:schemeClr val="dk2"/>
                </a:solidFill>
                <a:latin typeface="Questrial"/>
                <a:ea typeface="Questrial"/>
                <a:cs typeface="Questrial"/>
                <a:sym typeface="Questrial"/>
              </a:rPr>
              <a:t>IOT ENHANCED</a:t>
            </a:r>
            <a:endParaRPr b="1" i="0" sz="8000" u="none" cap="none" strike="noStrike">
              <a:solidFill>
                <a:schemeClr val="dk2"/>
              </a:solidFill>
              <a:latin typeface="Questrial"/>
              <a:ea typeface="Questrial"/>
              <a:cs typeface="Questrial"/>
              <a:sym typeface="Quest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