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p:scale>
          <a:sx n="67" d="100"/>
          <a:sy n="67" d="100"/>
        </p:scale>
        <p:origin x="-1296" y="-54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3BAB4-7FAD-4E32-ACCA-4D1ABE2A1C48}" type="datetimeFigureOut">
              <a:rPr lang="en-IN" smtClean="0"/>
              <a:pPr/>
              <a:t>01-07-2020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25CA4-6A72-4050-9F54-7B9CD42B9B49}" type="slidenum">
              <a:rPr lang="en-IN" smtClean="0"/>
              <a:pPr/>
              <a:t>‹#›</a:t>
            </a:fld>
            <a:endParaRPr lang="en-IN"/>
          </a:p>
        </p:txBody>
      </p:sp>
    </p:spTree>
    <p:extLst>
      <p:ext uri="{BB962C8B-B14F-4D97-AF65-F5344CB8AC3E}">
        <p14:creationId xmlns="" xmlns:p14="http://schemas.microsoft.com/office/powerpoint/2010/main" val="2992244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pPr/>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pPr/>
              <a:t>‹#›</a:t>
            </a:fld>
            <a:endParaRPr lang="en-US"/>
          </a:p>
        </p:txBody>
      </p:sp>
    </p:spTree>
    <p:extLst>
      <p:ext uri="{BB962C8B-B14F-4D97-AF65-F5344CB8AC3E}">
        <p14:creationId xmlns="" xmlns:p14="http://schemas.microsoft.com/office/powerpoint/2010/main" val="837091390"/>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pPr/>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pPr/>
              <a:t>‹#›</a:t>
            </a:fld>
            <a:endParaRPr lang="en-US"/>
          </a:p>
        </p:txBody>
      </p:sp>
    </p:spTree>
    <p:extLst>
      <p:ext uri="{BB962C8B-B14F-4D97-AF65-F5344CB8AC3E}">
        <p14:creationId xmlns="" xmlns:p14="http://schemas.microsoft.com/office/powerpoint/2010/main" val="2014247949"/>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pPr/>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pPr/>
              <a:t>‹#›</a:t>
            </a:fld>
            <a:endParaRPr lang="en-US"/>
          </a:p>
        </p:txBody>
      </p:sp>
    </p:spTree>
    <p:extLst>
      <p:ext uri="{BB962C8B-B14F-4D97-AF65-F5344CB8AC3E}">
        <p14:creationId xmlns="" xmlns:p14="http://schemas.microsoft.com/office/powerpoint/2010/main" val="822509972"/>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pPr/>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pPr/>
              <a:t>‹#›</a:t>
            </a:fld>
            <a:endParaRPr lang="en-US"/>
          </a:p>
        </p:txBody>
      </p:sp>
    </p:spTree>
    <p:extLst>
      <p:ext uri="{BB962C8B-B14F-4D97-AF65-F5344CB8AC3E}">
        <p14:creationId xmlns="" xmlns:p14="http://schemas.microsoft.com/office/powerpoint/2010/main" val="3295372525"/>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pPr/>
              <a:t>7/1/2020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pPr/>
              <a:t>‹#›</a:t>
            </a:fld>
            <a:endParaRPr lang="en-US"/>
          </a:p>
        </p:txBody>
      </p:sp>
    </p:spTree>
    <p:extLst>
      <p:ext uri="{BB962C8B-B14F-4D97-AF65-F5344CB8AC3E}">
        <p14:creationId xmlns="" xmlns:p14="http://schemas.microsoft.com/office/powerpoint/2010/main" val="3136625041"/>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pPr/>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pPr/>
              <a:t>‹#›</a:t>
            </a:fld>
            <a:endParaRPr lang="en-US"/>
          </a:p>
        </p:txBody>
      </p:sp>
    </p:spTree>
    <p:extLst>
      <p:ext uri="{BB962C8B-B14F-4D97-AF65-F5344CB8AC3E}">
        <p14:creationId xmlns="" xmlns:p14="http://schemas.microsoft.com/office/powerpoint/2010/main" val="2841649438"/>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pPr/>
              <a:t>7/1/2020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pPr/>
              <a:t>‹#›</a:t>
            </a:fld>
            <a:endParaRPr lang="en-US"/>
          </a:p>
        </p:txBody>
      </p:sp>
    </p:spTree>
    <p:extLst>
      <p:ext uri="{BB962C8B-B14F-4D97-AF65-F5344CB8AC3E}">
        <p14:creationId xmlns="" xmlns:p14="http://schemas.microsoft.com/office/powerpoint/2010/main" val="3209236309"/>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pPr/>
              <a:t>7/1/2020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pPr/>
              <a:t>‹#›</a:t>
            </a:fld>
            <a:endParaRPr lang="en-US"/>
          </a:p>
        </p:txBody>
      </p:sp>
    </p:spTree>
    <p:extLst>
      <p:ext uri="{BB962C8B-B14F-4D97-AF65-F5344CB8AC3E}">
        <p14:creationId xmlns="" xmlns:p14="http://schemas.microsoft.com/office/powerpoint/2010/main" val="1668346392"/>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pPr/>
              <a:t>7/1/2020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pPr/>
              <a:t>‹#›</a:t>
            </a:fld>
            <a:endParaRPr lang="en-US"/>
          </a:p>
        </p:txBody>
      </p:sp>
    </p:spTree>
    <p:extLst>
      <p:ext uri="{BB962C8B-B14F-4D97-AF65-F5344CB8AC3E}">
        <p14:creationId xmlns="" xmlns:p14="http://schemas.microsoft.com/office/powerpoint/2010/main" val="3418543370"/>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pPr/>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pPr/>
              <a:t>‹#›</a:t>
            </a:fld>
            <a:endParaRPr lang="en-US"/>
          </a:p>
        </p:txBody>
      </p:sp>
    </p:spTree>
    <p:extLst>
      <p:ext uri="{BB962C8B-B14F-4D97-AF65-F5344CB8AC3E}">
        <p14:creationId xmlns="" xmlns:p14="http://schemas.microsoft.com/office/powerpoint/2010/main" val="4263622413"/>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pPr/>
              <a:t>7/1/2020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pPr/>
              <a:t>‹#›</a:t>
            </a:fld>
            <a:endParaRPr lang="en-US"/>
          </a:p>
        </p:txBody>
      </p:sp>
    </p:spTree>
    <p:extLst>
      <p:ext uri="{BB962C8B-B14F-4D97-AF65-F5344CB8AC3E}">
        <p14:creationId xmlns="" xmlns:p14="http://schemas.microsoft.com/office/powerpoint/2010/main" val="2700994728"/>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45051-2045-45DA-935E-2E3CA1A69ADC}" type="datetimeFigureOut">
              <a:rPr lang="en-US" smtClean="0"/>
              <a:pPr/>
              <a:t>7/1/2020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D31F4-64FA-4BA0-9498-67783267A8C8}" type="slidenum">
              <a:rPr lang="en-US" smtClean="0"/>
              <a:pPr/>
              <a:t>‹#›</a:t>
            </a:fld>
            <a:endParaRPr lang="en-US"/>
          </a:p>
        </p:txBody>
      </p:sp>
    </p:spTree>
    <p:extLst>
      <p:ext uri="{BB962C8B-B14F-4D97-AF65-F5344CB8AC3E}">
        <p14:creationId xmlns="" xmlns:p14="http://schemas.microsoft.com/office/powerpoint/2010/main" val="2488832765"/>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ransition spd="slow"/>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omputer&#10;&#10;Description automatically generated">
            <a:extLst>
              <a:ext uri="{FF2B5EF4-FFF2-40B4-BE49-F238E27FC236}">
                <a16:creationId xmlns="" xmlns:a16="http://schemas.microsoft.com/office/drawing/2014/main" id="{D321617D-38C1-4178-A10A-F85B6A1172AB}"/>
              </a:ext>
            </a:extLst>
          </p:cNvPr>
          <p:cNvPicPr>
            <a:picLocks noChangeAspect="1"/>
          </p:cNvPicPr>
          <p:nvPr/>
        </p:nvPicPr>
        <p:blipFill rotWithShape="1">
          <a:blip r:embed="rId2">
            <a:alphaModFix amt="50000"/>
            <a:extLst>
              <a:ext uri="{28A0092B-C50C-407E-A947-70E740481C1C}">
                <a14:useLocalDpi xmlns="" xmlns:a14="http://schemas.microsoft.com/office/drawing/2010/main" val="0"/>
              </a:ext>
            </a:extLst>
          </a:blip>
          <a:srcRect t="24981" r="-1" b="-1"/>
          <a:stretch/>
        </p:blipFill>
        <p:spPr>
          <a:xfrm>
            <a:off x="3070" y="10"/>
            <a:ext cx="12188930" cy="6857990"/>
          </a:xfrm>
          <a:prstGeom prst="rect">
            <a:avLst/>
          </a:prstGeom>
        </p:spPr>
      </p:pic>
      <p:pic>
        <p:nvPicPr>
          <p:cNvPr id="11268" name="Picture 4" descr="C:\Users\adius\Desktop\background-school-things-yellow-44759479.jpg"/>
          <p:cNvPicPr>
            <a:picLocks noChangeAspect="1" noChangeArrowheads="1"/>
          </p:cNvPicPr>
          <p:nvPr/>
        </p:nvPicPr>
        <p:blipFill>
          <a:blip r:embed="rId3"/>
          <a:srcRect/>
          <a:stretch>
            <a:fillRect/>
          </a:stretch>
        </p:blipFill>
        <p:spPr bwMode="auto">
          <a:xfrm>
            <a:off x="2448393" y="0"/>
            <a:ext cx="9743607" cy="6858000"/>
          </a:xfrm>
          <a:prstGeom prst="rect">
            <a:avLst/>
          </a:prstGeom>
          <a:noFill/>
        </p:spPr>
      </p:pic>
      <p:pic>
        <p:nvPicPr>
          <p:cNvPr id="11267" name="Picture 3" descr="C:\Users\adius\Desktop\powerpoint-title-slide-examples-of-2017-influencer-.png"/>
          <p:cNvPicPr>
            <a:picLocks noChangeAspect="1" noChangeArrowheads="1"/>
          </p:cNvPicPr>
          <p:nvPr/>
        </p:nvPicPr>
        <p:blipFill>
          <a:blip r:embed="rId4"/>
          <a:srcRect/>
          <a:stretch>
            <a:fillRect/>
          </a:stretch>
        </p:blipFill>
        <p:spPr bwMode="auto">
          <a:xfrm>
            <a:off x="0" y="0"/>
            <a:ext cx="12187004" cy="6858000"/>
          </a:xfrm>
          <a:prstGeom prst="rect">
            <a:avLst/>
          </a:prstGeom>
          <a:noFill/>
        </p:spPr>
      </p:pic>
      <p:sp>
        <p:nvSpPr>
          <p:cNvPr id="9" name="TextBox 8"/>
          <p:cNvSpPr txBox="1"/>
          <p:nvPr/>
        </p:nvSpPr>
        <p:spPr>
          <a:xfrm>
            <a:off x="811530" y="3017520"/>
            <a:ext cx="2300630" cy="3416320"/>
          </a:xfrm>
          <a:prstGeom prst="rect">
            <a:avLst/>
          </a:prstGeom>
          <a:noFill/>
        </p:spPr>
        <p:txBody>
          <a:bodyPr wrap="none" rtlCol="0">
            <a:spAutoFit/>
          </a:bodyPr>
          <a:lstStyle/>
          <a:p>
            <a:r>
              <a:rPr lang="en-IN" b="1" dirty="0" smtClean="0">
                <a:solidFill>
                  <a:schemeClr val="bg1"/>
                </a:solidFill>
                <a:latin typeface="Agency FB" panose="020B0503020202020204" pitchFamily="34" charset="0"/>
              </a:rPr>
              <a:t>OUR TEAM -:</a:t>
            </a:r>
          </a:p>
          <a:p>
            <a:endParaRPr lang="en-IN" b="1" dirty="0" smtClean="0">
              <a:solidFill>
                <a:schemeClr val="bg1"/>
              </a:solidFill>
              <a:latin typeface="Agency FB" panose="020B0503020202020204" pitchFamily="34" charset="0"/>
            </a:endParaRPr>
          </a:p>
          <a:p>
            <a:pPr marL="285750" indent="-285750">
              <a:buFont typeface="Arial" pitchFamily="34" charset="0"/>
              <a:buChar char="•"/>
            </a:pPr>
            <a:r>
              <a:rPr lang="en-IN" b="1" dirty="0" smtClean="0">
                <a:solidFill>
                  <a:schemeClr val="bg1"/>
                </a:solidFill>
                <a:latin typeface="Agency FB" panose="020B0503020202020204" pitchFamily="34" charset="0"/>
              </a:rPr>
              <a:t> CHINMAY  SRIVASTAVA</a:t>
            </a:r>
            <a:br>
              <a:rPr lang="en-IN" b="1" dirty="0" smtClean="0">
                <a:solidFill>
                  <a:schemeClr val="bg1"/>
                </a:solidFill>
                <a:latin typeface="Agency FB" panose="020B0503020202020204" pitchFamily="34" charset="0"/>
              </a:rPr>
            </a:br>
            <a:endParaRPr lang="en-IN" b="1" dirty="0" smtClean="0">
              <a:solidFill>
                <a:schemeClr val="bg1"/>
              </a:solidFill>
              <a:latin typeface="Agency FB" panose="020B0503020202020204" pitchFamily="34" charset="0"/>
            </a:endParaRPr>
          </a:p>
          <a:p>
            <a:pPr marL="285750" indent="-285750">
              <a:buFont typeface="Arial" pitchFamily="34" charset="0"/>
              <a:buChar char="•"/>
            </a:pPr>
            <a:r>
              <a:rPr lang="en-IN" b="1" dirty="0" smtClean="0">
                <a:solidFill>
                  <a:schemeClr val="bg1"/>
                </a:solidFill>
                <a:latin typeface="Agency FB" panose="020B0503020202020204" pitchFamily="34" charset="0"/>
              </a:rPr>
              <a:t>RISHAV   BHARDWAJ</a:t>
            </a:r>
          </a:p>
          <a:p>
            <a:pPr marL="285750" indent="-285750">
              <a:buFont typeface="Arial" pitchFamily="34" charset="0"/>
              <a:buChar char="•"/>
            </a:pPr>
            <a:endParaRPr lang="en-IN" b="1" dirty="0" smtClean="0">
              <a:solidFill>
                <a:schemeClr val="bg1"/>
              </a:solidFill>
              <a:latin typeface="Agency FB" panose="020B0503020202020204" pitchFamily="34" charset="0"/>
            </a:endParaRPr>
          </a:p>
          <a:p>
            <a:pPr marL="285750" indent="-285750">
              <a:buFont typeface="Arial" pitchFamily="34" charset="0"/>
              <a:buChar char="•"/>
            </a:pPr>
            <a:r>
              <a:rPr lang="en-IN" b="1" dirty="0" smtClean="0">
                <a:solidFill>
                  <a:schemeClr val="bg1"/>
                </a:solidFill>
                <a:latin typeface="Agency FB" panose="020B0503020202020204" pitchFamily="34" charset="0"/>
              </a:rPr>
              <a:t>YASH KHUSWAHA</a:t>
            </a:r>
          </a:p>
          <a:p>
            <a:pPr marL="285750" indent="-285750">
              <a:buFont typeface="Arial" pitchFamily="34" charset="0"/>
              <a:buChar char="•"/>
            </a:pPr>
            <a:endParaRPr lang="en-IN" b="1" dirty="0" smtClean="0">
              <a:solidFill>
                <a:schemeClr val="bg1"/>
              </a:solidFill>
              <a:latin typeface="Agency FB" panose="020B0503020202020204" pitchFamily="34" charset="0"/>
            </a:endParaRPr>
          </a:p>
          <a:p>
            <a:pPr marL="285750" indent="-285750">
              <a:buFont typeface="Arial" pitchFamily="34" charset="0"/>
              <a:buChar char="•"/>
            </a:pPr>
            <a:r>
              <a:rPr lang="en-IN" b="1" dirty="0" smtClean="0">
                <a:solidFill>
                  <a:schemeClr val="bg1"/>
                </a:solidFill>
                <a:latin typeface="Agency FB" panose="020B0503020202020204" pitchFamily="34" charset="0"/>
              </a:rPr>
              <a:t>ADITYA SINGH </a:t>
            </a:r>
          </a:p>
          <a:p>
            <a:pPr marL="285750" indent="-285750">
              <a:buFont typeface="Arial" pitchFamily="34" charset="0"/>
              <a:buChar char="•"/>
            </a:pPr>
            <a:endParaRPr lang="en-IN" b="1" dirty="0" smtClean="0">
              <a:solidFill>
                <a:schemeClr val="bg1"/>
              </a:solidFill>
              <a:latin typeface="Agency FB" panose="020B0503020202020204" pitchFamily="34" charset="0"/>
            </a:endParaRPr>
          </a:p>
          <a:p>
            <a:pPr marL="285750" indent="-285750">
              <a:buFont typeface="Arial" pitchFamily="34" charset="0"/>
              <a:buChar char="•"/>
            </a:pPr>
            <a:r>
              <a:rPr lang="en-IN" b="1" dirty="0" smtClean="0">
                <a:solidFill>
                  <a:schemeClr val="bg1"/>
                </a:solidFill>
                <a:latin typeface="Agency FB" panose="020B0503020202020204" pitchFamily="34" charset="0"/>
              </a:rPr>
              <a:t>KARAN SINGH BISHT</a:t>
            </a:r>
          </a:p>
          <a:p>
            <a:endParaRPr lang="en-US" dirty="0">
              <a:solidFill>
                <a:schemeClr val="bg1"/>
              </a:solidFill>
            </a:endParaRPr>
          </a:p>
        </p:txBody>
      </p:sp>
      <p:sp>
        <p:nvSpPr>
          <p:cNvPr id="10" name="TextBox 9"/>
          <p:cNvSpPr txBox="1"/>
          <p:nvPr/>
        </p:nvSpPr>
        <p:spPr>
          <a:xfrm>
            <a:off x="765810" y="1977390"/>
            <a:ext cx="4046220" cy="461665"/>
          </a:xfrm>
          <a:prstGeom prst="rect">
            <a:avLst/>
          </a:prstGeom>
          <a:noFill/>
        </p:spPr>
        <p:txBody>
          <a:bodyPr wrap="square" rtlCol="0">
            <a:spAutoFit/>
          </a:bodyPr>
          <a:lstStyle/>
          <a:p>
            <a:r>
              <a:rPr lang="en-IN" sz="2400" b="1" dirty="0" smtClean="0">
                <a:solidFill>
                  <a:schemeClr val="bg1"/>
                </a:solidFill>
              </a:rPr>
              <a:t>Project Title:  </a:t>
            </a:r>
            <a:r>
              <a:rPr lang="en-IN" sz="2400" dirty="0" err="1" smtClean="0">
                <a:solidFill>
                  <a:schemeClr val="bg1"/>
                </a:solidFill>
              </a:rPr>
              <a:t>ObSpec</a:t>
            </a:r>
            <a:endParaRPr lang="en-US" sz="2400" dirty="0">
              <a:solidFill>
                <a:schemeClr val="bg1"/>
              </a:solidFill>
            </a:endParaRPr>
          </a:p>
        </p:txBody>
      </p:sp>
      <p:sp>
        <p:nvSpPr>
          <p:cNvPr id="11" name="TextBox 10"/>
          <p:cNvSpPr txBox="1"/>
          <p:nvPr/>
        </p:nvSpPr>
        <p:spPr>
          <a:xfrm>
            <a:off x="720090" y="491490"/>
            <a:ext cx="3632533" cy="769441"/>
          </a:xfrm>
          <a:prstGeom prst="rect">
            <a:avLst/>
          </a:prstGeom>
          <a:noFill/>
        </p:spPr>
        <p:txBody>
          <a:bodyPr wrap="none" rtlCol="0">
            <a:spAutoFit/>
          </a:bodyPr>
          <a:lstStyle/>
          <a:p>
            <a:r>
              <a:rPr lang="en-IN" sz="4400" b="1" dirty="0" smtClean="0">
                <a:solidFill>
                  <a:schemeClr val="bg1"/>
                </a:solidFill>
              </a:rPr>
              <a:t>HACK IN INDIA</a:t>
            </a:r>
            <a:endParaRPr lang="en-US" sz="4400" b="1" dirty="0">
              <a:solidFill>
                <a:schemeClr val="bg1"/>
              </a:solidFill>
            </a:endParaRPr>
          </a:p>
        </p:txBody>
      </p:sp>
      <p:sp>
        <p:nvSpPr>
          <p:cNvPr id="12" name="TextBox 11"/>
          <p:cNvSpPr txBox="1"/>
          <p:nvPr/>
        </p:nvSpPr>
        <p:spPr>
          <a:xfrm>
            <a:off x="788670" y="1314450"/>
            <a:ext cx="4046220" cy="461665"/>
          </a:xfrm>
          <a:prstGeom prst="rect">
            <a:avLst/>
          </a:prstGeom>
          <a:noFill/>
        </p:spPr>
        <p:txBody>
          <a:bodyPr wrap="square" rtlCol="0">
            <a:spAutoFit/>
          </a:bodyPr>
          <a:lstStyle/>
          <a:p>
            <a:r>
              <a:rPr lang="en-IN" sz="2400" b="1" dirty="0" smtClean="0">
                <a:solidFill>
                  <a:schemeClr val="bg1"/>
                </a:solidFill>
              </a:rPr>
              <a:t>Team Name: </a:t>
            </a:r>
            <a:r>
              <a:rPr lang="en-IN" sz="2400" dirty="0" smtClean="0">
                <a:solidFill>
                  <a:schemeClr val="bg1"/>
                </a:solidFill>
              </a:rPr>
              <a:t>Team Compile</a:t>
            </a:r>
            <a:endParaRPr lang="en-US" sz="2400" dirty="0">
              <a:solidFill>
                <a:schemeClr val="bg1"/>
              </a:solidFill>
            </a:endParaRPr>
          </a:p>
        </p:txBody>
      </p:sp>
      <p:pic>
        <p:nvPicPr>
          <p:cNvPr id="11269" name="Picture 5" descr="C:\Users\adius\Desktop\no name logo.png"/>
          <p:cNvPicPr>
            <a:picLocks noChangeAspect="1" noChangeArrowheads="1"/>
          </p:cNvPicPr>
          <p:nvPr/>
        </p:nvPicPr>
        <p:blipFill>
          <a:blip r:embed="rId5" cstate="print"/>
          <a:srcRect/>
          <a:stretch>
            <a:fillRect/>
          </a:stretch>
        </p:blipFill>
        <p:spPr bwMode="auto">
          <a:xfrm>
            <a:off x="3510280" y="1976756"/>
            <a:ext cx="593090" cy="440440"/>
          </a:xfrm>
          <a:prstGeom prst="rect">
            <a:avLst/>
          </a:prstGeom>
          <a:noFill/>
        </p:spPr>
      </p:pic>
    </p:spTree>
    <p:extLst>
      <p:ext uri="{BB962C8B-B14F-4D97-AF65-F5344CB8AC3E}">
        <p14:creationId xmlns="" xmlns:p14="http://schemas.microsoft.com/office/powerpoint/2010/main" val="1404262616"/>
      </p:ext>
    </p:extLst>
  </p:cSld>
  <p:clrMapOvr>
    <a:overrideClrMapping bg1="dk1" tx1="lt1" bg2="dk2" tx2="lt2" accent1="accent1" accent2="accent2" accent3="accent3" accent4="accent4" accent5="accent5" accent6="accent6" hlink="hlink" folHlink="folHlink"/>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9EFF1D83-E2BB-4295-9DD1-6D00543C379C}"/>
              </a:ext>
            </a:extLst>
          </p:cNvPr>
          <p:cNvPicPr>
            <a:picLocks noChangeAspect="1"/>
          </p:cNvPicPr>
          <p:nvPr/>
        </p:nvPicPr>
        <p:blipFill rotWithShape="1">
          <a:blip r:embed="rId2"/>
          <a:srcRect r="15627" b="-1"/>
          <a:stretch/>
        </p:blipFill>
        <p:spPr>
          <a:xfrm>
            <a:off x="3008672" y="10"/>
            <a:ext cx="9183328" cy="6857990"/>
          </a:xfrm>
          <a:prstGeom prst="rect">
            <a:avLst/>
          </a:prstGeom>
        </p:spPr>
      </p:pic>
      <p:sp>
        <p:nvSpPr>
          <p:cNvPr id="7" name="TextBox 6">
            <a:extLst>
              <a:ext uri="{FF2B5EF4-FFF2-40B4-BE49-F238E27FC236}">
                <a16:creationId xmlns="" xmlns:a16="http://schemas.microsoft.com/office/drawing/2014/main" id="{38E03BEA-9F19-47AA-A1D2-E1E9128BE60E}"/>
              </a:ext>
            </a:extLst>
          </p:cNvPr>
          <p:cNvSpPr txBox="1"/>
          <p:nvPr/>
        </p:nvSpPr>
        <p:spPr>
          <a:xfrm>
            <a:off x="153517" y="1230518"/>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4800" dirty="0">
              <a:latin typeface="+mj-lt"/>
              <a:ea typeface="+mj-ea"/>
              <a:cs typeface="+mj-cs"/>
            </a:endParaRPr>
          </a:p>
        </p:txBody>
      </p:sp>
      <p:sp>
        <p:nvSpPr>
          <p:cNvPr id="2" name="TextBox 1">
            <a:extLst>
              <a:ext uri="{FF2B5EF4-FFF2-40B4-BE49-F238E27FC236}">
                <a16:creationId xmlns="" xmlns:a16="http://schemas.microsoft.com/office/drawing/2014/main" id="{897752EF-8142-4074-849E-FFF0948D304A}"/>
              </a:ext>
            </a:extLst>
          </p:cNvPr>
          <p:cNvSpPr txBox="1"/>
          <p:nvPr/>
        </p:nvSpPr>
        <p:spPr>
          <a:xfrm>
            <a:off x="3980863" y="3172699"/>
            <a:ext cx="4938851" cy="523220"/>
          </a:xfrm>
          <a:prstGeom prst="rect">
            <a:avLst/>
          </a:prstGeom>
          <a:noFill/>
        </p:spPr>
        <p:txBody>
          <a:bodyPr wrap="square" rtlCol="0">
            <a:spAutoFit/>
          </a:bodyPr>
          <a:lstStyle/>
          <a:p>
            <a:r>
              <a:rPr lang="en-IN" sz="2800" dirty="0"/>
              <a:t>Future scope in this application:</a:t>
            </a:r>
          </a:p>
        </p:txBody>
      </p:sp>
      <p:pic>
        <p:nvPicPr>
          <p:cNvPr id="9218" name="Picture 2" descr="C:\Users\adius\Desktop\logo.png"/>
          <p:cNvPicPr>
            <a:picLocks noChangeAspect="1" noChangeArrowheads="1"/>
          </p:cNvPicPr>
          <p:nvPr/>
        </p:nvPicPr>
        <p:blipFill>
          <a:blip r:embed="rId3"/>
          <a:srcRect/>
          <a:stretch>
            <a:fillRect/>
          </a:stretch>
        </p:blipFill>
        <p:spPr bwMode="auto">
          <a:xfrm>
            <a:off x="-346075" y="57150"/>
            <a:ext cx="3817938" cy="2835275"/>
          </a:xfrm>
          <a:prstGeom prst="rect">
            <a:avLst/>
          </a:prstGeom>
          <a:noFill/>
        </p:spPr>
      </p:pic>
    </p:spTree>
    <p:extLst>
      <p:ext uri="{BB962C8B-B14F-4D97-AF65-F5344CB8AC3E}">
        <p14:creationId xmlns="" xmlns:p14="http://schemas.microsoft.com/office/powerpoint/2010/main" val="3308432478"/>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B432B47-E9B7-447C-901B-D047FD807FD7}"/>
              </a:ext>
            </a:extLst>
          </p:cNvPr>
          <p:cNvSpPr txBox="1"/>
          <p:nvPr/>
        </p:nvSpPr>
        <p:spPr>
          <a:xfrm>
            <a:off x="378449" y="181618"/>
            <a:ext cx="11611897" cy="3170099"/>
          </a:xfrm>
          <a:prstGeom prst="rect">
            <a:avLst/>
          </a:prstGeom>
          <a:noFill/>
        </p:spPr>
        <p:txBody>
          <a:bodyPr wrap="square" rtlCol="0">
            <a:spAutoFit/>
          </a:bodyPr>
          <a:lstStyle/>
          <a:p>
            <a:pPr marL="285750" indent="-285750"/>
            <a:r>
              <a:rPr lang="en-IN" sz="4400" dirty="0" smtClean="0">
                <a:latin typeface="Bahnschrift Light" pitchFamily="34" charset="0"/>
              </a:rPr>
              <a:t>                        Scope In Future</a:t>
            </a:r>
            <a:endParaRPr lang="en-IN" sz="1050" dirty="0" smtClean="0">
              <a:latin typeface="Bahnschrift Light" pitchFamily="34" charset="0"/>
            </a:endParaRPr>
          </a:p>
          <a:p>
            <a:pPr marL="285750" indent="-285750"/>
            <a:endParaRPr lang="en-US" sz="4400" dirty="0" smtClean="0">
              <a:latin typeface="Bahnschrift Light" pitchFamily="34" charset="0"/>
            </a:endParaRPr>
          </a:p>
          <a:p>
            <a:pPr marL="285750" indent="-285750">
              <a:buFont typeface="Arial" panose="020B0604020202020204" pitchFamily="34" charset="0"/>
              <a:buChar char="•"/>
            </a:pPr>
            <a:r>
              <a:rPr lang="en-US" sz="2800" dirty="0" smtClean="0">
                <a:latin typeface="Bahnschrift Light" pitchFamily="34" charset="0"/>
              </a:rPr>
              <a:t>It </a:t>
            </a:r>
            <a:r>
              <a:rPr lang="en-US" sz="2800" dirty="0">
                <a:latin typeface="Bahnschrift Light" pitchFamily="34" charset="0"/>
              </a:rPr>
              <a:t>can identify and present a detailed overview of any object.</a:t>
            </a:r>
          </a:p>
          <a:p>
            <a:pPr marL="285750" indent="-285750">
              <a:buFont typeface="Arial" panose="020B0604020202020204" pitchFamily="34" charset="0"/>
              <a:buChar char="•"/>
            </a:pPr>
            <a:r>
              <a:rPr lang="en-US" sz="2800" dirty="0">
                <a:latin typeface="Bahnschrift Light" pitchFamily="34" charset="0"/>
              </a:rPr>
              <a:t>It can identify any animal or plant species by scanning it.</a:t>
            </a:r>
          </a:p>
          <a:p>
            <a:pPr marL="285750" indent="-285750">
              <a:buFont typeface="Arial" panose="020B0604020202020204" pitchFamily="34" charset="0"/>
              <a:buChar char="•"/>
            </a:pPr>
            <a:r>
              <a:rPr lang="en-US" sz="2800" dirty="0">
                <a:latin typeface="Bahnschrift Light" pitchFamily="34" charset="0"/>
              </a:rPr>
              <a:t>It can identify a car by merely scanning its company logo.</a:t>
            </a:r>
          </a:p>
          <a:p>
            <a:pPr marL="285750" indent="-285750">
              <a:buFont typeface="Arial" panose="020B0604020202020204" pitchFamily="34" charset="0"/>
              <a:buChar char="•"/>
            </a:pPr>
            <a:r>
              <a:rPr lang="en-US" sz="2800" dirty="0">
                <a:latin typeface="Bahnschrift Light" pitchFamily="34" charset="0"/>
              </a:rPr>
              <a:t>Users can easily translate and understand the content of a signboard.</a:t>
            </a:r>
            <a:endParaRPr lang="en-IN" sz="2800" dirty="0">
              <a:latin typeface="Bahnschrift Light" pitchFamily="34" charset="0"/>
            </a:endParaRPr>
          </a:p>
        </p:txBody>
      </p:sp>
      <p:pic>
        <p:nvPicPr>
          <p:cNvPr id="10243" name="Picture 3" descr="C:\Users\adius\Downloads\—Pngtree—blue modern city scene_4882324.png"/>
          <p:cNvPicPr>
            <a:picLocks noChangeAspect="1" noChangeArrowheads="1"/>
          </p:cNvPicPr>
          <p:nvPr/>
        </p:nvPicPr>
        <p:blipFill>
          <a:blip r:embed="rId2"/>
          <a:srcRect/>
          <a:stretch>
            <a:fillRect/>
          </a:stretch>
        </p:blipFill>
        <p:spPr bwMode="auto">
          <a:xfrm>
            <a:off x="0" y="3200393"/>
            <a:ext cx="12192000" cy="3657607"/>
          </a:xfrm>
          <a:prstGeom prst="rect">
            <a:avLst/>
          </a:prstGeom>
          <a:noFill/>
        </p:spPr>
      </p:pic>
    </p:spTree>
    <p:extLst>
      <p:ext uri="{BB962C8B-B14F-4D97-AF65-F5344CB8AC3E}">
        <p14:creationId xmlns="" xmlns:p14="http://schemas.microsoft.com/office/powerpoint/2010/main" val="1617379146"/>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E47DDE4-898F-439C-A89B-A97AF313562A}"/>
              </a:ext>
            </a:extLst>
          </p:cNvPr>
          <p:cNvSpPr txBox="1"/>
          <p:nvPr/>
        </p:nvSpPr>
        <p:spPr>
          <a:xfrm>
            <a:off x="3823889" y="2657573"/>
            <a:ext cx="10087896" cy="1200329"/>
          </a:xfrm>
          <a:prstGeom prst="rect">
            <a:avLst/>
          </a:prstGeom>
          <a:noFill/>
        </p:spPr>
        <p:txBody>
          <a:bodyPr wrap="square" rtlCol="0">
            <a:spAutoFit/>
          </a:bodyPr>
          <a:lstStyle/>
          <a:p>
            <a:r>
              <a:rPr lang="en-IN" sz="7200" dirty="0">
                <a:latin typeface="Bebas Neue" pitchFamily="34" charset="0"/>
              </a:rPr>
              <a:t>THANK  YOU</a:t>
            </a:r>
          </a:p>
        </p:txBody>
      </p:sp>
    </p:spTree>
    <p:extLst>
      <p:ext uri="{BB962C8B-B14F-4D97-AF65-F5344CB8AC3E}">
        <p14:creationId xmlns="" xmlns:p14="http://schemas.microsoft.com/office/powerpoint/2010/main" val="222891792"/>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9EFF1D83-E2BB-4295-9DD1-6D00543C379C}"/>
              </a:ext>
            </a:extLst>
          </p:cNvPr>
          <p:cNvPicPr>
            <a:picLocks noChangeAspect="1"/>
          </p:cNvPicPr>
          <p:nvPr/>
        </p:nvPicPr>
        <p:blipFill rotWithShape="1">
          <a:blip r:embed="rId2"/>
          <a:srcRect r="15627" b="-1"/>
          <a:stretch/>
        </p:blipFill>
        <p:spPr>
          <a:xfrm>
            <a:off x="3008672" y="0"/>
            <a:ext cx="9183328" cy="6857990"/>
          </a:xfrm>
          <a:prstGeom prst="rect">
            <a:avLst/>
          </a:prstGeom>
        </p:spPr>
      </p:pic>
      <p:sp>
        <p:nvSpPr>
          <p:cNvPr id="7" name="TextBox 6">
            <a:extLst>
              <a:ext uri="{FF2B5EF4-FFF2-40B4-BE49-F238E27FC236}">
                <a16:creationId xmlns="" xmlns:a16="http://schemas.microsoft.com/office/drawing/2014/main" id="{38E03BEA-9F19-47AA-A1D2-E1E9128BE60E}"/>
              </a:ext>
            </a:extLst>
          </p:cNvPr>
          <p:cNvSpPr txBox="1"/>
          <p:nvPr/>
        </p:nvSpPr>
        <p:spPr>
          <a:xfrm>
            <a:off x="3957761" y="2622432"/>
            <a:ext cx="6704484" cy="139815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dirty="0">
                <a:ea typeface="+mj-ea"/>
                <a:cs typeface="+mj-cs"/>
              </a:rPr>
              <a:t>STORY LINE  OF OUR </a:t>
            </a:r>
            <a:endParaRPr lang="en-US" sz="3600" dirty="0" smtClean="0">
              <a:ea typeface="+mj-ea"/>
              <a:cs typeface="+mj-cs"/>
            </a:endParaRPr>
          </a:p>
          <a:p>
            <a:pPr>
              <a:lnSpc>
                <a:spcPct val="90000"/>
              </a:lnSpc>
              <a:spcBef>
                <a:spcPct val="0"/>
              </a:spcBef>
              <a:spcAft>
                <a:spcPts val="600"/>
              </a:spcAft>
            </a:pPr>
            <a:r>
              <a:rPr lang="en-US" sz="3600" dirty="0" smtClean="0">
                <a:ea typeface="+mj-ea"/>
                <a:cs typeface="+mj-cs"/>
              </a:rPr>
              <a:t>APPLICATION</a:t>
            </a:r>
            <a:r>
              <a:rPr lang="en-US" sz="3600" dirty="0">
                <a:ea typeface="+mj-ea"/>
                <a:cs typeface="+mj-cs"/>
              </a:rPr>
              <a:t>:</a:t>
            </a:r>
          </a:p>
        </p:txBody>
      </p:sp>
      <p:pic>
        <p:nvPicPr>
          <p:cNvPr id="1027" name="Picture 3" descr="C:\Users\adius\Desktop\logo.png"/>
          <p:cNvPicPr>
            <a:picLocks noChangeAspect="1" noChangeArrowheads="1"/>
          </p:cNvPicPr>
          <p:nvPr/>
        </p:nvPicPr>
        <p:blipFill>
          <a:blip r:embed="rId3"/>
          <a:srcRect/>
          <a:stretch>
            <a:fillRect/>
          </a:stretch>
        </p:blipFill>
        <p:spPr bwMode="auto">
          <a:xfrm>
            <a:off x="-398099" y="0"/>
            <a:ext cx="3817938" cy="2835275"/>
          </a:xfrm>
          <a:prstGeom prst="rect">
            <a:avLst/>
          </a:prstGeom>
          <a:noFill/>
        </p:spPr>
      </p:pic>
    </p:spTree>
    <p:extLst>
      <p:ext uri="{BB962C8B-B14F-4D97-AF65-F5344CB8AC3E}">
        <p14:creationId xmlns="" xmlns:p14="http://schemas.microsoft.com/office/powerpoint/2010/main" val="4175729164"/>
      </p:ext>
    </p:extLst>
  </p:cSld>
  <p:clrMapOvr>
    <a:overrideClrMapping bg1="dk1" tx1="lt1" bg2="dk2" tx2="lt2" accent1="accent1" accent2="accent2" accent3="accent3" accent4="accent4" accent5="accent5" accent6="accent6" hlink="hlink" folHlink="folHlink"/>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adius\Desktop\nature-5090103_1280.png"/>
          <p:cNvPicPr>
            <a:picLocks noChangeAspect="1" noChangeArrowheads="1"/>
          </p:cNvPicPr>
          <p:nvPr/>
        </p:nvPicPr>
        <p:blipFill>
          <a:blip r:embed="rId2"/>
          <a:srcRect/>
          <a:stretch>
            <a:fillRect/>
          </a:stretch>
        </p:blipFill>
        <p:spPr bwMode="auto">
          <a:xfrm>
            <a:off x="0" y="0"/>
            <a:ext cx="6323162" cy="3556779"/>
          </a:xfrm>
          <a:prstGeom prst="rect">
            <a:avLst/>
          </a:prstGeom>
          <a:noFill/>
        </p:spPr>
      </p:pic>
      <p:sp>
        <p:nvSpPr>
          <p:cNvPr id="6" name="TextBox 5">
            <a:extLst>
              <a:ext uri="{FF2B5EF4-FFF2-40B4-BE49-F238E27FC236}">
                <a16:creationId xmlns="" xmlns:a16="http://schemas.microsoft.com/office/drawing/2014/main" id="{EC54988D-6CC1-4F49-BFEB-FE7EE50E7E88}"/>
              </a:ext>
            </a:extLst>
          </p:cNvPr>
          <p:cNvSpPr txBox="1"/>
          <p:nvPr/>
        </p:nvSpPr>
        <p:spPr>
          <a:xfrm>
            <a:off x="6340415" y="115091"/>
            <a:ext cx="5611714" cy="6001643"/>
          </a:xfrm>
          <a:prstGeom prst="rect">
            <a:avLst/>
          </a:prstGeom>
          <a:noFill/>
        </p:spPr>
        <p:txBody>
          <a:bodyPr wrap="square" rtlCol="0">
            <a:spAutoFit/>
          </a:bodyPr>
          <a:lstStyle/>
          <a:p>
            <a:pPr marL="285750" indent="-285750" algn="ctr"/>
            <a:r>
              <a:rPr lang="en-IN" sz="2400" b="1" dirty="0" smtClean="0">
                <a:latin typeface="Bahnschrift Light" pitchFamily="34" charset="0"/>
              </a:rPr>
              <a:t>   Origin of Idea</a:t>
            </a:r>
          </a:p>
          <a:p>
            <a:pPr marL="285750" indent="-285750" algn="ctr"/>
            <a:endParaRPr lang="en-IN" sz="2400" b="1" dirty="0" smtClean="0">
              <a:latin typeface="Bahnschrift Light" pitchFamily="34" charset="0"/>
            </a:endParaRPr>
          </a:p>
          <a:p>
            <a:pPr marL="285750" indent="-285750"/>
            <a:r>
              <a:rPr lang="en-IN" sz="2400" dirty="0" smtClean="0">
                <a:latin typeface="Bahnschrift Light" pitchFamily="34" charset="0"/>
              </a:rPr>
              <a:t>   This </a:t>
            </a:r>
            <a:r>
              <a:rPr lang="en-IN" sz="2400" dirty="0">
                <a:latin typeface="Bahnschrift Light" pitchFamily="34" charset="0"/>
              </a:rPr>
              <a:t>idea came to our mind when we were on our trekking trip . We saw varieties of species  of plants which we  have never seen before but we were curious to know about all the species of plant, So we decided to make an application which would tell us the species of plant by simply pointing camera towards that plant and scan that plant and Moreover, we also thought to include some extra features in this APP like scanning car symbol and telling us the company of car </a:t>
            </a:r>
            <a:r>
              <a:rPr lang="en-IN" sz="2400" dirty="0" smtClean="0">
                <a:latin typeface="Bahnschrift Light" pitchFamily="34" charset="0"/>
              </a:rPr>
              <a:t>,etc</a:t>
            </a:r>
            <a:r>
              <a:rPr lang="en-IN" sz="2400" dirty="0">
                <a:latin typeface="Bahnschrift Light" pitchFamily="34" charset="0"/>
              </a:rPr>
              <a:t>….  </a:t>
            </a:r>
          </a:p>
        </p:txBody>
      </p:sp>
      <p:pic>
        <p:nvPicPr>
          <p:cNvPr id="2050" name="Picture 2" descr="C:\Users\adius\Downloads\Trekking-PNG-Picture.png"/>
          <p:cNvPicPr>
            <a:picLocks noChangeAspect="1" noChangeArrowheads="1"/>
          </p:cNvPicPr>
          <p:nvPr/>
        </p:nvPicPr>
        <p:blipFill>
          <a:blip r:embed="rId3" cstate="print"/>
          <a:srcRect/>
          <a:stretch>
            <a:fillRect/>
          </a:stretch>
        </p:blipFill>
        <p:spPr bwMode="auto">
          <a:xfrm>
            <a:off x="416660" y="2776446"/>
            <a:ext cx="1886876" cy="2530059"/>
          </a:xfrm>
          <a:prstGeom prst="rect">
            <a:avLst/>
          </a:prstGeom>
          <a:noFill/>
        </p:spPr>
      </p:pic>
    </p:spTree>
    <p:extLst>
      <p:ext uri="{BB962C8B-B14F-4D97-AF65-F5344CB8AC3E}">
        <p14:creationId xmlns="" xmlns:p14="http://schemas.microsoft.com/office/powerpoint/2010/main" val="3004264793"/>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9EFF1D83-E2BB-4295-9DD1-6D00543C379C}"/>
              </a:ext>
            </a:extLst>
          </p:cNvPr>
          <p:cNvPicPr>
            <a:picLocks noChangeAspect="1"/>
          </p:cNvPicPr>
          <p:nvPr/>
        </p:nvPicPr>
        <p:blipFill rotWithShape="1">
          <a:blip r:embed="rId2"/>
          <a:srcRect r="15627" b="-1"/>
          <a:stretch/>
        </p:blipFill>
        <p:spPr>
          <a:xfrm>
            <a:off x="3008672" y="10"/>
            <a:ext cx="9183328" cy="6857990"/>
          </a:xfrm>
          <a:prstGeom prst="rect">
            <a:avLst/>
          </a:prstGeom>
        </p:spPr>
      </p:pic>
      <p:sp>
        <p:nvSpPr>
          <p:cNvPr id="7" name="TextBox 6">
            <a:extLst>
              <a:ext uri="{FF2B5EF4-FFF2-40B4-BE49-F238E27FC236}">
                <a16:creationId xmlns="" xmlns:a16="http://schemas.microsoft.com/office/drawing/2014/main" id="{38E03BEA-9F19-47AA-A1D2-E1E9128BE60E}"/>
              </a:ext>
            </a:extLst>
          </p:cNvPr>
          <p:cNvSpPr txBox="1"/>
          <p:nvPr/>
        </p:nvSpPr>
        <p:spPr>
          <a:xfrm>
            <a:off x="153517" y="1230518"/>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4800" dirty="0">
              <a:latin typeface="+mj-lt"/>
              <a:ea typeface="+mj-ea"/>
              <a:cs typeface="+mj-cs"/>
            </a:endParaRPr>
          </a:p>
        </p:txBody>
      </p:sp>
      <p:sp>
        <p:nvSpPr>
          <p:cNvPr id="2" name="TextBox 1">
            <a:extLst>
              <a:ext uri="{FF2B5EF4-FFF2-40B4-BE49-F238E27FC236}">
                <a16:creationId xmlns="" xmlns:a16="http://schemas.microsoft.com/office/drawing/2014/main" id="{897752EF-8142-4074-849E-FFF0948D304A}"/>
              </a:ext>
            </a:extLst>
          </p:cNvPr>
          <p:cNvSpPr txBox="1"/>
          <p:nvPr/>
        </p:nvSpPr>
        <p:spPr>
          <a:xfrm>
            <a:off x="3227948" y="2804605"/>
            <a:ext cx="5795283" cy="1200329"/>
          </a:xfrm>
          <a:prstGeom prst="rect">
            <a:avLst/>
          </a:prstGeom>
          <a:noFill/>
        </p:spPr>
        <p:txBody>
          <a:bodyPr wrap="square" rtlCol="0">
            <a:spAutoFit/>
          </a:bodyPr>
          <a:lstStyle/>
          <a:p>
            <a:r>
              <a:rPr lang="en-IN" sz="3600" dirty="0"/>
              <a:t>Effective Communication </a:t>
            </a:r>
          </a:p>
          <a:p>
            <a:r>
              <a:rPr lang="en-IN" sz="3600" dirty="0"/>
              <a:t>between the Team members:</a:t>
            </a:r>
          </a:p>
        </p:txBody>
      </p:sp>
      <p:pic>
        <p:nvPicPr>
          <p:cNvPr id="3074" name="Picture 2" descr="C:\Users\adius\Desktop\logo.png"/>
          <p:cNvPicPr>
            <a:picLocks noChangeAspect="1" noChangeArrowheads="1"/>
          </p:cNvPicPr>
          <p:nvPr/>
        </p:nvPicPr>
        <p:blipFill>
          <a:blip r:embed="rId3"/>
          <a:srcRect/>
          <a:stretch>
            <a:fillRect/>
          </a:stretch>
        </p:blipFill>
        <p:spPr bwMode="auto">
          <a:xfrm>
            <a:off x="-407509" y="0"/>
            <a:ext cx="3817938" cy="2835276"/>
          </a:xfrm>
          <a:prstGeom prst="rect">
            <a:avLst/>
          </a:prstGeom>
          <a:noFill/>
        </p:spPr>
      </p:pic>
    </p:spTree>
    <p:extLst>
      <p:ext uri="{BB962C8B-B14F-4D97-AF65-F5344CB8AC3E}">
        <p14:creationId xmlns="" xmlns:p14="http://schemas.microsoft.com/office/powerpoint/2010/main" val="557187010"/>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ACF2CBE-A991-44BA-B190-E0CCDAC7149C}"/>
              </a:ext>
            </a:extLst>
          </p:cNvPr>
          <p:cNvSpPr txBox="1"/>
          <p:nvPr/>
        </p:nvSpPr>
        <p:spPr>
          <a:xfrm>
            <a:off x="7565364" y="419819"/>
            <a:ext cx="4255791" cy="5755422"/>
          </a:xfrm>
          <a:prstGeom prst="rect">
            <a:avLst/>
          </a:prstGeom>
          <a:noFill/>
        </p:spPr>
        <p:txBody>
          <a:bodyPr wrap="square" rtlCol="0">
            <a:spAutoFit/>
          </a:bodyPr>
          <a:lstStyle/>
          <a:p>
            <a:pPr marL="285750" indent="-285750" algn="ctr"/>
            <a:r>
              <a:rPr lang="en-IN" sz="4000" dirty="0" smtClean="0">
                <a:latin typeface="Bahnschrift Light" pitchFamily="34" charset="0"/>
              </a:rPr>
              <a:t>Communication</a:t>
            </a:r>
          </a:p>
          <a:p>
            <a:pPr marL="285750" indent="-285750"/>
            <a:r>
              <a:rPr lang="en-IN" sz="4000" dirty="0" smtClean="0">
                <a:latin typeface="Bahnschrift Light" pitchFamily="34" charset="0"/>
              </a:rPr>
              <a:t>  </a:t>
            </a:r>
            <a:r>
              <a:rPr lang="en-IN" sz="2400" dirty="0" smtClean="0">
                <a:latin typeface="Bahnschrift Light" pitchFamily="34" charset="0"/>
              </a:rPr>
              <a:t>We </a:t>
            </a:r>
            <a:r>
              <a:rPr lang="en-IN" sz="2400" dirty="0">
                <a:latin typeface="Bahnschrift Light" pitchFamily="34" charset="0"/>
              </a:rPr>
              <a:t>were continuously in touch with each other during the entire project and each and every member of team contributed equally to the project. We were regularly in contact with each other through various channels like Discord , Slack , WhatsApp , MS TEAMS depending upon the need of the </a:t>
            </a:r>
            <a:r>
              <a:rPr lang="en-IN" sz="2400" dirty="0" smtClean="0">
                <a:latin typeface="Bahnschrift Light" pitchFamily="34" charset="0"/>
              </a:rPr>
              <a:t>hour.</a:t>
            </a:r>
            <a:endParaRPr lang="en-IN" sz="2400" dirty="0">
              <a:latin typeface="Bahnschrift Light" pitchFamily="34" charset="0"/>
            </a:endParaRPr>
          </a:p>
        </p:txBody>
      </p:sp>
      <p:pic>
        <p:nvPicPr>
          <p:cNvPr id="4098" name="Picture 2" descr="C:\Users\adius\Downloads\pngfuel.com (1).png"/>
          <p:cNvPicPr>
            <a:picLocks noChangeAspect="1" noChangeArrowheads="1"/>
          </p:cNvPicPr>
          <p:nvPr/>
        </p:nvPicPr>
        <p:blipFill>
          <a:blip r:embed="rId2"/>
          <a:srcRect/>
          <a:stretch>
            <a:fillRect/>
          </a:stretch>
        </p:blipFill>
        <p:spPr bwMode="auto">
          <a:xfrm>
            <a:off x="-606725" y="-172528"/>
            <a:ext cx="9144000" cy="6858000"/>
          </a:xfrm>
          <a:prstGeom prst="rect">
            <a:avLst/>
          </a:prstGeom>
          <a:noFill/>
        </p:spPr>
      </p:pic>
    </p:spTree>
    <p:extLst>
      <p:ext uri="{BB962C8B-B14F-4D97-AF65-F5344CB8AC3E}">
        <p14:creationId xmlns="" xmlns:p14="http://schemas.microsoft.com/office/powerpoint/2010/main" val="1042240205"/>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9EFF1D83-E2BB-4295-9DD1-6D00543C379C}"/>
              </a:ext>
            </a:extLst>
          </p:cNvPr>
          <p:cNvPicPr>
            <a:picLocks noChangeAspect="1"/>
          </p:cNvPicPr>
          <p:nvPr/>
        </p:nvPicPr>
        <p:blipFill rotWithShape="1">
          <a:blip r:embed="rId2"/>
          <a:srcRect r="15627" b="-1"/>
          <a:stretch/>
        </p:blipFill>
        <p:spPr>
          <a:xfrm>
            <a:off x="3008672" y="10"/>
            <a:ext cx="9183328" cy="6857990"/>
          </a:xfrm>
          <a:prstGeom prst="rect">
            <a:avLst/>
          </a:prstGeom>
        </p:spPr>
      </p:pic>
      <p:sp>
        <p:nvSpPr>
          <p:cNvPr id="7" name="TextBox 6">
            <a:extLst>
              <a:ext uri="{FF2B5EF4-FFF2-40B4-BE49-F238E27FC236}">
                <a16:creationId xmlns="" xmlns:a16="http://schemas.microsoft.com/office/drawing/2014/main" id="{38E03BEA-9F19-47AA-A1D2-E1E9128BE60E}"/>
              </a:ext>
            </a:extLst>
          </p:cNvPr>
          <p:cNvSpPr txBox="1"/>
          <p:nvPr/>
        </p:nvSpPr>
        <p:spPr>
          <a:xfrm>
            <a:off x="153517" y="1230518"/>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4800" dirty="0">
              <a:latin typeface="+mj-lt"/>
              <a:ea typeface="+mj-ea"/>
              <a:cs typeface="+mj-cs"/>
            </a:endParaRPr>
          </a:p>
        </p:txBody>
      </p:sp>
      <p:sp>
        <p:nvSpPr>
          <p:cNvPr id="2" name="TextBox 1">
            <a:extLst>
              <a:ext uri="{FF2B5EF4-FFF2-40B4-BE49-F238E27FC236}">
                <a16:creationId xmlns="" xmlns:a16="http://schemas.microsoft.com/office/drawing/2014/main" id="{F9879527-CAD1-4AAE-9157-636A086B2360}"/>
              </a:ext>
            </a:extLst>
          </p:cNvPr>
          <p:cNvSpPr txBox="1"/>
          <p:nvPr/>
        </p:nvSpPr>
        <p:spPr>
          <a:xfrm>
            <a:off x="3831982" y="3101615"/>
            <a:ext cx="4863443" cy="646331"/>
          </a:xfrm>
          <a:prstGeom prst="rect">
            <a:avLst/>
          </a:prstGeom>
          <a:noFill/>
        </p:spPr>
        <p:txBody>
          <a:bodyPr wrap="square" rtlCol="0">
            <a:spAutoFit/>
          </a:bodyPr>
          <a:lstStyle/>
          <a:p>
            <a:r>
              <a:rPr lang="en-IN" sz="3600" dirty="0"/>
              <a:t>Idea Behind Tech Stack:</a:t>
            </a:r>
          </a:p>
        </p:txBody>
      </p:sp>
      <p:pic>
        <p:nvPicPr>
          <p:cNvPr id="5122" name="Picture 2" descr="C:\Users\adius\Desktop\logo.png"/>
          <p:cNvPicPr>
            <a:picLocks noChangeAspect="1" noChangeArrowheads="1"/>
          </p:cNvPicPr>
          <p:nvPr/>
        </p:nvPicPr>
        <p:blipFill>
          <a:blip r:embed="rId3"/>
          <a:srcRect/>
          <a:stretch>
            <a:fillRect/>
          </a:stretch>
        </p:blipFill>
        <p:spPr bwMode="auto">
          <a:xfrm>
            <a:off x="-433627" y="0"/>
            <a:ext cx="3817938" cy="2835275"/>
          </a:xfrm>
          <a:prstGeom prst="rect">
            <a:avLst/>
          </a:prstGeom>
          <a:noFill/>
        </p:spPr>
      </p:pic>
    </p:spTree>
    <p:extLst>
      <p:ext uri="{BB962C8B-B14F-4D97-AF65-F5344CB8AC3E}">
        <p14:creationId xmlns="" xmlns:p14="http://schemas.microsoft.com/office/powerpoint/2010/main" val="3684410309"/>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5053934-9405-4289-BF1D-B3076C42D977}"/>
              </a:ext>
            </a:extLst>
          </p:cNvPr>
          <p:cNvSpPr txBox="1"/>
          <p:nvPr/>
        </p:nvSpPr>
        <p:spPr>
          <a:xfrm>
            <a:off x="7323826" y="526212"/>
            <a:ext cx="4372756" cy="5078313"/>
          </a:xfrm>
          <a:prstGeom prst="rect">
            <a:avLst/>
          </a:prstGeom>
          <a:noFill/>
        </p:spPr>
        <p:txBody>
          <a:bodyPr wrap="square" rtlCol="0">
            <a:spAutoFit/>
          </a:bodyPr>
          <a:lstStyle/>
          <a:p>
            <a:pPr marL="571500" indent="-571500" algn="ctr"/>
            <a:r>
              <a:rPr lang="en-IN" sz="4400" dirty="0" smtClean="0">
                <a:latin typeface="Bahnschrift Light" pitchFamily="34" charset="0"/>
              </a:rPr>
              <a:t>    Idea</a:t>
            </a:r>
            <a:r>
              <a:rPr lang="en-IN" sz="4400" dirty="0" smtClean="0">
                <a:latin typeface="Agency FB" panose="020B0503020202020204" pitchFamily="34" charset="0"/>
              </a:rPr>
              <a:t>     </a:t>
            </a:r>
          </a:p>
          <a:p>
            <a:pPr marL="571500" indent="-571500" algn="ctr"/>
            <a:r>
              <a:rPr lang="en-IN" sz="2800" dirty="0" smtClean="0">
                <a:latin typeface="Bahnschrift Light" pitchFamily="34" charset="0"/>
              </a:rPr>
              <a:t>       Our reason for </a:t>
            </a:r>
            <a:r>
              <a:rPr lang="en-IN" sz="2800" dirty="0">
                <a:latin typeface="Bahnschrift Light" pitchFamily="34" charset="0"/>
              </a:rPr>
              <a:t>using this tech stack is that google firebase provides ML KIT which makes object  labelling easier and it also provides AR CORE for android which makes it easier to make  AR model .</a:t>
            </a:r>
          </a:p>
        </p:txBody>
      </p:sp>
      <p:pic>
        <p:nvPicPr>
          <p:cNvPr id="6146" name="Picture 2" descr="C:\Users\adius\Downloads\—Pngtree—creative idea icon_1004307.png"/>
          <p:cNvPicPr>
            <a:picLocks noChangeAspect="1" noChangeArrowheads="1"/>
          </p:cNvPicPr>
          <p:nvPr/>
        </p:nvPicPr>
        <p:blipFill>
          <a:blip r:embed="rId2"/>
          <a:srcRect/>
          <a:stretch>
            <a:fillRect/>
          </a:stretch>
        </p:blipFill>
        <p:spPr bwMode="auto">
          <a:xfrm>
            <a:off x="544903" y="0"/>
            <a:ext cx="6858000" cy="6858000"/>
          </a:xfrm>
          <a:prstGeom prst="rect">
            <a:avLst/>
          </a:prstGeom>
          <a:noFill/>
        </p:spPr>
      </p:pic>
    </p:spTree>
    <p:extLst>
      <p:ext uri="{BB962C8B-B14F-4D97-AF65-F5344CB8AC3E}">
        <p14:creationId xmlns="" xmlns:p14="http://schemas.microsoft.com/office/powerpoint/2010/main" val="2324728867"/>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9EFF1D83-E2BB-4295-9DD1-6D00543C379C}"/>
              </a:ext>
            </a:extLst>
          </p:cNvPr>
          <p:cNvPicPr>
            <a:picLocks noChangeAspect="1"/>
          </p:cNvPicPr>
          <p:nvPr/>
        </p:nvPicPr>
        <p:blipFill rotWithShape="1">
          <a:blip r:embed="rId2"/>
          <a:srcRect r="15627" b="-1"/>
          <a:stretch/>
        </p:blipFill>
        <p:spPr>
          <a:xfrm>
            <a:off x="3008672" y="10"/>
            <a:ext cx="9183328" cy="6857990"/>
          </a:xfrm>
          <a:prstGeom prst="rect">
            <a:avLst/>
          </a:prstGeom>
        </p:spPr>
      </p:pic>
      <p:sp>
        <p:nvSpPr>
          <p:cNvPr id="7" name="TextBox 6">
            <a:extLst>
              <a:ext uri="{FF2B5EF4-FFF2-40B4-BE49-F238E27FC236}">
                <a16:creationId xmlns="" xmlns:a16="http://schemas.microsoft.com/office/drawing/2014/main" id="{38E03BEA-9F19-47AA-A1D2-E1E9128BE60E}"/>
              </a:ext>
            </a:extLst>
          </p:cNvPr>
          <p:cNvSpPr txBox="1"/>
          <p:nvPr/>
        </p:nvSpPr>
        <p:spPr>
          <a:xfrm>
            <a:off x="153517" y="1230518"/>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4800" dirty="0">
              <a:latin typeface="+mj-lt"/>
              <a:ea typeface="+mj-ea"/>
              <a:cs typeface="+mj-cs"/>
            </a:endParaRPr>
          </a:p>
        </p:txBody>
      </p:sp>
      <p:sp>
        <p:nvSpPr>
          <p:cNvPr id="2" name="TextBox 1">
            <a:extLst>
              <a:ext uri="{FF2B5EF4-FFF2-40B4-BE49-F238E27FC236}">
                <a16:creationId xmlns="" xmlns:a16="http://schemas.microsoft.com/office/drawing/2014/main" id="{897752EF-8142-4074-849E-FFF0948D304A}"/>
              </a:ext>
            </a:extLst>
          </p:cNvPr>
          <p:cNvSpPr txBox="1"/>
          <p:nvPr/>
        </p:nvSpPr>
        <p:spPr>
          <a:xfrm>
            <a:off x="3940514" y="3195853"/>
            <a:ext cx="5177608" cy="461665"/>
          </a:xfrm>
          <a:prstGeom prst="rect">
            <a:avLst/>
          </a:prstGeom>
          <a:noFill/>
        </p:spPr>
        <p:txBody>
          <a:bodyPr wrap="square" rtlCol="0">
            <a:spAutoFit/>
          </a:bodyPr>
          <a:lstStyle/>
          <a:p>
            <a:r>
              <a:rPr lang="en-IN" sz="2400" dirty="0"/>
              <a:t>Difficulties Faced in this application:</a:t>
            </a:r>
          </a:p>
        </p:txBody>
      </p:sp>
      <p:pic>
        <p:nvPicPr>
          <p:cNvPr id="7170" name="Picture 2" descr="C:\Users\adius\Desktop\logo.png"/>
          <p:cNvPicPr>
            <a:picLocks noChangeAspect="1" noChangeArrowheads="1"/>
          </p:cNvPicPr>
          <p:nvPr/>
        </p:nvPicPr>
        <p:blipFill>
          <a:blip r:embed="rId3"/>
          <a:srcRect/>
          <a:stretch>
            <a:fillRect/>
          </a:stretch>
        </p:blipFill>
        <p:spPr bwMode="auto">
          <a:xfrm>
            <a:off x="-407029" y="0"/>
            <a:ext cx="3817938" cy="2835275"/>
          </a:xfrm>
          <a:prstGeom prst="rect">
            <a:avLst/>
          </a:prstGeom>
          <a:noFill/>
        </p:spPr>
      </p:pic>
    </p:spTree>
    <p:extLst>
      <p:ext uri="{BB962C8B-B14F-4D97-AF65-F5344CB8AC3E}">
        <p14:creationId xmlns="" xmlns:p14="http://schemas.microsoft.com/office/powerpoint/2010/main" val="1179292834"/>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8B56BAC-AD39-42AC-8C3B-4062298B6A3D}"/>
              </a:ext>
            </a:extLst>
          </p:cNvPr>
          <p:cNvSpPr txBox="1"/>
          <p:nvPr/>
        </p:nvSpPr>
        <p:spPr>
          <a:xfrm>
            <a:off x="330493" y="532241"/>
            <a:ext cx="11444749" cy="3108543"/>
          </a:xfrm>
          <a:prstGeom prst="rect">
            <a:avLst/>
          </a:prstGeom>
          <a:noFill/>
        </p:spPr>
        <p:txBody>
          <a:bodyPr wrap="square" rtlCol="0">
            <a:spAutoFit/>
          </a:bodyPr>
          <a:lstStyle/>
          <a:p>
            <a:r>
              <a:rPr lang="en-IN" sz="2800" dirty="0">
                <a:latin typeface="Bahnschrift Light" pitchFamily="34" charset="0"/>
              </a:rPr>
              <a:t>   4 difficulties faced by our Team -:</a:t>
            </a:r>
          </a:p>
          <a:p>
            <a:endParaRPr lang="en-IN" sz="2800" dirty="0">
              <a:latin typeface="Bahnschrift Light" pitchFamily="34" charset="0"/>
            </a:endParaRPr>
          </a:p>
          <a:p>
            <a:pPr marL="285750" indent="-285750">
              <a:buFont typeface="Arial" panose="020B0604020202020204" pitchFamily="34" charset="0"/>
              <a:buChar char="•"/>
            </a:pPr>
            <a:r>
              <a:rPr lang="en-IN" sz="2800" dirty="0">
                <a:latin typeface="Bahnschrift Light" pitchFamily="34" charset="0"/>
              </a:rPr>
              <a:t>Making Dataset models .</a:t>
            </a:r>
          </a:p>
          <a:p>
            <a:pPr marL="285750" indent="-285750">
              <a:buFont typeface="Arial" panose="020B0604020202020204" pitchFamily="34" charset="0"/>
              <a:buChar char="•"/>
            </a:pPr>
            <a:r>
              <a:rPr lang="en-IN" sz="2800" dirty="0">
                <a:latin typeface="Bahnschrift Light" pitchFamily="34" charset="0"/>
              </a:rPr>
              <a:t>Using Third party libraries.</a:t>
            </a:r>
          </a:p>
          <a:p>
            <a:pPr marL="285750" indent="-285750">
              <a:buFont typeface="Arial" panose="020B0604020202020204" pitchFamily="34" charset="0"/>
              <a:buChar char="•"/>
            </a:pPr>
            <a:r>
              <a:rPr lang="en-IN" sz="2800" dirty="0">
                <a:latin typeface="Bahnschrift Light" pitchFamily="34" charset="0"/>
              </a:rPr>
              <a:t>ML kit took long for training the dataset so there was shortage of time.</a:t>
            </a:r>
          </a:p>
          <a:p>
            <a:pPr marL="285750" indent="-285750">
              <a:buFont typeface="Arial" panose="020B0604020202020204" pitchFamily="34" charset="0"/>
              <a:buChar char="•"/>
            </a:pPr>
            <a:r>
              <a:rPr lang="en-IN" sz="2800" dirty="0">
                <a:latin typeface="Bahnschrift Light" pitchFamily="34" charset="0"/>
              </a:rPr>
              <a:t>To find 3-D model and embed them after rendering was also difficult.</a:t>
            </a:r>
          </a:p>
        </p:txBody>
      </p:sp>
      <p:pic>
        <p:nvPicPr>
          <p:cNvPr id="8195" name="Picture 3" descr="C:\Users\adius\Desktop\difficulty-icons.png"/>
          <p:cNvPicPr>
            <a:picLocks noChangeAspect="1" noChangeArrowheads="1"/>
          </p:cNvPicPr>
          <p:nvPr/>
        </p:nvPicPr>
        <p:blipFill>
          <a:blip r:embed="rId2"/>
          <a:srcRect/>
          <a:stretch>
            <a:fillRect/>
          </a:stretch>
        </p:blipFill>
        <p:spPr bwMode="auto">
          <a:xfrm>
            <a:off x="2967448" y="2863970"/>
            <a:ext cx="7979474" cy="5984606"/>
          </a:xfrm>
          <a:prstGeom prst="rect">
            <a:avLst/>
          </a:prstGeom>
          <a:noFill/>
        </p:spPr>
      </p:pic>
      <p:pic>
        <p:nvPicPr>
          <p:cNvPr id="8196" name="Picture 4" descr="C:\Users\adius\Desktop\lo.png"/>
          <p:cNvPicPr>
            <a:picLocks noChangeAspect="1" noChangeArrowheads="1"/>
          </p:cNvPicPr>
          <p:nvPr/>
        </p:nvPicPr>
        <p:blipFill>
          <a:blip r:embed="rId3"/>
          <a:srcRect/>
          <a:stretch>
            <a:fillRect/>
          </a:stretch>
        </p:blipFill>
        <p:spPr bwMode="auto">
          <a:xfrm>
            <a:off x="2788399" y="4114799"/>
            <a:ext cx="1316752" cy="2086725"/>
          </a:xfrm>
          <a:prstGeom prst="rect">
            <a:avLst/>
          </a:prstGeom>
          <a:noFill/>
        </p:spPr>
      </p:pic>
    </p:spTree>
    <p:extLst>
      <p:ext uri="{BB962C8B-B14F-4D97-AF65-F5344CB8AC3E}">
        <p14:creationId xmlns="" xmlns:p14="http://schemas.microsoft.com/office/powerpoint/2010/main" val="2537882527"/>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413</TotalTime>
  <Words>340</Words>
  <Application>Microsoft Office PowerPoint</Application>
  <PresentationFormat>Custom</PresentationFormat>
  <Paragraphs>40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Skillenza  Hackthon</dc:title>
  <dc:creator>RISHAV  BHARDWAJ</dc:creator>
  <cp:lastModifiedBy>Aditya Singh</cp:lastModifiedBy>
  <cp:revision>38</cp:revision>
  <dcterms:created xsi:type="dcterms:W3CDTF">2020-07-01T06:03:29Z</dcterms:created>
  <dcterms:modified xsi:type="dcterms:W3CDTF">2020-07-01T18:24:32Z</dcterms:modified>
</cp:coreProperties>
</file>