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50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5698" y="539750"/>
            <a:ext cx="16256602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0D4E4E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0D4E4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900" b="0" i="0">
                <a:solidFill>
                  <a:srgbClr val="0D4E4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0D4E4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0D4E4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EF5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712302" y="8988216"/>
            <a:ext cx="7576184" cy="1299210"/>
          </a:xfrm>
          <a:custGeom>
            <a:avLst/>
            <a:gdLst/>
            <a:ahLst/>
            <a:cxnLst/>
            <a:rect l="l" t="t" r="r" b="b"/>
            <a:pathLst>
              <a:path w="7576184" h="1299209">
                <a:moveTo>
                  <a:pt x="7575696" y="0"/>
                </a:moveTo>
                <a:lnTo>
                  <a:pt x="1093129" y="0"/>
                </a:lnTo>
                <a:lnTo>
                  <a:pt x="1044975" y="3341"/>
                </a:lnTo>
                <a:lnTo>
                  <a:pt x="998098" y="13158"/>
                </a:lnTo>
                <a:lnTo>
                  <a:pt x="953159" y="29144"/>
                </a:lnTo>
                <a:lnTo>
                  <a:pt x="910820" y="50989"/>
                </a:lnTo>
                <a:lnTo>
                  <a:pt x="871741" y="78385"/>
                </a:lnTo>
                <a:lnTo>
                  <a:pt x="836583" y="111024"/>
                </a:lnTo>
                <a:lnTo>
                  <a:pt x="806007" y="148598"/>
                </a:lnTo>
                <a:lnTo>
                  <a:pt x="0" y="1298783"/>
                </a:lnTo>
                <a:lnTo>
                  <a:pt x="7575696" y="1298783"/>
                </a:lnTo>
                <a:lnTo>
                  <a:pt x="7575696" y="0"/>
                </a:lnTo>
                <a:close/>
              </a:path>
            </a:pathLst>
          </a:custGeom>
          <a:solidFill>
            <a:srgbClr val="0D4E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25935" y="8988216"/>
            <a:ext cx="6762115" cy="1299210"/>
          </a:xfrm>
          <a:custGeom>
            <a:avLst/>
            <a:gdLst/>
            <a:ahLst/>
            <a:cxnLst/>
            <a:rect l="l" t="t" r="r" b="b"/>
            <a:pathLst>
              <a:path w="6762115" h="1299209">
                <a:moveTo>
                  <a:pt x="6762064" y="0"/>
                </a:moveTo>
                <a:lnTo>
                  <a:pt x="1093129" y="0"/>
                </a:lnTo>
                <a:lnTo>
                  <a:pt x="1044975" y="3341"/>
                </a:lnTo>
                <a:lnTo>
                  <a:pt x="998098" y="13158"/>
                </a:lnTo>
                <a:lnTo>
                  <a:pt x="953159" y="29144"/>
                </a:lnTo>
                <a:lnTo>
                  <a:pt x="910820" y="50989"/>
                </a:lnTo>
                <a:lnTo>
                  <a:pt x="871741" y="78385"/>
                </a:lnTo>
                <a:lnTo>
                  <a:pt x="836583" y="111024"/>
                </a:lnTo>
                <a:lnTo>
                  <a:pt x="806007" y="148598"/>
                </a:lnTo>
                <a:lnTo>
                  <a:pt x="0" y="1298783"/>
                </a:lnTo>
                <a:lnTo>
                  <a:pt x="6762064" y="1298783"/>
                </a:lnTo>
                <a:lnTo>
                  <a:pt x="6762064" y="0"/>
                </a:lnTo>
                <a:close/>
              </a:path>
            </a:pathLst>
          </a:custGeom>
          <a:solidFill>
            <a:srgbClr val="FEF5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2421258" y="8988216"/>
            <a:ext cx="5866765" cy="1299210"/>
          </a:xfrm>
          <a:custGeom>
            <a:avLst/>
            <a:gdLst/>
            <a:ahLst/>
            <a:cxnLst/>
            <a:rect l="l" t="t" r="r" b="b"/>
            <a:pathLst>
              <a:path w="5866765" h="1299209">
                <a:moveTo>
                  <a:pt x="5866741" y="0"/>
                </a:moveTo>
                <a:lnTo>
                  <a:pt x="1093129" y="0"/>
                </a:lnTo>
                <a:lnTo>
                  <a:pt x="1044975" y="3341"/>
                </a:lnTo>
                <a:lnTo>
                  <a:pt x="998098" y="13158"/>
                </a:lnTo>
                <a:lnTo>
                  <a:pt x="953159" y="29144"/>
                </a:lnTo>
                <a:lnTo>
                  <a:pt x="910820" y="50989"/>
                </a:lnTo>
                <a:lnTo>
                  <a:pt x="871741" y="78385"/>
                </a:lnTo>
                <a:lnTo>
                  <a:pt x="836583" y="111024"/>
                </a:lnTo>
                <a:lnTo>
                  <a:pt x="806007" y="148598"/>
                </a:lnTo>
                <a:lnTo>
                  <a:pt x="0" y="1298783"/>
                </a:lnTo>
                <a:lnTo>
                  <a:pt x="5866741" y="1298783"/>
                </a:lnTo>
                <a:lnTo>
                  <a:pt x="5866741" y="0"/>
                </a:lnTo>
                <a:close/>
              </a:path>
            </a:pathLst>
          </a:custGeom>
          <a:solidFill>
            <a:srgbClr val="0D4E4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21977" y="3255079"/>
            <a:ext cx="6166021" cy="5704519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575078" y="2361843"/>
            <a:ext cx="2956560" cy="2956560"/>
          </a:xfrm>
          <a:custGeom>
            <a:avLst/>
            <a:gdLst/>
            <a:ahLst/>
            <a:cxnLst/>
            <a:rect l="l" t="t" r="r" b="b"/>
            <a:pathLst>
              <a:path w="2956560" h="2956560">
                <a:moveTo>
                  <a:pt x="1478156" y="2956312"/>
                </a:moveTo>
                <a:lnTo>
                  <a:pt x="1423750" y="2955311"/>
                </a:lnTo>
                <a:lnTo>
                  <a:pt x="1369416" y="2952307"/>
                </a:lnTo>
                <a:lnTo>
                  <a:pt x="1315229" y="2947306"/>
                </a:lnTo>
                <a:lnTo>
                  <a:pt x="1261265" y="2940314"/>
                </a:lnTo>
                <a:lnTo>
                  <a:pt x="1207596" y="2931340"/>
                </a:lnTo>
                <a:lnTo>
                  <a:pt x="1154290" y="2920396"/>
                </a:lnTo>
                <a:lnTo>
                  <a:pt x="1101423" y="2907498"/>
                </a:lnTo>
                <a:lnTo>
                  <a:pt x="1049070" y="2892664"/>
                </a:lnTo>
                <a:lnTo>
                  <a:pt x="997298" y="2875912"/>
                </a:lnTo>
                <a:lnTo>
                  <a:pt x="946175" y="2857265"/>
                </a:lnTo>
                <a:lnTo>
                  <a:pt x="895773" y="2836749"/>
                </a:lnTo>
                <a:lnTo>
                  <a:pt x="846163" y="2814393"/>
                </a:lnTo>
                <a:lnTo>
                  <a:pt x="797409" y="2790227"/>
                </a:lnTo>
                <a:lnTo>
                  <a:pt x="749575" y="2764281"/>
                </a:lnTo>
                <a:lnTo>
                  <a:pt x="702729" y="2736591"/>
                </a:lnTo>
                <a:lnTo>
                  <a:pt x="656936" y="2707198"/>
                </a:lnTo>
                <a:lnTo>
                  <a:pt x="612256" y="2676139"/>
                </a:lnTo>
                <a:lnTo>
                  <a:pt x="568747" y="2643455"/>
                </a:lnTo>
                <a:lnTo>
                  <a:pt x="526471" y="2609192"/>
                </a:lnTo>
                <a:lnTo>
                  <a:pt x="485487" y="2573398"/>
                </a:lnTo>
                <a:lnTo>
                  <a:pt x="445848" y="2536119"/>
                </a:lnTo>
                <a:lnTo>
                  <a:pt x="407605" y="2497405"/>
                </a:lnTo>
                <a:lnTo>
                  <a:pt x="370814" y="2457309"/>
                </a:lnTo>
                <a:lnTo>
                  <a:pt x="335526" y="2415889"/>
                </a:lnTo>
                <a:lnTo>
                  <a:pt x="301785" y="2373197"/>
                </a:lnTo>
                <a:lnTo>
                  <a:pt x="269638" y="2329290"/>
                </a:lnTo>
                <a:lnTo>
                  <a:pt x="239128" y="2284230"/>
                </a:lnTo>
                <a:lnTo>
                  <a:pt x="210299" y="2238080"/>
                </a:lnTo>
                <a:lnTo>
                  <a:pt x="183188" y="2190900"/>
                </a:lnTo>
                <a:lnTo>
                  <a:pt x="157831" y="2142752"/>
                </a:lnTo>
                <a:lnTo>
                  <a:pt x="134263" y="2093703"/>
                </a:lnTo>
                <a:lnTo>
                  <a:pt x="112517" y="2043822"/>
                </a:lnTo>
                <a:lnTo>
                  <a:pt x="92623" y="1993174"/>
                </a:lnTo>
                <a:lnTo>
                  <a:pt x="74605" y="1941827"/>
                </a:lnTo>
                <a:lnTo>
                  <a:pt x="58489" y="1889850"/>
                </a:lnTo>
                <a:lnTo>
                  <a:pt x="44298" y="1837319"/>
                </a:lnTo>
                <a:lnTo>
                  <a:pt x="32050" y="1784300"/>
                </a:lnTo>
                <a:lnTo>
                  <a:pt x="21761" y="1730864"/>
                </a:lnTo>
                <a:lnTo>
                  <a:pt x="13447" y="1677086"/>
                </a:lnTo>
                <a:lnTo>
                  <a:pt x="7117" y="1623041"/>
                </a:lnTo>
                <a:lnTo>
                  <a:pt x="2781" y="1568799"/>
                </a:lnTo>
                <a:lnTo>
                  <a:pt x="445" y="1514432"/>
                </a:lnTo>
                <a:lnTo>
                  <a:pt x="0" y="1478156"/>
                </a:lnTo>
                <a:lnTo>
                  <a:pt x="111" y="1460015"/>
                </a:lnTo>
                <a:lnTo>
                  <a:pt x="1780" y="1405626"/>
                </a:lnTo>
                <a:lnTo>
                  <a:pt x="5450" y="1351336"/>
                </a:lnTo>
                <a:lnTo>
                  <a:pt x="11116" y="1297214"/>
                </a:lnTo>
                <a:lnTo>
                  <a:pt x="18770" y="1243337"/>
                </a:lnTo>
                <a:lnTo>
                  <a:pt x="28402" y="1189782"/>
                </a:lnTo>
                <a:lnTo>
                  <a:pt x="39998" y="1136617"/>
                </a:lnTo>
                <a:lnTo>
                  <a:pt x="53544" y="1083913"/>
                </a:lnTo>
                <a:lnTo>
                  <a:pt x="69021" y="1031742"/>
                </a:lnTo>
                <a:lnTo>
                  <a:pt x="86406" y="980180"/>
                </a:lnTo>
                <a:lnTo>
                  <a:pt x="105678" y="929292"/>
                </a:lnTo>
                <a:lnTo>
                  <a:pt x="126811" y="879146"/>
                </a:lnTo>
                <a:lnTo>
                  <a:pt x="149775" y="829811"/>
                </a:lnTo>
                <a:lnTo>
                  <a:pt x="174538" y="781358"/>
                </a:lnTo>
                <a:lnTo>
                  <a:pt x="201068" y="733849"/>
                </a:lnTo>
                <a:lnTo>
                  <a:pt x="229330" y="687346"/>
                </a:lnTo>
                <a:lnTo>
                  <a:pt x="259285" y="641915"/>
                </a:lnTo>
                <a:lnTo>
                  <a:pt x="290890" y="597619"/>
                </a:lnTo>
                <a:lnTo>
                  <a:pt x="324103" y="554517"/>
                </a:lnTo>
                <a:lnTo>
                  <a:pt x="358883" y="512664"/>
                </a:lnTo>
                <a:lnTo>
                  <a:pt x="395179" y="472120"/>
                </a:lnTo>
                <a:lnTo>
                  <a:pt x="432942" y="432941"/>
                </a:lnTo>
                <a:lnTo>
                  <a:pt x="472120" y="395179"/>
                </a:lnTo>
                <a:lnTo>
                  <a:pt x="512664" y="358883"/>
                </a:lnTo>
                <a:lnTo>
                  <a:pt x="554517" y="324103"/>
                </a:lnTo>
                <a:lnTo>
                  <a:pt x="597619" y="290890"/>
                </a:lnTo>
                <a:lnTo>
                  <a:pt x="641915" y="259285"/>
                </a:lnTo>
                <a:lnTo>
                  <a:pt x="687346" y="229330"/>
                </a:lnTo>
                <a:lnTo>
                  <a:pt x="733849" y="201068"/>
                </a:lnTo>
                <a:lnTo>
                  <a:pt x="781358" y="174538"/>
                </a:lnTo>
                <a:lnTo>
                  <a:pt x="829811" y="149775"/>
                </a:lnTo>
                <a:lnTo>
                  <a:pt x="879146" y="126811"/>
                </a:lnTo>
                <a:lnTo>
                  <a:pt x="929292" y="105678"/>
                </a:lnTo>
                <a:lnTo>
                  <a:pt x="980180" y="86407"/>
                </a:lnTo>
                <a:lnTo>
                  <a:pt x="1031743" y="69021"/>
                </a:lnTo>
                <a:lnTo>
                  <a:pt x="1083913" y="53544"/>
                </a:lnTo>
                <a:lnTo>
                  <a:pt x="1136617" y="39998"/>
                </a:lnTo>
                <a:lnTo>
                  <a:pt x="1189782" y="28402"/>
                </a:lnTo>
                <a:lnTo>
                  <a:pt x="1243337" y="18770"/>
                </a:lnTo>
                <a:lnTo>
                  <a:pt x="1297214" y="11116"/>
                </a:lnTo>
                <a:lnTo>
                  <a:pt x="1351335" y="5450"/>
                </a:lnTo>
                <a:lnTo>
                  <a:pt x="1405626" y="1780"/>
                </a:lnTo>
                <a:lnTo>
                  <a:pt x="1460015" y="111"/>
                </a:lnTo>
                <a:lnTo>
                  <a:pt x="1478156" y="0"/>
                </a:lnTo>
                <a:lnTo>
                  <a:pt x="1496297" y="111"/>
                </a:lnTo>
                <a:lnTo>
                  <a:pt x="1550686" y="1780"/>
                </a:lnTo>
                <a:lnTo>
                  <a:pt x="1604976" y="5450"/>
                </a:lnTo>
                <a:lnTo>
                  <a:pt x="1659098" y="11116"/>
                </a:lnTo>
                <a:lnTo>
                  <a:pt x="1712974" y="18770"/>
                </a:lnTo>
                <a:lnTo>
                  <a:pt x="1766530" y="28402"/>
                </a:lnTo>
                <a:lnTo>
                  <a:pt x="1819694" y="39998"/>
                </a:lnTo>
                <a:lnTo>
                  <a:pt x="1872399" y="53544"/>
                </a:lnTo>
                <a:lnTo>
                  <a:pt x="1924569" y="69021"/>
                </a:lnTo>
                <a:lnTo>
                  <a:pt x="1976132" y="86407"/>
                </a:lnTo>
                <a:lnTo>
                  <a:pt x="2027019" y="105678"/>
                </a:lnTo>
                <a:lnTo>
                  <a:pt x="2077166" y="126811"/>
                </a:lnTo>
                <a:lnTo>
                  <a:pt x="2126500" y="149775"/>
                </a:lnTo>
                <a:lnTo>
                  <a:pt x="2174954" y="174538"/>
                </a:lnTo>
                <a:lnTo>
                  <a:pt x="2222463" y="201068"/>
                </a:lnTo>
                <a:lnTo>
                  <a:pt x="2268966" y="229330"/>
                </a:lnTo>
                <a:lnTo>
                  <a:pt x="2314397" y="259285"/>
                </a:lnTo>
                <a:lnTo>
                  <a:pt x="2358693" y="290890"/>
                </a:lnTo>
                <a:lnTo>
                  <a:pt x="2401795" y="324103"/>
                </a:lnTo>
                <a:lnTo>
                  <a:pt x="2443648" y="358883"/>
                </a:lnTo>
                <a:lnTo>
                  <a:pt x="2484192" y="395179"/>
                </a:lnTo>
                <a:lnTo>
                  <a:pt x="2523370" y="432941"/>
                </a:lnTo>
                <a:lnTo>
                  <a:pt x="2561132" y="472120"/>
                </a:lnTo>
                <a:lnTo>
                  <a:pt x="2597429" y="512664"/>
                </a:lnTo>
                <a:lnTo>
                  <a:pt x="2632209" y="554517"/>
                </a:lnTo>
                <a:lnTo>
                  <a:pt x="2665422" y="597619"/>
                </a:lnTo>
                <a:lnTo>
                  <a:pt x="2697027" y="641915"/>
                </a:lnTo>
                <a:lnTo>
                  <a:pt x="2726981" y="687346"/>
                </a:lnTo>
                <a:lnTo>
                  <a:pt x="2755243" y="733849"/>
                </a:lnTo>
                <a:lnTo>
                  <a:pt x="2781773" y="781358"/>
                </a:lnTo>
                <a:lnTo>
                  <a:pt x="2806536" y="829811"/>
                </a:lnTo>
                <a:lnTo>
                  <a:pt x="2829501" y="879146"/>
                </a:lnTo>
                <a:lnTo>
                  <a:pt x="2850633" y="929292"/>
                </a:lnTo>
                <a:lnTo>
                  <a:pt x="2869905" y="980180"/>
                </a:lnTo>
                <a:lnTo>
                  <a:pt x="2887291" y="1031742"/>
                </a:lnTo>
                <a:lnTo>
                  <a:pt x="2902768" y="1083913"/>
                </a:lnTo>
                <a:lnTo>
                  <a:pt x="2916314" y="1136617"/>
                </a:lnTo>
                <a:lnTo>
                  <a:pt x="2927910" y="1189782"/>
                </a:lnTo>
                <a:lnTo>
                  <a:pt x="2937542" y="1243337"/>
                </a:lnTo>
                <a:lnTo>
                  <a:pt x="2945196" y="1297214"/>
                </a:lnTo>
                <a:lnTo>
                  <a:pt x="2950862" y="1351335"/>
                </a:lnTo>
                <a:lnTo>
                  <a:pt x="2954532" y="1405626"/>
                </a:lnTo>
                <a:lnTo>
                  <a:pt x="2956201" y="1460015"/>
                </a:lnTo>
                <a:lnTo>
                  <a:pt x="2956313" y="1478156"/>
                </a:lnTo>
                <a:lnTo>
                  <a:pt x="2956201" y="1496297"/>
                </a:lnTo>
                <a:lnTo>
                  <a:pt x="2954532" y="1550686"/>
                </a:lnTo>
                <a:lnTo>
                  <a:pt x="2950862" y="1604976"/>
                </a:lnTo>
                <a:lnTo>
                  <a:pt x="2945196" y="1659098"/>
                </a:lnTo>
                <a:lnTo>
                  <a:pt x="2937542" y="1712974"/>
                </a:lnTo>
                <a:lnTo>
                  <a:pt x="2927910" y="1766530"/>
                </a:lnTo>
                <a:lnTo>
                  <a:pt x="2916314" y="1819694"/>
                </a:lnTo>
                <a:lnTo>
                  <a:pt x="2902768" y="1872399"/>
                </a:lnTo>
                <a:lnTo>
                  <a:pt x="2887291" y="1924569"/>
                </a:lnTo>
                <a:lnTo>
                  <a:pt x="2869905" y="1976132"/>
                </a:lnTo>
                <a:lnTo>
                  <a:pt x="2850634" y="2027019"/>
                </a:lnTo>
                <a:lnTo>
                  <a:pt x="2829501" y="2077166"/>
                </a:lnTo>
                <a:lnTo>
                  <a:pt x="2806537" y="2126501"/>
                </a:lnTo>
                <a:lnTo>
                  <a:pt x="2781773" y="2174954"/>
                </a:lnTo>
                <a:lnTo>
                  <a:pt x="2755244" y="2222463"/>
                </a:lnTo>
                <a:lnTo>
                  <a:pt x="2726982" y="2268966"/>
                </a:lnTo>
                <a:lnTo>
                  <a:pt x="2697027" y="2314397"/>
                </a:lnTo>
                <a:lnTo>
                  <a:pt x="2665422" y="2358693"/>
                </a:lnTo>
                <a:lnTo>
                  <a:pt x="2632209" y="2401795"/>
                </a:lnTo>
                <a:lnTo>
                  <a:pt x="2597429" y="2443648"/>
                </a:lnTo>
                <a:lnTo>
                  <a:pt x="2561133" y="2484192"/>
                </a:lnTo>
                <a:lnTo>
                  <a:pt x="2523370" y="2523370"/>
                </a:lnTo>
                <a:lnTo>
                  <a:pt x="2484192" y="2561133"/>
                </a:lnTo>
                <a:lnTo>
                  <a:pt x="2443648" y="2597429"/>
                </a:lnTo>
                <a:lnTo>
                  <a:pt x="2401795" y="2632208"/>
                </a:lnTo>
                <a:lnTo>
                  <a:pt x="2358693" y="2665422"/>
                </a:lnTo>
                <a:lnTo>
                  <a:pt x="2314397" y="2697027"/>
                </a:lnTo>
                <a:lnTo>
                  <a:pt x="2268966" y="2726981"/>
                </a:lnTo>
                <a:lnTo>
                  <a:pt x="2222463" y="2755243"/>
                </a:lnTo>
                <a:lnTo>
                  <a:pt x="2174954" y="2781773"/>
                </a:lnTo>
                <a:lnTo>
                  <a:pt x="2126500" y="2806537"/>
                </a:lnTo>
                <a:lnTo>
                  <a:pt x="2077166" y="2829501"/>
                </a:lnTo>
                <a:lnTo>
                  <a:pt x="2027019" y="2850633"/>
                </a:lnTo>
                <a:lnTo>
                  <a:pt x="1976132" y="2869905"/>
                </a:lnTo>
                <a:lnTo>
                  <a:pt x="1924569" y="2887291"/>
                </a:lnTo>
                <a:lnTo>
                  <a:pt x="1872399" y="2902768"/>
                </a:lnTo>
                <a:lnTo>
                  <a:pt x="1819695" y="2916314"/>
                </a:lnTo>
                <a:lnTo>
                  <a:pt x="1766530" y="2927910"/>
                </a:lnTo>
                <a:lnTo>
                  <a:pt x="1712974" y="2937541"/>
                </a:lnTo>
                <a:lnTo>
                  <a:pt x="1659098" y="2945196"/>
                </a:lnTo>
                <a:lnTo>
                  <a:pt x="1604976" y="2950862"/>
                </a:lnTo>
                <a:lnTo>
                  <a:pt x="1550686" y="2954532"/>
                </a:lnTo>
                <a:lnTo>
                  <a:pt x="1496297" y="2956201"/>
                </a:lnTo>
                <a:lnTo>
                  <a:pt x="1478156" y="2956312"/>
                </a:lnTo>
                <a:close/>
              </a:path>
            </a:pathLst>
          </a:custGeom>
          <a:solidFill>
            <a:srgbClr val="9DB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14526" y="3696588"/>
            <a:ext cx="2239645" cy="2239645"/>
          </a:xfrm>
          <a:custGeom>
            <a:avLst/>
            <a:gdLst/>
            <a:ahLst/>
            <a:cxnLst/>
            <a:rect l="l" t="t" r="r" b="b"/>
            <a:pathLst>
              <a:path w="2239645" h="2239645">
                <a:moveTo>
                  <a:pt x="1119550" y="2239102"/>
                </a:moveTo>
                <a:lnTo>
                  <a:pt x="0" y="1119551"/>
                </a:lnTo>
                <a:lnTo>
                  <a:pt x="1119550" y="0"/>
                </a:lnTo>
                <a:lnTo>
                  <a:pt x="1262961" y="143411"/>
                </a:lnTo>
                <a:lnTo>
                  <a:pt x="1119550" y="143411"/>
                </a:lnTo>
                <a:lnTo>
                  <a:pt x="143410" y="1119551"/>
                </a:lnTo>
                <a:lnTo>
                  <a:pt x="1119550" y="2095690"/>
                </a:lnTo>
                <a:lnTo>
                  <a:pt x="1262961" y="2095690"/>
                </a:lnTo>
                <a:lnTo>
                  <a:pt x="1119550" y="2239102"/>
                </a:lnTo>
                <a:close/>
              </a:path>
              <a:path w="2239645" h="2239645">
                <a:moveTo>
                  <a:pt x="1262961" y="2095690"/>
                </a:moveTo>
                <a:lnTo>
                  <a:pt x="1119550" y="2095690"/>
                </a:lnTo>
                <a:lnTo>
                  <a:pt x="2095690" y="1119550"/>
                </a:lnTo>
                <a:lnTo>
                  <a:pt x="1119550" y="143411"/>
                </a:lnTo>
                <a:lnTo>
                  <a:pt x="1262961" y="143411"/>
                </a:lnTo>
                <a:lnTo>
                  <a:pt x="2239101" y="1119551"/>
                </a:lnTo>
                <a:lnTo>
                  <a:pt x="1262961" y="2095690"/>
                </a:lnTo>
                <a:close/>
              </a:path>
            </a:pathLst>
          </a:custGeom>
          <a:solidFill>
            <a:srgbClr val="0D4E4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4070" y="2990137"/>
            <a:ext cx="4991099" cy="586067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EF5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5698" y="539750"/>
            <a:ext cx="16256602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0D4E4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6773" y="2087185"/>
            <a:ext cx="17254453" cy="5011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0" i="0">
                <a:solidFill>
                  <a:srgbClr val="0D4E4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026183"/>
            <a:ext cx="8058150" cy="1261110"/>
            <a:chOff x="0" y="9026183"/>
            <a:chExt cx="8058150" cy="1261110"/>
          </a:xfrm>
        </p:grpSpPr>
        <p:sp>
          <p:nvSpPr>
            <p:cNvPr id="3" name="object 3"/>
            <p:cNvSpPr/>
            <p:nvPr/>
          </p:nvSpPr>
          <p:spPr>
            <a:xfrm>
              <a:off x="0" y="9026183"/>
              <a:ext cx="8058150" cy="1261110"/>
            </a:xfrm>
            <a:custGeom>
              <a:avLst/>
              <a:gdLst/>
              <a:ahLst/>
              <a:cxnLst/>
              <a:rect l="l" t="t" r="r" b="b"/>
              <a:pathLst>
                <a:path w="8058150" h="1261109">
                  <a:moveTo>
                    <a:pt x="0" y="0"/>
                  </a:moveTo>
                  <a:lnTo>
                    <a:pt x="7028715" y="0"/>
                  </a:lnTo>
                  <a:lnTo>
                    <a:pt x="7037824" y="632"/>
                  </a:lnTo>
                  <a:lnTo>
                    <a:pt x="7084703" y="10449"/>
                  </a:lnTo>
                  <a:lnTo>
                    <a:pt x="7129643" y="26435"/>
                  </a:lnTo>
                  <a:lnTo>
                    <a:pt x="7171983" y="48281"/>
                  </a:lnTo>
                  <a:lnTo>
                    <a:pt x="7211064" y="75678"/>
                  </a:lnTo>
                  <a:lnTo>
                    <a:pt x="7246222" y="108319"/>
                  </a:lnTo>
                  <a:lnTo>
                    <a:pt x="7276799" y="145894"/>
                  </a:lnTo>
                  <a:lnTo>
                    <a:pt x="8058096" y="1260815"/>
                  </a:lnTo>
                  <a:lnTo>
                    <a:pt x="0" y="12608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9026183"/>
              <a:ext cx="7162800" cy="1261110"/>
            </a:xfrm>
            <a:custGeom>
              <a:avLst/>
              <a:gdLst/>
              <a:ahLst/>
              <a:cxnLst/>
              <a:rect l="l" t="t" r="r" b="b"/>
              <a:pathLst>
                <a:path w="7162800" h="1261109">
                  <a:moveTo>
                    <a:pt x="0" y="0"/>
                  </a:moveTo>
                  <a:lnTo>
                    <a:pt x="6133393" y="0"/>
                  </a:lnTo>
                  <a:lnTo>
                    <a:pt x="6142502" y="632"/>
                  </a:lnTo>
                  <a:lnTo>
                    <a:pt x="6189381" y="10449"/>
                  </a:lnTo>
                  <a:lnTo>
                    <a:pt x="6234321" y="26435"/>
                  </a:lnTo>
                  <a:lnTo>
                    <a:pt x="6276662" y="48281"/>
                  </a:lnTo>
                  <a:lnTo>
                    <a:pt x="6315742" y="75678"/>
                  </a:lnTo>
                  <a:lnTo>
                    <a:pt x="6350901" y="108319"/>
                  </a:lnTo>
                  <a:lnTo>
                    <a:pt x="6381478" y="145894"/>
                  </a:lnTo>
                  <a:lnTo>
                    <a:pt x="7162774" y="1260815"/>
                  </a:lnTo>
                  <a:lnTo>
                    <a:pt x="0" y="12608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5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026183"/>
              <a:ext cx="6349365" cy="1261110"/>
            </a:xfrm>
            <a:custGeom>
              <a:avLst/>
              <a:gdLst/>
              <a:ahLst/>
              <a:cxnLst/>
              <a:rect l="l" t="t" r="r" b="b"/>
              <a:pathLst>
                <a:path w="6349365" h="1261109">
                  <a:moveTo>
                    <a:pt x="0" y="0"/>
                  </a:moveTo>
                  <a:lnTo>
                    <a:pt x="5319760" y="0"/>
                  </a:lnTo>
                  <a:lnTo>
                    <a:pt x="5328869" y="632"/>
                  </a:lnTo>
                  <a:lnTo>
                    <a:pt x="5375748" y="10449"/>
                  </a:lnTo>
                  <a:lnTo>
                    <a:pt x="5420688" y="26435"/>
                  </a:lnTo>
                  <a:lnTo>
                    <a:pt x="5463029" y="48281"/>
                  </a:lnTo>
                  <a:lnTo>
                    <a:pt x="5502109" y="75678"/>
                  </a:lnTo>
                  <a:lnTo>
                    <a:pt x="5537268" y="108319"/>
                  </a:lnTo>
                  <a:lnTo>
                    <a:pt x="5567845" y="145894"/>
                  </a:lnTo>
                  <a:lnTo>
                    <a:pt x="6349141" y="1260815"/>
                  </a:lnTo>
                  <a:lnTo>
                    <a:pt x="0" y="12608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68347" y="6562037"/>
            <a:ext cx="4319650" cy="361795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90802" y="8198034"/>
            <a:ext cx="164537" cy="16453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90802" y="7492602"/>
            <a:ext cx="164537" cy="16453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90802" y="6787170"/>
            <a:ext cx="164537" cy="16453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590802" y="6081739"/>
            <a:ext cx="164537" cy="16453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974534" y="6081739"/>
            <a:ext cx="164537" cy="16453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358264" y="6081739"/>
            <a:ext cx="164538" cy="16453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741994" y="6081739"/>
            <a:ext cx="164538" cy="164537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587325" y="1568205"/>
            <a:ext cx="3939540" cy="3574415"/>
            <a:chOff x="587325" y="1568205"/>
            <a:chExt cx="3939540" cy="3574415"/>
          </a:xfrm>
        </p:grpSpPr>
        <p:sp>
          <p:nvSpPr>
            <p:cNvPr id="15" name="object 15"/>
            <p:cNvSpPr/>
            <p:nvPr/>
          </p:nvSpPr>
          <p:spPr>
            <a:xfrm>
              <a:off x="947878" y="1568205"/>
              <a:ext cx="2956560" cy="2956560"/>
            </a:xfrm>
            <a:custGeom>
              <a:avLst/>
              <a:gdLst/>
              <a:ahLst/>
              <a:cxnLst/>
              <a:rect l="l" t="t" r="r" b="b"/>
              <a:pathLst>
                <a:path w="2956560" h="2956560">
                  <a:moveTo>
                    <a:pt x="1478156" y="2956312"/>
                  </a:moveTo>
                  <a:lnTo>
                    <a:pt x="1423750" y="2955311"/>
                  </a:lnTo>
                  <a:lnTo>
                    <a:pt x="1369416" y="2952307"/>
                  </a:lnTo>
                  <a:lnTo>
                    <a:pt x="1315229" y="2947306"/>
                  </a:lnTo>
                  <a:lnTo>
                    <a:pt x="1261265" y="2940314"/>
                  </a:lnTo>
                  <a:lnTo>
                    <a:pt x="1207596" y="2931340"/>
                  </a:lnTo>
                  <a:lnTo>
                    <a:pt x="1154290" y="2920396"/>
                  </a:lnTo>
                  <a:lnTo>
                    <a:pt x="1101423" y="2907498"/>
                  </a:lnTo>
                  <a:lnTo>
                    <a:pt x="1049070" y="2892664"/>
                  </a:lnTo>
                  <a:lnTo>
                    <a:pt x="997298" y="2875912"/>
                  </a:lnTo>
                  <a:lnTo>
                    <a:pt x="946175" y="2857265"/>
                  </a:lnTo>
                  <a:lnTo>
                    <a:pt x="895773" y="2836749"/>
                  </a:lnTo>
                  <a:lnTo>
                    <a:pt x="846163" y="2814393"/>
                  </a:lnTo>
                  <a:lnTo>
                    <a:pt x="797409" y="2790227"/>
                  </a:lnTo>
                  <a:lnTo>
                    <a:pt x="749575" y="2764281"/>
                  </a:lnTo>
                  <a:lnTo>
                    <a:pt x="702729" y="2736591"/>
                  </a:lnTo>
                  <a:lnTo>
                    <a:pt x="656936" y="2707198"/>
                  </a:lnTo>
                  <a:lnTo>
                    <a:pt x="612256" y="2676139"/>
                  </a:lnTo>
                  <a:lnTo>
                    <a:pt x="568747" y="2643455"/>
                  </a:lnTo>
                  <a:lnTo>
                    <a:pt x="526471" y="2609192"/>
                  </a:lnTo>
                  <a:lnTo>
                    <a:pt x="485487" y="2573398"/>
                  </a:lnTo>
                  <a:lnTo>
                    <a:pt x="445848" y="2536119"/>
                  </a:lnTo>
                  <a:lnTo>
                    <a:pt x="407605" y="2497405"/>
                  </a:lnTo>
                  <a:lnTo>
                    <a:pt x="370814" y="2457309"/>
                  </a:lnTo>
                  <a:lnTo>
                    <a:pt x="335526" y="2415889"/>
                  </a:lnTo>
                  <a:lnTo>
                    <a:pt x="301785" y="2373197"/>
                  </a:lnTo>
                  <a:lnTo>
                    <a:pt x="269638" y="2329290"/>
                  </a:lnTo>
                  <a:lnTo>
                    <a:pt x="239128" y="2284230"/>
                  </a:lnTo>
                  <a:lnTo>
                    <a:pt x="210299" y="2238080"/>
                  </a:lnTo>
                  <a:lnTo>
                    <a:pt x="183188" y="2190900"/>
                  </a:lnTo>
                  <a:lnTo>
                    <a:pt x="157831" y="2142752"/>
                  </a:lnTo>
                  <a:lnTo>
                    <a:pt x="134263" y="2093703"/>
                  </a:lnTo>
                  <a:lnTo>
                    <a:pt x="112517" y="2043822"/>
                  </a:lnTo>
                  <a:lnTo>
                    <a:pt x="92623" y="1993174"/>
                  </a:lnTo>
                  <a:lnTo>
                    <a:pt x="74605" y="1941827"/>
                  </a:lnTo>
                  <a:lnTo>
                    <a:pt x="58489" y="1889850"/>
                  </a:lnTo>
                  <a:lnTo>
                    <a:pt x="44298" y="1837319"/>
                  </a:lnTo>
                  <a:lnTo>
                    <a:pt x="32050" y="1784300"/>
                  </a:lnTo>
                  <a:lnTo>
                    <a:pt x="21761" y="1730864"/>
                  </a:lnTo>
                  <a:lnTo>
                    <a:pt x="13447" y="1677086"/>
                  </a:lnTo>
                  <a:lnTo>
                    <a:pt x="7117" y="1623041"/>
                  </a:lnTo>
                  <a:lnTo>
                    <a:pt x="2781" y="1568799"/>
                  </a:lnTo>
                  <a:lnTo>
                    <a:pt x="445" y="1514432"/>
                  </a:lnTo>
                  <a:lnTo>
                    <a:pt x="0" y="1478156"/>
                  </a:lnTo>
                  <a:lnTo>
                    <a:pt x="111" y="1460015"/>
                  </a:lnTo>
                  <a:lnTo>
                    <a:pt x="1780" y="1405626"/>
                  </a:lnTo>
                  <a:lnTo>
                    <a:pt x="5450" y="1351336"/>
                  </a:lnTo>
                  <a:lnTo>
                    <a:pt x="11116" y="1297214"/>
                  </a:lnTo>
                  <a:lnTo>
                    <a:pt x="18770" y="1243337"/>
                  </a:lnTo>
                  <a:lnTo>
                    <a:pt x="28402" y="1189782"/>
                  </a:lnTo>
                  <a:lnTo>
                    <a:pt x="39998" y="1136617"/>
                  </a:lnTo>
                  <a:lnTo>
                    <a:pt x="53544" y="1083913"/>
                  </a:lnTo>
                  <a:lnTo>
                    <a:pt x="69021" y="1031742"/>
                  </a:lnTo>
                  <a:lnTo>
                    <a:pt x="86406" y="980180"/>
                  </a:lnTo>
                  <a:lnTo>
                    <a:pt x="105678" y="929292"/>
                  </a:lnTo>
                  <a:lnTo>
                    <a:pt x="126811" y="879146"/>
                  </a:lnTo>
                  <a:lnTo>
                    <a:pt x="149775" y="829811"/>
                  </a:lnTo>
                  <a:lnTo>
                    <a:pt x="174538" y="781358"/>
                  </a:lnTo>
                  <a:lnTo>
                    <a:pt x="201068" y="733849"/>
                  </a:lnTo>
                  <a:lnTo>
                    <a:pt x="229330" y="687346"/>
                  </a:lnTo>
                  <a:lnTo>
                    <a:pt x="259285" y="641915"/>
                  </a:lnTo>
                  <a:lnTo>
                    <a:pt x="290890" y="597619"/>
                  </a:lnTo>
                  <a:lnTo>
                    <a:pt x="324103" y="554517"/>
                  </a:lnTo>
                  <a:lnTo>
                    <a:pt x="358883" y="512664"/>
                  </a:lnTo>
                  <a:lnTo>
                    <a:pt x="395179" y="472120"/>
                  </a:lnTo>
                  <a:lnTo>
                    <a:pt x="432942" y="432941"/>
                  </a:lnTo>
                  <a:lnTo>
                    <a:pt x="472120" y="395179"/>
                  </a:lnTo>
                  <a:lnTo>
                    <a:pt x="512664" y="358883"/>
                  </a:lnTo>
                  <a:lnTo>
                    <a:pt x="554517" y="324103"/>
                  </a:lnTo>
                  <a:lnTo>
                    <a:pt x="597619" y="290890"/>
                  </a:lnTo>
                  <a:lnTo>
                    <a:pt x="641915" y="259285"/>
                  </a:lnTo>
                  <a:lnTo>
                    <a:pt x="687346" y="229330"/>
                  </a:lnTo>
                  <a:lnTo>
                    <a:pt x="733849" y="201068"/>
                  </a:lnTo>
                  <a:lnTo>
                    <a:pt x="781358" y="174538"/>
                  </a:lnTo>
                  <a:lnTo>
                    <a:pt x="829811" y="149775"/>
                  </a:lnTo>
                  <a:lnTo>
                    <a:pt x="879146" y="126811"/>
                  </a:lnTo>
                  <a:lnTo>
                    <a:pt x="929292" y="105678"/>
                  </a:lnTo>
                  <a:lnTo>
                    <a:pt x="980180" y="86407"/>
                  </a:lnTo>
                  <a:lnTo>
                    <a:pt x="1031743" y="69021"/>
                  </a:lnTo>
                  <a:lnTo>
                    <a:pt x="1083913" y="53544"/>
                  </a:lnTo>
                  <a:lnTo>
                    <a:pt x="1136617" y="39998"/>
                  </a:lnTo>
                  <a:lnTo>
                    <a:pt x="1189782" y="28402"/>
                  </a:lnTo>
                  <a:lnTo>
                    <a:pt x="1243337" y="18770"/>
                  </a:lnTo>
                  <a:lnTo>
                    <a:pt x="1297214" y="11116"/>
                  </a:lnTo>
                  <a:lnTo>
                    <a:pt x="1351335" y="5450"/>
                  </a:lnTo>
                  <a:lnTo>
                    <a:pt x="1405626" y="1780"/>
                  </a:lnTo>
                  <a:lnTo>
                    <a:pt x="1460015" y="111"/>
                  </a:lnTo>
                  <a:lnTo>
                    <a:pt x="1478156" y="0"/>
                  </a:lnTo>
                  <a:lnTo>
                    <a:pt x="1496297" y="111"/>
                  </a:lnTo>
                  <a:lnTo>
                    <a:pt x="1550686" y="1780"/>
                  </a:lnTo>
                  <a:lnTo>
                    <a:pt x="1604976" y="5450"/>
                  </a:lnTo>
                  <a:lnTo>
                    <a:pt x="1659098" y="11116"/>
                  </a:lnTo>
                  <a:lnTo>
                    <a:pt x="1712974" y="18770"/>
                  </a:lnTo>
                  <a:lnTo>
                    <a:pt x="1766530" y="28402"/>
                  </a:lnTo>
                  <a:lnTo>
                    <a:pt x="1819694" y="39998"/>
                  </a:lnTo>
                  <a:lnTo>
                    <a:pt x="1872399" y="53544"/>
                  </a:lnTo>
                  <a:lnTo>
                    <a:pt x="1924569" y="69021"/>
                  </a:lnTo>
                  <a:lnTo>
                    <a:pt x="1976132" y="86407"/>
                  </a:lnTo>
                  <a:lnTo>
                    <a:pt x="2027019" y="105678"/>
                  </a:lnTo>
                  <a:lnTo>
                    <a:pt x="2077166" y="126811"/>
                  </a:lnTo>
                  <a:lnTo>
                    <a:pt x="2126500" y="149775"/>
                  </a:lnTo>
                  <a:lnTo>
                    <a:pt x="2174954" y="174538"/>
                  </a:lnTo>
                  <a:lnTo>
                    <a:pt x="2222463" y="201068"/>
                  </a:lnTo>
                  <a:lnTo>
                    <a:pt x="2268966" y="229330"/>
                  </a:lnTo>
                  <a:lnTo>
                    <a:pt x="2314397" y="259285"/>
                  </a:lnTo>
                  <a:lnTo>
                    <a:pt x="2358693" y="290890"/>
                  </a:lnTo>
                  <a:lnTo>
                    <a:pt x="2401795" y="324103"/>
                  </a:lnTo>
                  <a:lnTo>
                    <a:pt x="2443648" y="358883"/>
                  </a:lnTo>
                  <a:lnTo>
                    <a:pt x="2484192" y="395179"/>
                  </a:lnTo>
                  <a:lnTo>
                    <a:pt x="2523370" y="432941"/>
                  </a:lnTo>
                  <a:lnTo>
                    <a:pt x="2561132" y="472120"/>
                  </a:lnTo>
                  <a:lnTo>
                    <a:pt x="2597429" y="512664"/>
                  </a:lnTo>
                  <a:lnTo>
                    <a:pt x="2632209" y="554517"/>
                  </a:lnTo>
                  <a:lnTo>
                    <a:pt x="2665422" y="597619"/>
                  </a:lnTo>
                  <a:lnTo>
                    <a:pt x="2697027" y="641915"/>
                  </a:lnTo>
                  <a:lnTo>
                    <a:pt x="2726981" y="687346"/>
                  </a:lnTo>
                  <a:lnTo>
                    <a:pt x="2755243" y="733849"/>
                  </a:lnTo>
                  <a:lnTo>
                    <a:pt x="2781773" y="781358"/>
                  </a:lnTo>
                  <a:lnTo>
                    <a:pt x="2806536" y="829811"/>
                  </a:lnTo>
                  <a:lnTo>
                    <a:pt x="2829501" y="879146"/>
                  </a:lnTo>
                  <a:lnTo>
                    <a:pt x="2850633" y="929292"/>
                  </a:lnTo>
                  <a:lnTo>
                    <a:pt x="2869905" y="980180"/>
                  </a:lnTo>
                  <a:lnTo>
                    <a:pt x="2887291" y="1031742"/>
                  </a:lnTo>
                  <a:lnTo>
                    <a:pt x="2902768" y="1083913"/>
                  </a:lnTo>
                  <a:lnTo>
                    <a:pt x="2916314" y="1136617"/>
                  </a:lnTo>
                  <a:lnTo>
                    <a:pt x="2927910" y="1189782"/>
                  </a:lnTo>
                  <a:lnTo>
                    <a:pt x="2937542" y="1243337"/>
                  </a:lnTo>
                  <a:lnTo>
                    <a:pt x="2945196" y="1297214"/>
                  </a:lnTo>
                  <a:lnTo>
                    <a:pt x="2950862" y="1351335"/>
                  </a:lnTo>
                  <a:lnTo>
                    <a:pt x="2954532" y="1405626"/>
                  </a:lnTo>
                  <a:lnTo>
                    <a:pt x="2956201" y="1460015"/>
                  </a:lnTo>
                  <a:lnTo>
                    <a:pt x="2956313" y="1478156"/>
                  </a:lnTo>
                  <a:lnTo>
                    <a:pt x="2956201" y="1496297"/>
                  </a:lnTo>
                  <a:lnTo>
                    <a:pt x="2954532" y="1550686"/>
                  </a:lnTo>
                  <a:lnTo>
                    <a:pt x="2950862" y="1604976"/>
                  </a:lnTo>
                  <a:lnTo>
                    <a:pt x="2945196" y="1659098"/>
                  </a:lnTo>
                  <a:lnTo>
                    <a:pt x="2937542" y="1712974"/>
                  </a:lnTo>
                  <a:lnTo>
                    <a:pt x="2927910" y="1766530"/>
                  </a:lnTo>
                  <a:lnTo>
                    <a:pt x="2916314" y="1819694"/>
                  </a:lnTo>
                  <a:lnTo>
                    <a:pt x="2902768" y="1872399"/>
                  </a:lnTo>
                  <a:lnTo>
                    <a:pt x="2887291" y="1924569"/>
                  </a:lnTo>
                  <a:lnTo>
                    <a:pt x="2869905" y="1976132"/>
                  </a:lnTo>
                  <a:lnTo>
                    <a:pt x="2850634" y="2027019"/>
                  </a:lnTo>
                  <a:lnTo>
                    <a:pt x="2829501" y="2077166"/>
                  </a:lnTo>
                  <a:lnTo>
                    <a:pt x="2806537" y="2126501"/>
                  </a:lnTo>
                  <a:lnTo>
                    <a:pt x="2781773" y="2174954"/>
                  </a:lnTo>
                  <a:lnTo>
                    <a:pt x="2755244" y="2222463"/>
                  </a:lnTo>
                  <a:lnTo>
                    <a:pt x="2726982" y="2268966"/>
                  </a:lnTo>
                  <a:lnTo>
                    <a:pt x="2697027" y="2314397"/>
                  </a:lnTo>
                  <a:lnTo>
                    <a:pt x="2665422" y="2358693"/>
                  </a:lnTo>
                  <a:lnTo>
                    <a:pt x="2632209" y="2401795"/>
                  </a:lnTo>
                  <a:lnTo>
                    <a:pt x="2597429" y="2443648"/>
                  </a:lnTo>
                  <a:lnTo>
                    <a:pt x="2561133" y="2484192"/>
                  </a:lnTo>
                  <a:lnTo>
                    <a:pt x="2523370" y="2523370"/>
                  </a:lnTo>
                  <a:lnTo>
                    <a:pt x="2484192" y="2561133"/>
                  </a:lnTo>
                  <a:lnTo>
                    <a:pt x="2443648" y="2597429"/>
                  </a:lnTo>
                  <a:lnTo>
                    <a:pt x="2401795" y="2632208"/>
                  </a:lnTo>
                  <a:lnTo>
                    <a:pt x="2358693" y="2665422"/>
                  </a:lnTo>
                  <a:lnTo>
                    <a:pt x="2314397" y="2697027"/>
                  </a:lnTo>
                  <a:lnTo>
                    <a:pt x="2268966" y="2726981"/>
                  </a:lnTo>
                  <a:lnTo>
                    <a:pt x="2222463" y="2755243"/>
                  </a:lnTo>
                  <a:lnTo>
                    <a:pt x="2174954" y="2781773"/>
                  </a:lnTo>
                  <a:lnTo>
                    <a:pt x="2126500" y="2806537"/>
                  </a:lnTo>
                  <a:lnTo>
                    <a:pt x="2077166" y="2829501"/>
                  </a:lnTo>
                  <a:lnTo>
                    <a:pt x="2027019" y="2850633"/>
                  </a:lnTo>
                  <a:lnTo>
                    <a:pt x="1976132" y="2869905"/>
                  </a:lnTo>
                  <a:lnTo>
                    <a:pt x="1924569" y="2887291"/>
                  </a:lnTo>
                  <a:lnTo>
                    <a:pt x="1872399" y="2902768"/>
                  </a:lnTo>
                  <a:lnTo>
                    <a:pt x="1819695" y="2916314"/>
                  </a:lnTo>
                  <a:lnTo>
                    <a:pt x="1766530" y="2927910"/>
                  </a:lnTo>
                  <a:lnTo>
                    <a:pt x="1712974" y="2937541"/>
                  </a:lnTo>
                  <a:lnTo>
                    <a:pt x="1659098" y="2945196"/>
                  </a:lnTo>
                  <a:lnTo>
                    <a:pt x="1604976" y="2950862"/>
                  </a:lnTo>
                  <a:lnTo>
                    <a:pt x="1550686" y="2954532"/>
                  </a:lnTo>
                  <a:lnTo>
                    <a:pt x="1496297" y="2956201"/>
                  </a:lnTo>
                  <a:lnTo>
                    <a:pt x="1478156" y="2956312"/>
                  </a:lnTo>
                  <a:close/>
                </a:path>
              </a:pathLst>
            </a:custGeom>
            <a:solidFill>
              <a:srgbClr val="9DB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7324" y="2196502"/>
              <a:ext cx="3939540" cy="2945765"/>
            </a:xfrm>
            <a:custGeom>
              <a:avLst/>
              <a:gdLst/>
              <a:ahLst/>
              <a:cxnLst/>
              <a:rect l="l" t="t" r="r" b="b"/>
              <a:pathLst>
                <a:path w="3939540" h="2945765">
                  <a:moveTo>
                    <a:pt x="2239099" y="1826006"/>
                  </a:moveTo>
                  <a:lnTo>
                    <a:pt x="2095690" y="1682610"/>
                  </a:lnTo>
                  <a:lnTo>
                    <a:pt x="2095690" y="1826006"/>
                  </a:lnTo>
                  <a:lnTo>
                    <a:pt x="1119543" y="2802140"/>
                  </a:lnTo>
                  <a:lnTo>
                    <a:pt x="143408" y="1826006"/>
                  </a:lnTo>
                  <a:lnTo>
                    <a:pt x="1119543" y="849871"/>
                  </a:lnTo>
                  <a:lnTo>
                    <a:pt x="2095690" y="1826006"/>
                  </a:lnTo>
                  <a:lnTo>
                    <a:pt x="2095690" y="1682610"/>
                  </a:lnTo>
                  <a:lnTo>
                    <a:pt x="1262951" y="849871"/>
                  </a:lnTo>
                  <a:lnTo>
                    <a:pt x="1119543" y="706450"/>
                  </a:lnTo>
                  <a:lnTo>
                    <a:pt x="0" y="1826006"/>
                  </a:lnTo>
                  <a:lnTo>
                    <a:pt x="1119543" y="2945561"/>
                  </a:lnTo>
                  <a:lnTo>
                    <a:pt x="1262951" y="2802140"/>
                  </a:lnTo>
                  <a:lnTo>
                    <a:pt x="2239099" y="1826006"/>
                  </a:lnTo>
                  <a:close/>
                </a:path>
                <a:path w="3939540" h="2945765">
                  <a:moveTo>
                    <a:pt x="3939095" y="414464"/>
                  </a:moveTo>
                  <a:lnTo>
                    <a:pt x="3913721" y="409879"/>
                  </a:lnTo>
                  <a:lnTo>
                    <a:pt x="3893324" y="397510"/>
                  </a:lnTo>
                  <a:lnTo>
                    <a:pt x="3875862" y="379437"/>
                  </a:lnTo>
                  <a:lnTo>
                    <a:pt x="3839883" y="332536"/>
                  </a:lnTo>
                  <a:lnTo>
                    <a:pt x="3816896" y="309626"/>
                  </a:lnTo>
                  <a:lnTo>
                    <a:pt x="3788016" y="292976"/>
                  </a:lnTo>
                  <a:lnTo>
                    <a:pt x="3750881" y="286537"/>
                  </a:lnTo>
                  <a:lnTo>
                    <a:pt x="3713746" y="292976"/>
                  </a:lnTo>
                  <a:lnTo>
                    <a:pt x="3684867" y="309626"/>
                  </a:lnTo>
                  <a:lnTo>
                    <a:pt x="3661880" y="332536"/>
                  </a:lnTo>
                  <a:lnTo>
                    <a:pt x="3625900" y="379450"/>
                  </a:lnTo>
                  <a:lnTo>
                    <a:pt x="3608451" y="397510"/>
                  </a:lnTo>
                  <a:lnTo>
                    <a:pt x="3588054" y="409879"/>
                  </a:lnTo>
                  <a:lnTo>
                    <a:pt x="3562667" y="414464"/>
                  </a:lnTo>
                  <a:lnTo>
                    <a:pt x="3537293" y="409879"/>
                  </a:lnTo>
                  <a:lnTo>
                    <a:pt x="3516896" y="397510"/>
                  </a:lnTo>
                  <a:lnTo>
                    <a:pt x="3499434" y="379437"/>
                  </a:lnTo>
                  <a:lnTo>
                    <a:pt x="3463455" y="332536"/>
                  </a:lnTo>
                  <a:lnTo>
                    <a:pt x="3440468" y="309626"/>
                  </a:lnTo>
                  <a:lnTo>
                    <a:pt x="3411588" y="292976"/>
                  </a:lnTo>
                  <a:lnTo>
                    <a:pt x="3374453" y="286537"/>
                  </a:lnTo>
                  <a:lnTo>
                    <a:pt x="3337331" y="292976"/>
                  </a:lnTo>
                  <a:lnTo>
                    <a:pt x="3308439" y="309626"/>
                  </a:lnTo>
                  <a:lnTo>
                    <a:pt x="3285452" y="332536"/>
                  </a:lnTo>
                  <a:lnTo>
                    <a:pt x="3249485" y="379450"/>
                  </a:lnTo>
                  <a:lnTo>
                    <a:pt x="3232023" y="397510"/>
                  </a:lnTo>
                  <a:lnTo>
                    <a:pt x="3211626" y="409879"/>
                  </a:lnTo>
                  <a:lnTo>
                    <a:pt x="3186239" y="414464"/>
                  </a:lnTo>
                  <a:lnTo>
                    <a:pt x="3160865" y="409879"/>
                  </a:lnTo>
                  <a:lnTo>
                    <a:pt x="3140468" y="397510"/>
                  </a:lnTo>
                  <a:lnTo>
                    <a:pt x="3123006" y="379437"/>
                  </a:lnTo>
                  <a:lnTo>
                    <a:pt x="3087027" y="332536"/>
                  </a:lnTo>
                  <a:lnTo>
                    <a:pt x="3064040" y="309626"/>
                  </a:lnTo>
                  <a:lnTo>
                    <a:pt x="3035160" y="292976"/>
                  </a:lnTo>
                  <a:lnTo>
                    <a:pt x="2998025" y="286537"/>
                  </a:lnTo>
                  <a:lnTo>
                    <a:pt x="2960903" y="292976"/>
                  </a:lnTo>
                  <a:lnTo>
                    <a:pt x="2932011" y="309626"/>
                  </a:lnTo>
                  <a:lnTo>
                    <a:pt x="2909036" y="332536"/>
                  </a:lnTo>
                  <a:lnTo>
                    <a:pt x="2873057" y="379450"/>
                  </a:lnTo>
                  <a:lnTo>
                    <a:pt x="2855607" y="397510"/>
                  </a:lnTo>
                  <a:lnTo>
                    <a:pt x="2835211" y="409879"/>
                  </a:lnTo>
                  <a:lnTo>
                    <a:pt x="2809837" y="414464"/>
                  </a:lnTo>
                  <a:lnTo>
                    <a:pt x="2784462" y="409879"/>
                  </a:lnTo>
                  <a:lnTo>
                    <a:pt x="2764066" y="397510"/>
                  </a:lnTo>
                  <a:lnTo>
                    <a:pt x="2746603" y="379437"/>
                  </a:lnTo>
                  <a:lnTo>
                    <a:pt x="2710624" y="332536"/>
                  </a:lnTo>
                  <a:lnTo>
                    <a:pt x="2687650" y="309626"/>
                  </a:lnTo>
                  <a:lnTo>
                    <a:pt x="2658757" y="292976"/>
                  </a:lnTo>
                  <a:lnTo>
                    <a:pt x="2621635" y="286537"/>
                  </a:lnTo>
                  <a:lnTo>
                    <a:pt x="2584500" y="292976"/>
                  </a:lnTo>
                  <a:lnTo>
                    <a:pt x="2555608" y="309626"/>
                  </a:lnTo>
                  <a:lnTo>
                    <a:pt x="2532621" y="332536"/>
                  </a:lnTo>
                  <a:lnTo>
                    <a:pt x="2496655" y="379450"/>
                  </a:lnTo>
                  <a:lnTo>
                    <a:pt x="2479192" y="397510"/>
                  </a:lnTo>
                  <a:lnTo>
                    <a:pt x="2458796" y="409879"/>
                  </a:lnTo>
                  <a:lnTo>
                    <a:pt x="2433421" y="414464"/>
                  </a:lnTo>
                  <a:lnTo>
                    <a:pt x="2408034" y="409879"/>
                  </a:lnTo>
                  <a:lnTo>
                    <a:pt x="2387638" y="397510"/>
                  </a:lnTo>
                  <a:lnTo>
                    <a:pt x="2370175" y="379437"/>
                  </a:lnTo>
                  <a:lnTo>
                    <a:pt x="2334196" y="332536"/>
                  </a:lnTo>
                  <a:lnTo>
                    <a:pt x="2311209" y="309626"/>
                  </a:lnTo>
                  <a:lnTo>
                    <a:pt x="2282317" y="292976"/>
                  </a:lnTo>
                  <a:lnTo>
                    <a:pt x="2245182" y="286537"/>
                  </a:lnTo>
                  <a:lnTo>
                    <a:pt x="2208060" y="292976"/>
                  </a:lnTo>
                  <a:lnTo>
                    <a:pt x="2179167" y="309626"/>
                  </a:lnTo>
                  <a:lnTo>
                    <a:pt x="2156180" y="332536"/>
                  </a:lnTo>
                  <a:lnTo>
                    <a:pt x="2120201" y="379437"/>
                  </a:lnTo>
                  <a:lnTo>
                    <a:pt x="2102739" y="397510"/>
                  </a:lnTo>
                  <a:lnTo>
                    <a:pt x="2082330" y="409879"/>
                  </a:lnTo>
                  <a:lnTo>
                    <a:pt x="2056955" y="414464"/>
                  </a:lnTo>
                  <a:lnTo>
                    <a:pt x="2031568" y="409879"/>
                  </a:lnTo>
                  <a:lnTo>
                    <a:pt x="2011172" y="397510"/>
                  </a:lnTo>
                  <a:lnTo>
                    <a:pt x="1993722" y="379437"/>
                  </a:lnTo>
                  <a:lnTo>
                    <a:pt x="1957730" y="332536"/>
                  </a:lnTo>
                  <a:lnTo>
                    <a:pt x="1934743" y="309626"/>
                  </a:lnTo>
                  <a:lnTo>
                    <a:pt x="1905863" y="292976"/>
                  </a:lnTo>
                  <a:lnTo>
                    <a:pt x="1868716" y="286537"/>
                  </a:lnTo>
                  <a:lnTo>
                    <a:pt x="1831594" y="292976"/>
                  </a:lnTo>
                  <a:lnTo>
                    <a:pt x="1802701" y="309626"/>
                  </a:lnTo>
                  <a:lnTo>
                    <a:pt x="1779714" y="332536"/>
                  </a:lnTo>
                  <a:lnTo>
                    <a:pt x="1743735" y="379437"/>
                  </a:lnTo>
                  <a:lnTo>
                    <a:pt x="1726272" y="397510"/>
                  </a:lnTo>
                  <a:lnTo>
                    <a:pt x="1705876" y="409879"/>
                  </a:lnTo>
                  <a:lnTo>
                    <a:pt x="1680489" y="414464"/>
                  </a:lnTo>
                  <a:lnTo>
                    <a:pt x="1655102" y="409879"/>
                  </a:lnTo>
                  <a:lnTo>
                    <a:pt x="1634693" y="397510"/>
                  </a:lnTo>
                  <a:lnTo>
                    <a:pt x="1617230" y="379437"/>
                  </a:lnTo>
                  <a:lnTo>
                    <a:pt x="1581251" y="332536"/>
                  </a:lnTo>
                  <a:lnTo>
                    <a:pt x="1558251" y="309626"/>
                  </a:lnTo>
                  <a:lnTo>
                    <a:pt x="1529359" y="292976"/>
                  </a:lnTo>
                  <a:lnTo>
                    <a:pt x="1492224" y="286537"/>
                  </a:lnTo>
                  <a:lnTo>
                    <a:pt x="1455077" y="292976"/>
                  </a:lnTo>
                  <a:lnTo>
                    <a:pt x="1426184" y="309626"/>
                  </a:lnTo>
                  <a:lnTo>
                    <a:pt x="1403197" y="332536"/>
                  </a:lnTo>
                  <a:lnTo>
                    <a:pt x="1367205" y="379437"/>
                  </a:lnTo>
                  <a:lnTo>
                    <a:pt x="1349743" y="397510"/>
                  </a:lnTo>
                  <a:lnTo>
                    <a:pt x="1329347" y="409879"/>
                  </a:lnTo>
                  <a:lnTo>
                    <a:pt x="1303959" y="414464"/>
                  </a:lnTo>
                  <a:lnTo>
                    <a:pt x="1303959" y="449986"/>
                  </a:lnTo>
                  <a:lnTo>
                    <a:pt x="1341094" y="443560"/>
                  </a:lnTo>
                  <a:lnTo>
                    <a:pt x="1369987" y="426910"/>
                  </a:lnTo>
                  <a:lnTo>
                    <a:pt x="1392974" y="403999"/>
                  </a:lnTo>
                  <a:lnTo>
                    <a:pt x="1428965" y="357098"/>
                  </a:lnTo>
                  <a:lnTo>
                    <a:pt x="1446428" y="339026"/>
                  </a:lnTo>
                  <a:lnTo>
                    <a:pt x="1466837" y="326656"/>
                  </a:lnTo>
                  <a:lnTo>
                    <a:pt x="1492224" y="322072"/>
                  </a:lnTo>
                  <a:lnTo>
                    <a:pt x="1517611" y="326656"/>
                  </a:lnTo>
                  <a:lnTo>
                    <a:pt x="1538020" y="339026"/>
                  </a:lnTo>
                  <a:lnTo>
                    <a:pt x="1555483" y="357098"/>
                  </a:lnTo>
                  <a:lnTo>
                    <a:pt x="1591462" y="403999"/>
                  </a:lnTo>
                  <a:lnTo>
                    <a:pt x="1614449" y="426910"/>
                  </a:lnTo>
                  <a:lnTo>
                    <a:pt x="1643354" y="443560"/>
                  </a:lnTo>
                  <a:lnTo>
                    <a:pt x="1680489" y="449986"/>
                  </a:lnTo>
                  <a:lnTo>
                    <a:pt x="1717624" y="443560"/>
                  </a:lnTo>
                  <a:lnTo>
                    <a:pt x="1746516" y="426910"/>
                  </a:lnTo>
                  <a:lnTo>
                    <a:pt x="1769503" y="403999"/>
                  </a:lnTo>
                  <a:lnTo>
                    <a:pt x="1805482" y="357085"/>
                  </a:lnTo>
                  <a:lnTo>
                    <a:pt x="1822945" y="339013"/>
                  </a:lnTo>
                  <a:lnTo>
                    <a:pt x="1843341" y="326656"/>
                  </a:lnTo>
                  <a:lnTo>
                    <a:pt x="1868716" y="322072"/>
                  </a:lnTo>
                  <a:lnTo>
                    <a:pt x="1894103" y="326656"/>
                  </a:lnTo>
                  <a:lnTo>
                    <a:pt x="1914499" y="339026"/>
                  </a:lnTo>
                  <a:lnTo>
                    <a:pt x="1931962" y="357098"/>
                  </a:lnTo>
                  <a:lnTo>
                    <a:pt x="1967953" y="403999"/>
                  </a:lnTo>
                  <a:lnTo>
                    <a:pt x="1990928" y="426910"/>
                  </a:lnTo>
                  <a:lnTo>
                    <a:pt x="2019820" y="443560"/>
                  </a:lnTo>
                  <a:lnTo>
                    <a:pt x="2056955" y="449986"/>
                  </a:lnTo>
                  <a:lnTo>
                    <a:pt x="2094090" y="443560"/>
                  </a:lnTo>
                  <a:lnTo>
                    <a:pt x="2122982" y="426910"/>
                  </a:lnTo>
                  <a:lnTo>
                    <a:pt x="2145969" y="403999"/>
                  </a:lnTo>
                  <a:lnTo>
                    <a:pt x="2181949" y="357085"/>
                  </a:lnTo>
                  <a:lnTo>
                    <a:pt x="2199411" y="339013"/>
                  </a:lnTo>
                  <a:lnTo>
                    <a:pt x="2219807" y="326656"/>
                  </a:lnTo>
                  <a:lnTo>
                    <a:pt x="2245182" y="322072"/>
                  </a:lnTo>
                  <a:lnTo>
                    <a:pt x="2270569" y="326656"/>
                  </a:lnTo>
                  <a:lnTo>
                    <a:pt x="2290965" y="339026"/>
                  </a:lnTo>
                  <a:lnTo>
                    <a:pt x="2308428" y="357085"/>
                  </a:lnTo>
                  <a:lnTo>
                    <a:pt x="2344407" y="403999"/>
                  </a:lnTo>
                  <a:lnTo>
                    <a:pt x="2367394" y="426910"/>
                  </a:lnTo>
                  <a:lnTo>
                    <a:pt x="2396286" y="443560"/>
                  </a:lnTo>
                  <a:lnTo>
                    <a:pt x="2433421" y="449986"/>
                  </a:lnTo>
                  <a:lnTo>
                    <a:pt x="2470543" y="443560"/>
                  </a:lnTo>
                  <a:lnTo>
                    <a:pt x="2499436" y="426910"/>
                  </a:lnTo>
                  <a:lnTo>
                    <a:pt x="2522410" y="403999"/>
                  </a:lnTo>
                  <a:lnTo>
                    <a:pt x="2558389" y="357085"/>
                  </a:lnTo>
                  <a:lnTo>
                    <a:pt x="2575852" y="339013"/>
                  </a:lnTo>
                  <a:lnTo>
                    <a:pt x="2596248" y="326656"/>
                  </a:lnTo>
                  <a:lnTo>
                    <a:pt x="2621635" y="322072"/>
                  </a:lnTo>
                  <a:lnTo>
                    <a:pt x="2647010" y="326656"/>
                  </a:lnTo>
                  <a:lnTo>
                    <a:pt x="2667406" y="339026"/>
                  </a:lnTo>
                  <a:lnTo>
                    <a:pt x="2684856" y="357085"/>
                  </a:lnTo>
                  <a:lnTo>
                    <a:pt x="2720835" y="403999"/>
                  </a:lnTo>
                  <a:lnTo>
                    <a:pt x="2743822" y="426910"/>
                  </a:lnTo>
                  <a:lnTo>
                    <a:pt x="2772702" y="443560"/>
                  </a:lnTo>
                  <a:lnTo>
                    <a:pt x="2809837" y="449986"/>
                  </a:lnTo>
                  <a:lnTo>
                    <a:pt x="2846959" y="443560"/>
                  </a:lnTo>
                  <a:lnTo>
                    <a:pt x="2875838" y="426910"/>
                  </a:lnTo>
                  <a:lnTo>
                    <a:pt x="2898825" y="403999"/>
                  </a:lnTo>
                  <a:lnTo>
                    <a:pt x="2934792" y="357085"/>
                  </a:lnTo>
                  <a:lnTo>
                    <a:pt x="2952254" y="339013"/>
                  </a:lnTo>
                  <a:lnTo>
                    <a:pt x="2972651" y="326656"/>
                  </a:lnTo>
                  <a:lnTo>
                    <a:pt x="2998025" y="322072"/>
                  </a:lnTo>
                  <a:lnTo>
                    <a:pt x="3023400" y="326656"/>
                  </a:lnTo>
                  <a:lnTo>
                    <a:pt x="3043796" y="339026"/>
                  </a:lnTo>
                  <a:lnTo>
                    <a:pt x="3061258" y="357085"/>
                  </a:lnTo>
                  <a:lnTo>
                    <a:pt x="3097238" y="403999"/>
                  </a:lnTo>
                  <a:lnTo>
                    <a:pt x="3120225" y="426910"/>
                  </a:lnTo>
                  <a:lnTo>
                    <a:pt x="3149117" y="443560"/>
                  </a:lnTo>
                  <a:lnTo>
                    <a:pt x="3186252" y="449986"/>
                  </a:lnTo>
                  <a:lnTo>
                    <a:pt x="3223374" y="443560"/>
                  </a:lnTo>
                  <a:lnTo>
                    <a:pt x="3252266" y="426910"/>
                  </a:lnTo>
                  <a:lnTo>
                    <a:pt x="3275253" y="403999"/>
                  </a:lnTo>
                  <a:lnTo>
                    <a:pt x="3311220" y="357085"/>
                  </a:lnTo>
                  <a:lnTo>
                    <a:pt x="3328682" y="339013"/>
                  </a:lnTo>
                  <a:lnTo>
                    <a:pt x="3349079" y="326656"/>
                  </a:lnTo>
                  <a:lnTo>
                    <a:pt x="3374453" y="322072"/>
                  </a:lnTo>
                  <a:lnTo>
                    <a:pt x="3399840" y="326656"/>
                  </a:lnTo>
                  <a:lnTo>
                    <a:pt x="3420237" y="339026"/>
                  </a:lnTo>
                  <a:lnTo>
                    <a:pt x="3437699" y="357085"/>
                  </a:lnTo>
                  <a:lnTo>
                    <a:pt x="3473678" y="403999"/>
                  </a:lnTo>
                  <a:lnTo>
                    <a:pt x="3496665" y="426910"/>
                  </a:lnTo>
                  <a:lnTo>
                    <a:pt x="3525545" y="443560"/>
                  </a:lnTo>
                  <a:lnTo>
                    <a:pt x="3562680" y="449986"/>
                  </a:lnTo>
                  <a:lnTo>
                    <a:pt x="3599802" y="443560"/>
                  </a:lnTo>
                  <a:lnTo>
                    <a:pt x="3628694" y="426910"/>
                  </a:lnTo>
                  <a:lnTo>
                    <a:pt x="3651669" y="403999"/>
                  </a:lnTo>
                  <a:lnTo>
                    <a:pt x="3687648" y="357085"/>
                  </a:lnTo>
                  <a:lnTo>
                    <a:pt x="3705110" y="339013"/>
                  </a:lnTo>
                  <a:lnTo>
                    <a:pt x="3725507" y="326656"/>
                  </a:lnTo>
                  <a:lnTo>
                    <a:pt x="3750894" y="322072"/>
                  </a:lnTo>
                  <a:lnTo>
                    <a:pt x="3776268" y="326656"/>
                  </a:lnTo>
                  <a:lnTo>
                    <a:pt x="3796665" y="339013"/>
                  </a:lnTo>
                  <a:lnTo>
                    <a:pt x="3814127" y="357085"/>
                  </a:lnTo>
                  <a:lnTo>
                    <a:pt x="3830675" y="378790"/>
                  </a:lnTo>
                  <a:lnTo>
                    <a:pt x="3850094" y="403999"/>
                  </a:lnTo>
                  <a:lnTo>
                    <a:pt x="3873081" y="426910"/>
                  </a:lnTo>
                  <a:lnTo>
                    <a:pt x="3901960" y="443560"/>
                  </a:lnTo>
                  <a:lnTo>
                    <a:pt x="3939095" y="449986"/>
                  </a:lnTo>
                  <a:lnTo>
                    <a:pt x="3939095" y="414464"/>
                  </a:lnTo>
                  <a:close/>
                </a:path>
                <a:path w="3939540" h="2945765">
                  <a:moveTo>
                    <a:pt x="3939095" y="127927"/>
                  </a:moveTo>
                  <a:lnTo>
                    <a:pt x="3913721" y="123342"/>
                  </a:lnTo>
                  <a:lnTo>
                    <a:pt x="3893324" y="110972"/>
                  </a:lnTo>
                  <a:lnTo>
                    <a:pt x="3875862" y="92900"/>
                  </a:lnTo>
                  <a:lnTo>
                    <a:pt x="3839883" y="45999"/>
                  </a:lnTo>
                  <a:lnTo>
                    <a:pt x="3816896" y="23088"/>
                  </a:lnTo>
                  <a:lnTo>
                    <a:pt x="3788016" y="6438"/>
                  </a:lnTo>
                  <a:lnTo>
                    <a:pt x="3750881" y="0"/>
                  </a:lnTo>
                  <a:lnTo>
                    <a:pt x="3713746" y="6438"/>
                  </a:lnTo>
                  <a:lnTo>
                    <a:pt x="3684867" y="23088"/>
                  </a:lnTo>
                  <a:lnTo>
                    <a:pt x="3661880" y="45999"/>
                  </a:lnTo>
                  <a:lnTo>
                    <a:pt x="3625900" y="92900"/>
                  </a:lnTo>
                  <a:lnTo>
                    <a:pt x="3608451" y="110972"/>
                  </a:lnTo>
                  <a:lnTo>
                    <a:pt x="3588054" y="123342"/>
                  </a:lnTo>
                  <a:lnTo>
                    <a:pt x="3562667" y="127927"/>
                  </a:lnTo>
                  <a:lnTo>
                    <a:pt x="3537293" y="123342"/>
                  </a:lnTo>
                  <a:lnTo>
                    <a:pt x="3516896" y="110972"/>
                  </a:lnTo>
                  <a:lnTo>
                    <a:pt x="3499434" y="92900"/>
                  </a:lnTo>
                  <a:lnTo>
                    <a:pt x="3463455" y="45999"/>
                  </a:lnTo>
                  <a:lnTo>
                    <a:pt x="3440468" y="23088"/>
                  </a:lnTo>
                  <a:lnTo>
                    <a:pt x="3411588" y="6438"/>
                  </a:lnTo>
                  <a:lnTo>
                    <a:pt x="3374453" y="0"/>
                  </a:lnTo>
                  <a:lnTo>
                    <a:pt x="3337331" y="6438"/>
                  </a:lnTo>
                  <a:lnTo>
                    <a:pt x="3308439" y="23088"/>
                  </a:lnTo>
                  <a:lnTo>
                    <a:pt x="3285452" y="45999"/>
                  </a:lnTo>
                  <a:lnTo>
                    <a:pt x="3249485" y="92900"/>
                  </a:lnTo>
                  <a:lnTo>
                    <a:pt x="3232023" y="110972"/>
                  </a:lnTo>
                  <a:lnTo>
                    <a:pt x="3211626" y="123342"/>
                  </a:lnTo>
                  <a:lnTo>
                    <a:pt x="3186239" y="127927"/>
                  </a:lnTo>
                  <a:lnTo>
                    <a:pt x="3160865" y="123342"/>
                  </a:lnTo>
                  <a:lnTo>
                    <a:pt x="3140468" y="110972"/>
                  </a:lnTo>
                  <a:lnTo>
                    <a:pt x="3123006" y="92900"/>
                  </a:lnTo>
                  <a:lnTo>
                    <a:pt x="3087027" y="45999"/>
                  </a:lnTo>
                  <a:lnTo>
                    <a:pt x="3064040" y="23088"/>
                  </a:lnTo>
                  <a:lnTo>
                    <a:pt x="3035160" y="6438"/>
                  </a:lnTo>
                  <a:lnTo>
                    <a:pt x="2998025" y="0"/>
                  </a:lnTo>
                  <a:lnTo>
                    <a:pt x="2960903" y="6438"/>
                  </a:lnTo>
                  <a:lnTo>
                    <a:pt x="2932011" y="23088"/>
                  </a:lnTo>
                  <a:lnTo>
                    <a:pt x="2909036" y="45999"/>
                  </a:lnTo>
                  <a:lnTo>
                    <a:pt x="2873057" y="92900"/>
                  </a:lnTo>
                  <a:lnTo>
                    <a:pt x="2855607" y="110972"/>
                  </a:lnTo>
                  <a:lnTo>
                    <a:pt x="2835211" y="123342"/>
                  </a:lnTo>
                  <a:lnTo>
                    <a:pt x="2809837" y="127927"/>
                  </a:lnTo>
                  <a:lnTo>
                    <a:pt x="2784462" y="123342"/>
                  </a:lnTo>
                  <a:lnTo>
                    <a:pt x="2764066" y="110972"/>
                  </a:lnTo>
                  <a:lnTo>
                    <a:pt x="2746603" y="92900"/>
                  </a:lnTo>
                  <a:lnTo>
                    <a:pt x="2710624" y="45999"/>
                  </a:lnTo>
                  <a:lnTo>
                    <a:pt x="2687650" y="23088"/>
                  </a:lnTo>
                  <a:lnTo>
                    <a:pt x="2658757" y="6438"/>
                  </a:lnTo>
                  <a:lnTo>
                    <a:pt x="2621635" y="0"/>
                  </a:lnTo>
                  <a:lnTo>
                    <a:pt x="2584500" y="6438"/>
                  </a:lnTo>
                  <a:lnTo>
                    <a:pt x="2555608" y="23088"/>
                  </a:lnTo>
                  <a:lnTo>
                    <a:pt x="2532621" y="45999"/>
                  </a:lnTo>
                  <a:lnTo>
                    <a:pt x="2496655" y="92900"/>
                  </a:lnTo>
                  <a:lnTo>
                    <a:pt x="2479192" y="110972"/>
                  </a:lnTo>
                  <a:lnTo>
                    <a:pt x="2458796" y="123342"/>
                  </a:lnTo>
                  <a:lnTo>
                    <a:pt x="2433421" y="127927"/>
                  </a:lnTo>
                  <a:lnTo>
                    <a:pt x="2408034" y="123342"/>
                  </a:lnTo>
                  <a:lnTo>
                    <a:pt x="2387638" y="110972"/>
                  </a:lnTo>
                  <a:lnTo>
                    <a:pt x="2370175" y="92900"/>
                  </a:lnTo>
                  <a:lnTo>
                    <a:pt x="2334196" y="45999"/>
                  </a:lnTo>
                  <a:lnTo>
                    <a:pt x="2311209" y="23088"/>
                  </a:lnTo>
                  <a:lnTo>
                    <a:pt x="2282317" y="6438"/>
                  </a:lnTo>
                  <a:lnTo>
                    <a:pt x="2245182" y="0"/>
                  </a:lnTo>
                  <a:lnTo>
                    <a:pt x="2208060" y="6438"/>
                  </a:lnTo>
                  <a:lnTo>
                    <a:pt x="2179167" y="23088"/>
                  </a:lnTo>
                  <a:lnTo>
                    <a:pt x="2156180" y="45999"/>
                  </a:lnTo>
                  <a:lnTo>
                    <a:pt x="2120201" y="92900"/>
                  </a:lnTo>
                  <a:lnTo>
                    <a:pt x="2102739" y="110972"/>
                  </a:lnTo>
                  <a:lnTo>
                    <a:pt x="2082330" y="123342"/>
                  </a:lnTo>
                  <a:lnTo>
                    <a:pt x="2056955" y="127927"/>
                  </a:lnTo>
                  <a:lnTo>
                    <a:pt x="2031568" y="123342"/>
                  </a:lnTo>
                  <a:lnTo>
                    <a:pt x="2011172" y="110972"/>
                  </a:lnTo>
                  <a:lnTo>
                    <a:pt x="1993722" y="92900"/>
                  </a:lnTo>
                  <a:lnTo>
                    <a:pt x="1957730" y="45999"/>
                  </a:lnTo>
                  <a:lnTo>
                    <a:pt x="1934743" y="23088"/>
                  </a:lnTo>
                  <a:lnTo>
                    <a:pt x="1905863" y="6438"/>
                  </a:lnTo>
                  <a:lnTo>
                    <a:pt x="1868716" y="0"/>
                  </a:lnTo>
                  <a:lnTo>
                    <a:pt x="1831594" y="6438"/>
                  </a:lnTo>
                  <a:lnTo>
                    <a:pt x="1802701" y="23088"/>
                  </a:lnTo>
                  <a:lnTo>
                    <a:pt x="1779714" y="45999"/>
                  </a:lnTo>
                  <a:lnTo>
                    <a:pt x="1743735" y="92900"/>
                  </a:lnTo>
                  <a:lnTo>
                    <a:pt x="1726272" y="110972"/>
                  </a:lnTo>
                  <a:lnTo>
                    <a:pt x="1705876" y="123342"/>
                  </a:lnTo>
                  <a:lnTo>
                    <a:pt x="1680489" y="127927"/>
                  </a:lnTo>
                  <a:lnTo>
                    <a:pt x="1655102" y="123342"/>
                  </a:lnTo>
                  <a:lnTo>
                    <a:pt x="1634693" y="110972"/>
                  </a:lnTo>
                  <a:lnTo>
                    <a:pt x="1617230" y="92900"/>
                  </a:lnTo>
                  <a:lnTo>
                    <a:pt x="1581251" y="45999"/>
                  </a:lnTo>
                  <a:lnTo>
                    <a:pt x="1558251" y="23088"/>
                  </a:lnTo>
                  <a:lnTo>
                    <a:pt x="1529359" y="6438"/>
                  </a:lnTo>
                  <a:lnTo>
                    <a:pt x="1492224" y="0"/>
                  </a:lnTo>
                  <a:lnTo>
                    <a:pt x="1455077" y="6438"/>
                  </a:lnTo>
                  <a:lnTo>
                    <a:pt x="1426184" y="23088"/>
                  </a:lnTo>
                  <a:lnTo>
                    <a:pt x="1403197" y="45999"/>
                  </a:lnTo>
                  <a:lnTo>
                    <a:pt x="1367205" y="92900"/>
                  </a:lnTo>
                  <a:lnTo>
                    <a:pt x="1349743" y="110972"/>
                  </a:lnTo>
                  <a:lnTo>
                    <a:pt x="1329347" y="123342"/>
                  </a:lnTo>
                  <a:lnTo>
                    <a:pt x="1303959" y="127927"/>
                  </a:lnTo>
                  <a:lnTo>
                    <a:pt x="1303959" y="163449"/>
                  </a:lnTo>
                  <a:lnTo>
                    <a:pt x="1341094" y="157022"/>
                  </a:lnTo>
                  <a:lnTo>
                    <a:pt x="1369987" y="140373"/>
                  </a:lnTo>
                  <a:lnTo>
                    <a:pt x="1392974" y="117462"/>
                  </a:lnTo>
                  <a:lnTo>
                    <a:pt x="1428965" y="70561"/>
                  </a:lnTo>
                  <a:lnTo>
                    <a:pt x="1446428" y="52489"/>
                  </a:lnTo>
                  <a:lnTo>
                    <a:pt x="1466837" y="40119"/>
                  </a:lnTo>
                  <a:lnTo>
                    <a:pt x="1492224" y="35534"/>
                  </a:lnTo>
                  <a:lnTo>
                    <a:pt x="1517611" y="40119"/>
                  </a:lnTo>
                  <a:lnTo>
                    <a:pt x="1538020" y="52489"/>
                  </a:lnTo>
                  <a:lnTo>
                    <a:pt x="1555483" y="70561"/>
                  </a:lnTo>
                  <a:lnTo>
                    <a:pt x="1591462" y="117462"/>
                  </a:lnTo>
                  <a:lnTo>
                    <a:pt x="1614449" y="140373"/>
                  </a:lnTo>
                  <a:lnTo>
                    <a:pt x="1643354" y="157022"/>
                  </a:lnTo>
                  <a:lnTo>
                    <a:pt x="1680489" y="163449"/>
                  </a:lnTo>
                  <a:lnTo>
                    <a:pt x="1717624" y="157022"/>
                  </a:lnTo>
                  <a:lnTo>
                    <a:pt x="1746516" y="140373"/>
                  </a:lnTo>
                  <a:lnTo>
                    <a:pt x="1769503" y="117462"/>
                  </a:lnTo>
                  <a:lnTo>
                    <a:pt x="1805482" y="70548"/>
                  </a:lnTo>
                  <a:lnTo>
                    <a:pt x="1822945" y="52476"/>
                  </a:lnTo>
                  <a:lnTo>
                    <a:pt x="1843341" y="40119"/>
                  </a:lnTo>
                  <a:lnTo>
                    <a:pt x="1868716" y="35534"/>
                  </a:lnTo>
                  <a:lnTo>
                    <a:pt x="1894103" y="40119"/>
                  </a:lnTo>
                  <a:lnTo>
                    <a:pt x="1914499" y="52489"/>
                  </a:lnTo>
                  <a:lnTo>
                    <a:pt x="1931962" y="70561"/>
                  </a:lnTo>
                  <a:lnTo>
                    <a:pt x="1967953" y="117462"/>
                  </a:lnTo>
                  <a:lnTo>
                    <a:pt x="1990928" y="140373"/>
                  </a:lnTo>
                  <a:lnTo>
                    <a:pt x="2019820" y="157022"/>
                  </a:lnTo>
                  <a:lnTo>
                    <a:pt x="2056955" y="163449"/>
                  </a:lnTo>
                  <a:lnTo>
                    <a:pt x="2094090" y="157022"/>
                  </a:lnTo>
                  <a:lnTo>
                    <a:pt x="2122982" y="140373"/>
                  </a:lnTo>
                  <a:lnTo>
                    <a:pt x="2145969" y="117462"/>
                  </a:lnTo>
                  <a:lnTo>
                    <a:pt x="2181949" y="70548"/>
                  </a:lnTo>
                  <a:lnTo>
                    <a:pt x="2199411" y="52476"/>
                  </a:lnTo>
                  <a:lnTo>
                    <a:pt x="2219807" y="40119"/>
                  </a:lnTo>
                  <a:lnTo>
                    <a:pt x="2245182" y="35534"/>
                  </a:lnTo>
                  <a:lnTo>
                    <a:pt x="2270569" y="40119"/>
                  </a:lnTo>
                  <a:lnTo>
                    <a:pt x="2290965" y="52489"/>
                  </a:lnTo>
                  <a:lnTo>
                    <a:pt x="2308428" y="70548"/>
                  </a:lnTo>
                  <a:lnTo>
                    <a:pt x="2344407" y="117462"/>
                  </a:lnTo>
                  <a:lnTo>
                    <a:pt x="2367394" y="140373"/>
                  </a:lnTo>
                  <a:lnTo>
                    <a:pt x="2396286" y="157022"/>
                  </a:lnTo>
                  <a:lnTo>
                    <a:pt x="2433421" y="163449"/>
                  </a:lnTo>
                  <a:lnTo>
                    <a:pt x="2470543" y="157022"/>
                  </a:lnTo>
                  <a:lnTo>
                    <a:pt x="2499436" y="140373"/>
                  </a:lnTo>
                  <a:lnTo>
                    <a:pt x="2522410" y="117462"/>
                  </a:lnTo>
                  <a:lnTo>
                    <a:pt x="2558389" y="70548"/>
                  </a:lnTo>
                  <a:lnTo>
                    <a:pt x="2575852" y="52476"/>
                  </a:lnTo>
                  <a:lnTo>
                    <a:pt x="2596248" y="40119"/>
                  </a:lnTo>
                  <a:lnTo>
                    <a:pt x="2621635" y="35534"/>
                  </a:lnTo>
                  <a:lnTo>
                    <a:pt x="2647010" y="40119"/>
                  </a:lnTo>
                  <a:lnTo>
                    <a:pt x="2667406" y="52489"/>
                  </a:lnTo>
                  <a:lnTo>
                    <a:pt x="2684856" y="70548"/>
                  </a:lnTo>
                  <a:lnTo>
                    <a:pt x="2720835" y="117462"/>
                  </a:lnTo>
                  <a:lnTo>
                    <a:pt x="2743822" y="140373"/>
                  </a:lnTo>
                  <a:lnTo>
                    <a:pt x="2772702" y="157022"/>
                  </a:lnTo>
                  <a:lnTo>
                    <a:pt x="2809837" y="163449"/>
                  </a:lnTo>
                  <a:lnTo>
                    <a:pt x="2846959" y="157022"/>
                  </a:lnTo>
                  <a:lnTo>
                    <a:pt x="2875838" y="140373"/>
                  </a:lnTo>
                  <a:lnTo>
                    <a:pt x="2898825" y="117462"/>
                  </a:lnTo>
                  <a:lnTo>
                    <a:pt x="2934792" y="70548"/>
                  </a:lnTo>
                  <a:lnTo>
                    <a:pt x="2952254" y="52476"/>
                  </a:lnTo>
                  <a:lnTo>
                    <a:pt x="2972651" y="40119"/>
                  </a:lnTo>
                  <a:lnTo>
                    <a:pt x="2998025" y="35534"/>
                  </a:lnTo>
                  <a:lnTo>
                    <a:pt x="3023400" y="40119"/>
                  </a:lnTo>
                  <a:lnTo>
                    <a:pt x="3043796" y="52489"/>
                  </a:lnTo>
                  <a:lnTo>
                    <a:pt x="3061258" y="70548"/>
                  </a:lnTo>
                  <a:lnTo>
                    <a:pt x="3097238" y="117462"/>
                  </a:lnTo>
                  <a:lnTo>
                    <a:pt x="3120225" y="140373"/>
                  </a:lnTo>
                  <a:lnTo>
                    <a:pt x="3149117" y="157022"/>
                  </a:lnTo>
                  <a:lnTo>
                    <a:pt x="3186252" y="163449"/>
                  </a:lnTo>
                  <a:lnTo>
                    <a:pt x="3223374" y="157022"/>
                  </a:lnTo>
                  <a:lnTo>
                    <a:pt x="3252266" y="140373"/>
                  </a:lnTo>
                  <a:lnTo>
                    <a:pt x="3275253" y="117462"/>
                  </a:lnTo>
                  <a:lnTo>
                    <a:pt x="3311220" y="70548"/>
                  </a:lnTo>
                  <a:lnTo>
                    <a:pt x="3328682" y="52476"/>
                  </a:lnTo>
                  <a:lnTo>
                    <a:pt x="3349079" y="40119"/>
                  </a:lnTo>
                  <a:lnTo>
                    <a:pt x="3374453" y="35534"/>
                  </a:lnTo>
                  <a:lnTo>
                    <a:pt x="3399840" y="40119"/>
                  </a:lnTo>
                  <a:lnTo>
                    <a:pt x="3420237" y="52489"/>
                  </a:lnTo>
                  <a:lnTo>
                    <a:pt x="3437699" y="70548"/>
                  </a:lnTo>
                  <a:lnTo>
                    <a:pt x="3473678" y="117462"/>
                  </a:lnTo>
                  <a:lnTo>
                    <a:pt x="3496665" y="140373"/>
                  </a:lnTo>
                  <a:lnTo>
                    <a:pt x="3525545" y="157022"/>
                  </a:lnTo>
                  <a:lnTo>
                    <a:pt x="3562680" y="163449"/>
                  </a:lnTo>
                  <a:lnTo>
                    <a:pt x="3599802" y="157022"/>
                  </a:lnTo>
                  <a:lnTo>
                    <a:pt x="3628694" y="140373"/>
                  </a:lnTo>
                  <a:lnTo>
                    <a:pt x="3651669" y="117462"/>
                  </a:lnTo>
                  <a:lnTo>
                    <a:pt x="3687648" y="70548"/>
                  </a:lnTo>
                  <a:lnTo>
                    <a:pt x="3705110" y="52476"/>
                  </a:lnTo>
                  <a:lnTo>
                    <a:pt x="3725507" y="40119"/>
                  </a:lnTo>
                  <a:lnTo>
                    <a:pt x="3750894" y="35534"/>
                  </a:lnTo>
                  <a:lnTo>
                    <a:pt x="3776268" y="40119"/>
                  </a:lnTo>
                  <a:lnTo>
                    <a:pt x="3796665" y="52476"/>
                  </a:lnTo>
                  <a:lnTo>
                    <a:pt x="3814127" y="70548"/>
                  </a:lnTo>
                  <a:lnTo>
                    <a:pt x="3830675" y="92252"/>
                  </a:lnTo>
                  <a:lnTo>
                    <a:pt x="3850094" y="117462"/>
                  </a:lnTo>
                  <a:lnTo>
                    <a:pt x="3873081" y="140373"/>
                  </a:lnTo>
                  <a:lnTo>
                    <a:pt x="3901960" y="157022"/>
                  </a:lnTo>
                  <a:lnTo>
                    <a:pt x="3939095" y="163449"/>
                  </a:lnTo>
                  <a:lnTo>
                    <a:pt x="3939095" y="127927"/>
                  </a:lnTo>
                  <a:close/>
                </a:path>
              </a:pathLst>
            </a:custGeom>
            <a:solidFill>
              <a:srgbClr val="0D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810000" y="1181100"/>
            <a:ext cx="13966681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>
                <a:latin typeface="Stencil" panose="040409050D0802020404" pitchFamily="82" charset="0"/>
                <a:cs typeface="Trebuchet MS"/>
              </a:rPr>
              <a:t>Aplikasi Bank Sampah Dusun Jebulan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16000" y="574386"/>
            <a:ext cx="76796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47925" algn="l"/>
                <a:tab pos="5760720" algn="l"/>
              </a:tabLst>
            </a:pPr>
            <a:r>
              <a:rPr sz="3000" spc="210" dirty="0">
                <a:solidFill>
                  <a:srgbClr val="0D4E4E"/>
                </a:solidFill>
                <a:latin typeface="Georgia"/>
                <a:cs typeface="Georgia"/>
              </a:rPr>
              <a:t>U</a:t>
            </a:r>
            <a:r>
              <a:rPr sz="3000" spc="270" dirty="0">
                <a:solidFill>
                  <a:srgbClr val="0D4E4E"/>
                </a:solidFill>
                <a:latin typeface="Georgia"/>
                <a:cs typeface="Georgia"/>
              </a:rPr>
              <a:t>n</a:t>
            </a:r>
            <a:r>
              <a:rPr sz="3000" spc="185" dirty="0">
                <a:solidFill>
                  <a:srgbClr val="0D4E4E"/>
                </a:solidFill>
                <a:latin typeface="Georgia"/>
                <a:cs typeface="Georgia"/>
              </a:rPr>
              <a:t>i</a:t>
            </a:r>
            <a:r>
              <a:rPr sz="3000" spc="250" dirty="0">
                <a:solidFill>
                  <a:srgbClr val="0D4E4E"/>
                </a:solidFill>
                <a:latin typeface="Georgia"/>
                <a:cs typeface="Georgia"/>
              </a:rPr>
              <a:t>v</a:t>
            </a:r>
            <a:r>
              <a:rPr sz="3000" spc="400" dirty="0">
                <a:solidFill>
                  <a:srgbClr val="0D4E4E"/>
                </a:solidFill>
                <a:latin typeface="Georgia"/>
                <a:cs typeface="Georgia"/>
              </a:rPr>
              <a:t>e</a:t>
            </a:r>
            <a:r>
              <a:rPr sz="3000" spc="295" dirty="0">
                <a:solidFill>
                  <a:srgbClr val="0D4E4E"/>
                </a:solidFill>
                <a:latin typeface="Georgia"/>
                <a:cs typeface="Georgia"/>
              </a:rPr>
              <a:t>r</a:t>
            </a:r>
            <a:r>
              <a:rPr sz="3000" spc="315" dirty="0">
                <a:solidFill>
                  <a:srgbClr val="0D4E4E"/>
                </a:solidFill>
                <a:latin typeface="Georgia"/>
                <a:cs typeface="Georgia"/>
              </a:rPr>
              <a:t>s</a:t>
            </a:r>
            <a:r>
              <a:rPr sz="3000" spc="185" dirty="0">
                <a:solidFill>
                  <a:srgbClr val="0D4E4E"/>
                </a:solidFill>
                <a:latin typeface="Georgia"/>
                <a:cs typeface="Georgia"/>
              </a:rPr>
              <a:t>i</a:t>
            </a:r>
            <a:r>
              <a:rPr sz="3000" spc="350" dirty="0">
                <a:solidFill>
                  <a:srgbClr val="0D4E4E"/>
                </a:solidFill>
                <a:latin typeface="Georgia"/>
                <a:cs typeface="Georgia"/>
              </a:rPr>
              <a:t>t</a:t>
            </a:r>
            <a:r>
              <a:rPr sz="3000" spc="260" dirty="0">
                <a:solidFill>
                  <a:srgbClr val="0D4E4E"/>
                </a:solidFill>
                <a:latin typeface="Georgia"/>
                <a:cs typeface="Georgia"/>
              </a:rPr>
              <a:t>a</a:t>
            </a:r>
            <a:r>
              <a:rPr sz="3000" spc="90" dirty="0">
                <a:solidFill>
                  <a:srgbClr val="0D4E4E"/>
                </a:solidFill>
                <a:latin typeface="Georgia"/>
                <a:cs typeface="Georgia"/>
              </a:rPr>
              <a:t>s</a:t>
            </a:r>
            <a:r>
              <a:rPr sz="3000" dirty="0">
                <a:solidFill>
                  <a:srgbClr val="0D4E4E"/>
                </a:solidFill>
                <a:latin typeface="Georgia"/>
                <a:cs typeface="Georgia"/>
              </a:rPr>
              <a:t>	</a:t>
            </a:r>
            <a:r>
              <a:rPr sz="3000" spc="195" dirty="0">
                <a:solidFill>
                  <a:srgbClr val="0D4E4E"/>
                </a:solidFill>
                <a:latin typeface="Georgia"/>
                <a:cs typeface="Georgia"/>
              </a:rPr>
              <a:t>M</a:t>
            </a:r>
            <a:r>
              <a:rPr sz="3000" spc="290" dirty="0">
                <a:solidFill>
                  <a:srgbClr val="0D4E4E"/>
                </a:solidFill>
                <a:latin typeface="Georgia"/>
                <a:cs typeface="Georgia"/>
              </a:rPr>
              <a:t>u</a:t>
            </a:r>
            <a:r>
              <a:rPr sz="3000" spc="275" dirty="0">
                <a:solidFill>
                  <a:srgbClr val="0D4E4E"/>
                </a:solidFill>
                <a:latin typeface="Georgia"/>
                <a:cs typeface="Georgia"/>
              </a:rPr>
              <a:t>h</a:t>
            </a:r>
            <a:r>
              <a:rPr sz="3000" spc="260" dirty="0">
                <a:solidFill>
                  <a:srgbClr val="0D4E4E"/>
                </a:solidFill>
                <a:latin typeface="Georgia"/>
                <a:cs typeface="Georgia"/>
              </a:rPr>
              <a:t>amma</a:t>
            </a:r>
            <a:r>
              <a:rPr sz="3000" spc="295" dirty="0">
                <a:solidFill>
                  <a:srgbClr val="0D4E4E"/>
                </a:solidFill>
                <a:latin typeface="Georgia"/>
                <a:cs typeface="Georgia"/>
              </a:rPr>
              <a:t>d</a:t>
            </a:r>
            <a:r>
              <a:rPr sz="3000" spc="185" dirty="0">
                <a:solidFill>
                  <a:srgbClr val="0D4E4E"/>
                </a:solidFill>
                <a:latin typeface="Georgia"/>
                <a:cs typeface="Georgia"/>
              </a:rPr>
              <a:t>i</a:t>
            </a:r>
            <a:r>
              <a:rPr sz="3000" spc="330" dirty="0">
                <a:solidFill>
                  <a:srgbClr val="0D4E4E"/>
                </a:solidFill>
                <a:latin typeface="Georgia"/>
                <a:cs typeface="Georgia"/>
              </a:rPr>
              <a:t>y</a:t>
            </a:r>
            <a:r>
              <a:rPr sz="3000" spc="260" dirty="0">
                <a:solidFill>
                  <a:srgbClr val="0D4E4E"/>
                </a:solidFill>
                <a:latin typeface="Georgia"/>
                <a:cs typeface="Georgia"/>
              </a:rPr>
              <a:t>a</a:t>
            </a:r>
            <a:r>
              <a:rPr sz="3000" spc="50" dirty="0">
                <a:solidFill>
                  <a:srgbClr val="0D4E4E"/>
                </a:solidFill>
                <a:latin typeface="Georgia"/>
                <a:cs typeface="Georgia"/>
              </a:rPr>
              <a:t>h</a:t>
            </a:r>
            <a:r>
              <a:rPr sz="3000" dirty="0">
                <a:solidFill>
                  <a:srgbClr val="0D4E4E"/>
                </a:solidFill>
                <a:latin typeface="Georgia"/>
                <a:cs typeface="Georgia"/>
              </a:rPr>
              <a:t>	</a:t>
            </a:r>
            <a:r>
              <a:rPr sz="3000" spc="195" dirty="0">
                <a:solidFill>
                  <a:srgbClr val="0D4E4E"/>
                </a:solidFill>
                <a:latin typeface="Georgia"/>
                <a:cs typeface="Georgia"/>
              </a:rPr>
              <a:t>M</a:t>
            </a:r>
            <a:r>
              <a:rPr sz="3000" spc="260" dirty="0">
                <a:solidFill>
                  <a:srgbClr val="0D4E4E"/>
                </a:solidFill>
                <a:latin typeface="Georgia"/>
                <a:cs typeface="Georgia"/>
              </a:rPr>
              <a:t>a</a:t>
            </a:r>
            <a:r>
              <a:rPr sz="3000" spc="355" dirty="0">
                <a:solidFill>
                  <a:srgbClr val="0D4E4E"/>
                </a:solidFill>
                <a:latin typeface="Georgia"/>
                <a:cs typeface="Georgia"/>
              </a:rPr>
              <a:t>g</a:t>
            </a:r>
            <a:r>
              <a:rPr sz="3000" spc="400" dirty="0">
                <a:solidFill>
                  <a:srgbClr val="0D4E4E"/>
                </a:solidFill>
                <a:latin typeface="Georgia"/>
                <a:cs typeface="Georgia"/>
              </a:rPr>
              <a:t>e</a:t>
            </a:r>
            <a:r>
              <a:rPr sz="3000" spc="180" dirty="0">
                <a:solidFill>
                  <a:srgbClr val="0D4E4E"/>
                </a:solidFill>
                <a:latin typeface="Georgia"/>
                <a:cs typeface="Georgia"/>
              </a:rPr>
              <a:t>l</a:t>
            </a:r>
            <a:r>
              <a:rPr sz="3000" spc="260" dirty="0">
                <a:solidFill>
                  <a:srgbClr val="0D4E4E"/>
                </a:solidFill>
                <a:latin typeface="Georgia"/>
                <a:cs typeface="Georgia"/>
              </a:rPr>
              <a:t>a</a:t>
            </a:r>
            <a:r>
              <a:rPr sz="3000" spc="270" dirty="0">
                <a:solidFill>
                  <a:srgbClr val="0D4E4E"/>
                </a:solidFill>
                <a:latin typeface="Georgia"/>
                <a:cs typeface="Georgia"/>
              </a:rPr>
              <a:t>n</a:t>
            </a:r>
            <a:r>
              <a:rPr sz="3000" spc="130" dirty="0">
                <a:solidFill>
                  <a:srgbClr val="0D4E4E"/>
                </a:solidFill>
                <a:latin typeface="Georgia"/>
                <a:cs typeface="Georgia"/>
              </a:rPr>
              <a:t>g</a:t>
            </a:r>
            <a:endParaRPr sz="300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913661" y="539750"/>
            <a:ext cx="43586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10665" algn="l"/>
                <a:tab pos="4001135" algn="l"/>
              </a:tabLst>
            </a:pPr>
            <a:r>
              <a:rPr sz="3000" spc="285" dirty="0">
                <a:solidFill>
                  <a:srgbClr val="0D4E4E"/>
                </a:solidFill>
                <a:latin typeface="Georgia"/>
                <a:cs typeface="Georgia"/>
              </a:rPr>
              <a:t>T</a:t>
            </a:r>
            <a:r>
              <a:rPr sz="3000" spc="400" dirty="0">
                <a:solidFill>
                  <a:srgbClr val="0D4E4E"/>
                </a:solidFill>
                <a:latin typeface="Georgia"/>
                <a:cs typeface="Georgia"/>
              </a:rPr>
              <a:t>e</a:t>
            </a:r>
            <a:r>
              <a:rPr sz="3000" spc="225" dirty="0">
                <a:solidFill>
                  <a:srgbClr val="0D4E4E"/>
                </a:solidFill>
                <a:latin typeface="Georgia"/>
                <a:cs typeface="Georgia"/>
              </a:rPr>
              <a:t>k</a:t>
            </a:r>
            <a:r>
              <a:rPr sz="3000" spc="270" dirty="0">
                <a:solidFill>
                  <a:srgbClr val="0D4E4E"/>
                </a:solidFill>
                <a:latin typeface="Georgia"/>
                <a:cs typeface="Georgia"/>
              </a:rPr>
              <a:t>n</a:t>
            </a:r>
            <a:r>
              <a:rPr sz="3000" spc="185" dirty="0">
                <a:solidFill>
                  <a:srgbClr val="0D4E4E"/>
                </a:solidFill>
                <a:latin typeface="Georgia"/>
                <a:cs typeface="Georgia"/>
              </a:rPr>
              <a:t>i</a:t>
            </a:r>
            <a:r>
              <a:rPr sz="3000" dirty="0">
                <a:solidFill>
                  <a:srgbClr val="0D4E4E"/>
                </a:solidFill>
                <a:latin typeface="Georgia"/>
                <a:cs typeface="Georgia"/>
              </a:rPr>
              <a:t>k	</a:t>
            </a:r>
            <a:r>
              <a:rPr sz="3000" spc="185" dirty="0">
                <a:solidFill>
                  <a:srgbClr val="0D4E4E"/>
                </a:solidFill>
                <a:latin typeface="Georgia"/>
                <a:cs typeface="Georgia"/>
              </a:rPr>
              <a:t>i</a:t>
            </a:r>
            <a:r>
              <a:rPr sz="3000" spc="270" dirty="0">
                <a:solidFill>
                  <a:srgbClr val="0D4E4E"/>
                </a:solidFill>
                <a:latin typeface="Georgia"/>
                <a:cs typeface="Georgia"/>
              </a:rPr>
              <a:t>n</a:t>
            </a:r>
            <a:r>
              <a:rPr sz="3000" spc="260" dirty="0">
                <a:solidFill>
                  <a:srgbClr val="0D4E4E"/>
                </a:solidFill>
                <a:latin typeface="Georgia"/>
                <a:cs typeface="Georgia"/>
              </a:rPr>
              <a:t>f</a:t>
            </a:r>
            <a:r>
              <a:rPr sz="3000" spc="360" dirty="0">
                <a:solidFill>
                  <a:srgbClr val="0D4E4E"/>
                </a:solidFill>
                <a:latin typeface="Georgia"/>
                <a:cs typeface="Georgia"/>
              </a:rPr>
              <a:t>o</a:t>
            </a:r>
            <a:r>
              <a:rPr sz="3000" spc="295" dirty="0">
                <a:solidFill>
                  <a:srgbClr val="0D4E4E"/>
                </a:solidFill>
                <a:latin typeface="Georgia"/>
                <a:cs typeface="Georgia"/>
              </a:rPr>
              <a:t>r</a:t>
            </a:r>
            <a:r>
              <a:rPr sz="3000" spc="260" dirty="0">
                <a:solidFill>
                  <a:srgbClr val="0D4E4E"/>
                </a:solidFill>
                <a:latin typeface="Georgia"/>
                <a:cs typeface="Georgia"/>
              </a:rPr>
              <a:t>ma</a:t>
            </a:r>
            <a:r>
              <a:rPr sz="3000" spc="350" dirty="0">
                <a:solidFill>
                  <a:srgbClr val="0D4E4E"/>
                </a:solidFill>
                <a:latin typeface="Georgia"/>
                <a:cs typeface="Georgia"/>
              </a:rPr>
              <a:t>t</a:t>
            </a:r>
            <a:r>
              <a:rPr sz="3000" spc="185" dirty="0">
                <a:solidFill>
                  <a:srgbClr val="0D4E4E"/>
                </a:solidFill>
                <a:latin typeface="Georgia"/>
                <a:cs typeface="Georgia"/>
              </a:rPr>
              <a:t>i</a:t>
            </a:r>
            <a:r>
              <a:rPr sz="3000" spc="225" dirty="0">
                <a:solidFill>
                  <a:srgbClr val="0D4E4E"/>
                </a:solidFill>
                <a:latin typeface="Georgia"/>
                <a:cs typeface="Georgia"/>
              </a:rPr>
              <a:t>k</a:t>
            </a:r>
            <a:r>
              <a:rPr sz="3000" spc="35" dirty="0">
                <a:solidFill>
                  <a:srgbClr val="0D4E4E"/>
                </a:solidFill>
                <a:latin typeface="Georgia"/>
                <a:cs typeface="Georgia"/>
              </a:rPr>
              <a:t>a</a:t>
            </a:r>
            <a:r>
              <a:rPr sz="3000" dirty="0">
                <a:solidFill>
                  <a:srgbClr val="0D4E4E"/>
                </a:solidFill>
                <a:latin typeface="Georgia"/>
                <a:cs typeface="Georgia"/>
              </a:rPr>
              <a:t>	</a:t>
            </a:r>
            <a:r>
              <a:rPr sz="3000" spc="315" dirty="0">
                <a:solidFill>
                  <a:srgbClr val="0D4E4E"/>
                </a:solidFill>
                <a:latin typeface="Georgia"/>
                <a:cs typeface="Georgia"/>
              </a:rPr>
              <a:t>s</a:t>
            </a:r>
            <a:r>
              <a:rPr sz="3000" spc="-200" dirty="0">
                <a:solidFill>
                  <a:srgbClr val="0D4E4E"/>
                </a:solidFill>
                <a:latin typeface="Georgia"/>
                <a:cs typeface="Georgia"/>
              </a:rPr>
              <a:t>1</a:t>
            </a:r>
            <a:endParaRPr sz="30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67400" y="4305300"/>
            <a:ext cx="5887085" cy="3742054"/>
          </a:xfrm>
          <a:prstGeom prst="rect">
            <a:avLst/>
          </a:prstGeom>
        </p:spPr>
        <p:txBody>
          <a:bodyPr vert="horz" wrap="square" lIns="0" tIns="3403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80"/>
              </a:spcBef>
            </a:pPr>
            <a:r>
              <a:rPr sz="4500" b="1" spc="-114" dirty="0">
                <a:solidFill>
                  <a:srgbClr val="0D4E4E"/>
                </a:solidFill>
                <a:latin typeface="Times New Roman"/>
                <a:cs typeface="Times New Roman"/>
              </a:rPr>
              <a:t>KELOMPOK</a:t>
            </a:r>
            <a:r>
              <a:rPr sz="4500" b="1" spc="20" dirty="0">
                <a:solidFill>
                  <a:srgbClr val="0D4E4E"/>
                </a:solidFill>
                <a:latin typeface="Times New Roman"/>
                <a:cs typeface="Times New Roman"/>
              </a:rPr>
              <a:t> </a:t>
            </a:r>
            <a:r>
              <a:rPr sz="4500" b="1" spc="210" dirty="0">
                <a:solidFill>
                  <a:srgbClr val="0D4E4E"/>
                </a:solidFill>
                <a:latin typeface="Times New Roman"/>
                <a:cs typeface="Times New Roman"/>
              </a:rPr>
              <a:t>4</a:t>
            </a:r>
            <a:endParaRPr sz="4500">
              <a:latin typeface="Times New Roman"/>
              <a:cs typeface="Times New Roman"/>
            </a:endParaRPr>
          </a:p>
          <a:p>
            <a:pPr marL="12700" marR="5080" algn="ctr">
              <a:lnSpc>
                <a:spcPct val="119600"/>
              </a:lnSpc>
              <a:spcBef>
                <a:spcPts val="1185"/>
              </a:spcBef>
            </a:pPr>
            <a:r>
              <a:rPr sz="3500" spc="-85" dirty="0">
                <a:solidFill>
                  <a:srgbClr val="0D4E4E"/>
                </a:solidFill>
                <a:latin typeface="Georgia"/>
                <a:cs typeface="Georgia"/>
              </a:rPr>
              <a:t>MUHAMAD</a:t>
            </a:r>
            <a:r>
              <a:rPr sz="3500" spc="45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3500" spc="-100" dirty="0">
                <a:solidFill>
                  <a:srgbClr val="0D4E4E"/>
                </a:solidFill>
                <a:latin typeface="Georgia"/>
                <a:cs typeface="Georgia"/>
              </a:rPr>
              <a:t>ANDI</a:t>
            </a:r>
            <a:r>
              <a:rPr sz="3500" spc="45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3500" spc="-40" dirty="0">
                <a:solidFill>
                  <a:srgbClr val="0D4E4E"/>
                </a:solidFill>
                <a:latin typeface="Georgia"/>
                <a:cs typeface="Georgia"/>
              </a:rPr>
              <a:t>PRASTIYO </a:t>
            </a:r>
            <a:r>
              <a:rPr sz="3500" spc="-830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3500" spc="-160" dirty="0">
                <a:solidFill>
                  <a:srgbClr val="0D4E4E"/>
                </a:solidFill>
                <a:latin typeface="Georgia"/>
                <a:cs typeface="Georgia"/>
              </a:rPr>
              <a:t>MAR’IE</a:t>
            </a:r>
            <a:r>
              <a:rPr sz="3500" spc="-155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3500" spc="-75" dirty="0">
                <a:solidFill>
                  <a:srgbClr val="0D4E4E"/>
                </a:solidFill>
                <a:latin typeface="Georgia"/>
                <a:cs typeface="Georgia"/>
              </a:rPr>
              <a:t>MUHAMMAD </a:t>
            </a:r>
            <a:r>
              <a:rPr sz="3500" spc="-140" dirty="0">
                <a:solidFill>
                  <a:srgbClr val="0D4E4E"/>
                </a:solidFill>
                <a:latin typeface="Georgia"/>
                <a:cs typeface="Georgia"/>
              </a:rPr>
              <a:t>RIZAL </a:t>
            </a:r>
            <a:r>
              <a:rPr sz="3500" spc="-135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3500" spc="-125" dirty="0">
                <a:solidFill>
                  <a:srgbClr val="0D4E4E"/>
                </a:solidFill>
                <a:latin typeface="Georgia"/>
                <a:cs typeface="Georgia"/>
              </a:rPr>
              <a:t>ADI</a:t>
            </a:r>
            <a:r>
              <a:rPr sz="3500" spc="70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3500" spc="-95" dirty="0">
                <a:solidFill>
                  <a:srgbClr val="0D4E4E"/>
                </a:solidFill>
                <a:latin typeface="Georgia"/>
                <a:cs typeface="Georgia"/>
              </a:rPr>
              <a:t>SALASA</a:t>
            </a:r>
            <a:r>
              <a:rPr sz="3500" spc="70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3500" spc="-80" dirty="0">
                <a:solidFill>
                  <a:srgbClr val="0D4E4E"/>
                </a:solidFill>
                <a:latin typeface="Georgia"/>
                <a:cs typeface="Georgia"/>
              </a:rPr>
              <a:t>PUTRA</a:t>
            </a:r>
            <a:endParaRPr sz="35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825"/>
              </a:spcBef>
            </a:pPr>
            <a:r>
              <a:rPr sz="3500" spc="-150" dirty="0">
                <a:solidFill>
                  <a:srgbClr val="0D4E4E"/>
                </a:solidFill>
                <a:latin typeface="Georgia"/>
                <a:cs typeface="Georgia"/>
              </a:rPr>
              <a:t>ALIEF</a:t>
            </a:r>
            <a:r>
              <a:rPr sz="3500" spc="50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3500" spc="-85" dirty="0">
                <a:solidFill>
                  <a:srgbClr val="0D4E4E"/>
                </a:solidFill>
                <a:latin typeface="Georgia"/>
                <a:cs typeface="Georgia"/>
              </a:rPr>
              <a:t>RIZKY</a:t>
            </a:r>
            <a:r>
              <a:rPr sz="3500" spc="50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3500" spc="-114" dirty="0">
                <a:solidFill>
                  <a:srgbClr val="0D4E4E"/>
                </a:solidFill>
                <a:latin typeface="Georgia"/>
                <a:cs typeface="Georgia"/>
              </a:rPr>
              <a:t>WIDJANARKO</a:t>
            </a:r>
            <a:endParaRPr sz="3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14800" y="3467100"/>
            <a:ext cx="12776832" cy="23243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0" spc="-150" dirty="0">
                <a:solidFill>
                  <a:srgbClr val="0D4E4E"/>
                </a:solidFill>
                <a:latin typeface="Trebuchet MS"/>
                <a:cs typeface="Trebuchet MS"/>
              </a:rPr>
              <a:t>TERIMA KASIH</a:t>
            </a:r>
            <a:endParaRPr sz="15000" spc="-1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026183"/>
            <a:ext cx="8058150" cy="1261110"/>
            <a:chOff x="0" y="9026183"/>
            <a:chExt cx="8058150" cy="1261110"/>
          </a:xfrm>
        </p:grpSpPr>
        <p:sp>
          <p:nvSpPr>
            <p:cNvPr id="4" name="object 4"/>
            <p:cNvSpPr/>
            <p:nvPr/>
          </p:nvSpPr>
          <p:spPr>
            <a:xfrm>
              <a:off x="0" y="9026183"/>
              <a:ext cx="8058150" cy="1261110"/>
            </a:xfrm>
            <a:custGeom>
              <a:avLst/>
              <a:gdLst/>
              <a:ahLst/>
              <a:cxnLst/>
              <a:rect l="l" t="t" r="r" b="b"/>
              <a:pathLst>
                <a:path w="8058150" h="1261109">
                  <a:moveTo>
                    <a:pt x="0" y="0"/>
                  </a:moveTo>
                  <a:lnTo>
                    <a:pt x="7028715" y="0"/>
                  </a:lnTo>
                  <a:lnTo>
                    <a:pt x="7037824" y="632"/>
                  </a:lnTo>
                  <a:lnTo>
                    <a:pt x="7084703" y="10449"/>
                  </a:lnTo>
                  <a:lnTo>
                    <a:pt x="7129643" y="26435"/>
                  </a:lnTo>
                  <a:lnTo>
                    <a:pt x="7171983" y="48281"/>
                  </a:lnTo>
                  <a:lnTo>
                    <a:pt x="7211064" y="75678"/>
                  </a:lnTo>
                  <a:lnTo>
                    <a:pt x="7246222" y="108319"/>
                  </a:lnTo>
                  <a:lnTo>
                    <a:pt x="7276799" y="145894"/>
                  </a:lnTo>
                  <a:lnTo>
                    <a:pt x="8058096" y="1260815"/>
                  </a:lnTo>
                  <a:lnTo>
                    <a:pt x="0" y="12608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026183"/>
              <a:ext cx="7162800" cy="1261110"/>
            </a:xfrm>
            <a:custGeom>
              <a:avLst/>
              <a:gdLst/>
              <a:ahLst/>
              <a:cxnLst/>
              <a:rect l="l" t="t" r="r" b="b"/>
              <a:pathLst>
                <a:path w="7162800" h="1261109">
                  <a:moveTo>
                    <a:pt x="0" y="0"/>
                  </a:moveTo>
                  <a:lnTo>
                    <a:pt x="6133393" y="0"/>
                  </a:lnTo>
                  <a:lnTo>
                    <a:pt x="6142502" y="632"/>
                  </a:lnTo>
                  <a:lnTo>
                    <a:pt x="6189381" y="10449"/>
                  </a:lnTo>
                  <a:lnTo>
                    <a:pt x="6234321" y="26435"/>
                  </a:lnTo>
                  <a:lnTo>
                    <a:pt x="6276662" y="48281"/>
                  </a:lnTo>
                  <a:lnTo>
                    <a:pt x="6315742" y="75678"/>
                  </a:lnTo>
                  <a:lnTo>
                    <a:pt x="6350901" y="108319"/>
                  </a:lnTo>
                  <a:lnTo>
                    <a:pt x="6381478" y="145894"/>
                  </a:lnTo>
                  <a:lnTo>
                    <a:pt x="7162774" y="1260815"/>
                  </a:lnTo>
                  <a:lnTo>
                    <a:pt x="0" y="12608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5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026183"/>
              <a:ext cx="6349365" cy="1261110"/>
            </a:xfrm>
            <a:custGeom>
              <a:avLst/>
              <a:gdLst/>
              <a:ahLst/>
              <a:cxnLst/>
              <a:rect l="l" t="t" r="r" b="b"/>
              <a:pathLst>
                <a:path w="6349365" h="1261109">
                  <a:moveTo>
                    <a:pt x="0" y="0"/>
                  </a:moveTo>
                  <a:lnTo>
                    <a:pt x="5319760" y="0"/>
                  </a:lnTo>
                  <a:lnTo>
                    <a:pt x="5328869" y="632"/>
                  </a:lnTo>
                  <a:lnTo>
                    <a:pt x="5375748" y="10449"/>
                  </a:lnTo>
                  <a:lnTo>
                    <a:pt x="5420688" y="26435"/>
                  </a:lnTo>
                  <a:lnTo>
                    <a:pt x="5463029" y="48281"/>
                  </a:lnTo>
                  <a:lnTo>
                    <a:pt x="5502109" y="75678"/>
                  </a:lnTo>
                  <a:lnTo>
                    <a:pt x="5537268" y="108319"/>
                  </a:lnTo>
                  <a:lnTo>
                    <a:pt x="5567845" y="145894"/>
                  </a:lnTo>
                  <a:lnTo>
                    <a:pt x="6349141" y="1260815"/>
                  </a:lnTo>
                  <a:lnTo>
                    <a:pt x="0" y="12608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16000" y="574386"/>
            <a:ext cx="76796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30" dirty="0">
                <a:solidFill>
                  <a:srgbClr val="0D4E4E"/>
                </a:solidFill>
                <a:latin typeface="SimSun"/>
                <a:cs typeface="SimSun"/>
              </a:rPr>
              <a:t>Universitas</a:t>
            </a:r>
            <a:r>
              <a:rPr sz="3000" spc="-305" dirty="0">
                <a:solidFill>
                  <a:srgbClr val="0D4E4E"/>
                </a:solidFill>
                <a:latin typeface="SimSun"/>
                <a:cs typeface="SimSun"/>
              </a:rPr>
              <a:t> </a:t>
            </a:r>
            <a:r>
              <a:rPr sz="3000" spc="570" dirty="0">
                <a:solidFill>
                  <a:srgbClr val="0D4E4E"/>
                </a:solidFill>
                <a:latin typeface="SimSun"/>
                <a:cs typeface="SimSun"/>
              </a:rPr>
              <a:t>Muhammadiyah</a:t>
            </a:r>
            <a:r>
              <a:rPr sz="3000" spc="-305" dirty="0">
                <a:solidFill>
                  <a:srgbClr val="0D4E4E"/>
                </a:solidFill>
                <a:latin typeface="SimSun"/>
                <a:cs typeface="SimSun"/>
              </a:rPr>
              <a:t> </a:t>
            </a:r>
            <a:r>
              <a:rPr sz="3000" spc="375" dirty="0">
                <a:solidFill>
                  <a:srgbClr val="0D4E4E"/>
                </a:solidFill>
                <a:latin typeface="SimSun"/>
                <a:cs typeface="SimSun"/>
              </a:rPr>
              <a:t>Magelang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10060">
              <a:lnSpc>
                <a:spcPct val="100000"/>
              </a:lnSpc>
              <a:spcBef>
                <a:spcPts val="100"/>
              </a:spcBef>
            </a:pPr>
            <a:r>
              <a:rPr spc="254" dirty="0"/>
              <a:t>Teknik</a:t>
            </a:r>
            <a:r>
              <a:rPr spc="-295" dirty="0"/>
              <a:t> </a:t>
            </a:r>
            <a:r>
              <a:rPr spc="170" dirty="0"/>
              <a:t>informatika</a:t>
            </a:r>
            <a:r>
              <a:rPr spc="-295" dirty="0"/>
              <a:t> </a:t>
            </a:r>
            <a:r>
              <a:rPr spc="-150" dirty="0"/>
              <a:t>s1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68347" y="6562037"/>
            <a:ext cx="4319650" cy="361795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90802" y="8198034"/>
            <a:ext cx="164537" cy="16453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90802" y="7492602"/>
            <a:ext cx="164537" cy="16453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90802" y="6787170"/>
            <a:ext cx="164537" cy="16453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590802" y="6081739"/>
            <a:ext cx="164537" cy="16453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974534" y="6081739"/>
            <a:ext cx="164537" cy="16453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358264" y="6081739"/>
            <a:ext cx="164538" cy="16453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741994" y="6081739"/>
            <a:ext cx="164538" cy="164537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587325" y="1568205"/>
            <a:ext cx="3939540" cy="3574415"/>
            <a:chOff x="587325" y="1568205"/>
            <a:chExt cx="3939540" cy="3574415"/>
          </a:xfrm>
        </p:grpSpPr>
        <p:sp>
          <p:nvSpPr>
            <p:cNvPr id="18" name="object 18"/>
            <p:cNvSpPr/>
            <p:nvPr/>
          </p:nvSpPr>
          <p:spPr>
            <a:xfrm>
              <a:off x="947878" y="1568205"/>
              <a:ext cx="2956560" cy="2956560"/>
            </a:xfrm>
            <a:custGeom>
              <a:avLst/>
              <a:gdLst/>
              <a:ahLst/>
              <a:cxnLst/>
              <a:rect l="l" t="t" r="r" b="b"/>
              <a:pathLst>
                <a:path w="2956560" h="2956560">
                  <a:moveTo>
                    <a:pt x="1478156" y="2956312"/>
                  </a:moveTo>
                  <a:lnTo>
                    <a:pt x="1423750" y="2955311"/>
                  </a:lnTo>
                  <a:lnTo>
                    <a:pt x="1369416" y="2952307"/>
                  </a:lnTo>
                  <a:lnTo>
                    <a:pt x="1315229" y="2947306"/>
                  </a:lnTo>
                  <a:lnTo>
                    <a:pt x="1261265" y="2940314"/>
                  </a:lnTo>
                  <a:lnTo>
                    <a:pt x="1207596" y="2931340"/>
                  </a:lnTo>
                  <a:lnTo>
                    <a:pt x="1154290" y="2920396"/>
                  </a:lnTo>
                  <a:lnTo>
                    <a:pt x="1101423" y="2907498"/>
                  </a:lnTo>
                  <a:lnTo>
                    <a:pt x="1049070" y="2892664"/>
                  </a:lnTo>
                  <a:lnTo>
                    <a:pt x="997298" y="2875912"/>
                  </a:lnTo>
                  <a:lnTo>
                    <a:pt x="946175" y="2857265"/>
                  </a:lnTo>
                  <a:lnTo>
                    <a:pt x="895773" y="2836749"/>
                  </a:lnTo>
                  <a:lnTo>
                    <a:pt x="846163" y="2814393"/>
                  </a:lnTo>
                  <a:lnTo>
                    <a:pt x="797409" y="2790227"/>
                  </a:lnTo>
                  <a:lnTo>
                    <a:pt x="749575" y="2764281"/>
                  </a:lnTo>
                  <a:lnTo>
                    <a:pt x="702729" y="2736591"/>
                  </a:lnTo>
                  <a:lnTo>
                    <a:pt x="656936" y="2707198"/>
                  </a:lnTo>
                  <a:lnTo>
                    <a:pt x="612256" y="2676139"/>
                  </a:lnTo>
                  <a:lnTo>
                    <a:pt x="568747" y="2643455"/>
                  </a:lnTo>
                  <a:lnTo>
                    <a:pt x="526471" y="2609192"/>
                  </a:lnTo>
                  <a:lnTo>
                    <a:pt x="485487" y="2573398"/>
                  </a:lnTo>
                  <a:lnTo>
                    <a:pt x="445848" y="2536119"/>
                  </a:lnTo>
                  <a:lnTo>
                    <a:pt x="407605" y="2497405"/>
                  </a:lnTo>
                  <a:lnTo>
                    <a:pt x="370814" y="2457309"/>
                  </a:lnTo>
                  <a:lnTo>
                    <a:pt x="335526" y="2415889"/>
                  </a:lnTo>
                  <a:lnTo>
                    <a:pt x="301785" y="2373197"/>
                  </a:lnTo>
                  <a:lnTo>
                    <a:pt x="269638" y="2329290"/>
                  </a:lnTo>
                  <a:lnTo>
                    <a:pt x="239128" y="2284230"/>
                  </a:lnTo>
                  <a:lnTo>
                    <a:pt x="210299" y="2238080"/>
                  </a:lnTo>
                  <a:lnTo>
                    <a:pt x="183188" y="2190900"/>
                  </a:lnTo>
                  <a:lnTo>
                    <a:pt x="157831" y="2142752"/>
                  </a:lnTo>
                  <a:lnTo>
                    <a:pt x="134263" y="2093703"/>
                  </a:lnTo>
                  <a:lnTo>
                    <a:pt x="112517" y="2043822"/>
                  </a:lnTo>
                  <a:lnTo>
                    <a:pt x="92623" y="1993174"/>
                  </a:lnTo>
                  <a:lnTo>
                    <a:pt x="74605" y="1941827"/>
                  </a:lnTo>
                  <a:lnTo>
                    <a:pt x="58489" y="1889850"/>
                  </a:lnTo>
                  <a:lnTo>
                    <a:pt x="44298" y="1837319"/>
                  </a:lnTo>
                  <a:lnTo>
                    <a:pt x="32050" y="1784300"/>
                  </a:lnTo>
                  <a:lnTo>
                    <a:pt x="21761" y="1730864"/>
                  </a:lnTo>
                  <a:lnTo>
                    <a:pt x="13447" y="1677086"/>
                  </a:lnTo>
                  <a:lnTo>
                    <a:pt x="7117" y="1623041"/>
                  </a:lnTo>
                  <a:lnTo>
                    <a:pt x="2781" y="1568799"/>
                  </a:lnTo>
                  <a:lnTo>
                    <a:pt x="445" y="1514432"/>
                  </a:lnTo>
                  <a:lnTo>
                    <a:pt x="0" y="1478156"/>
                  </a:lnTo>
                  <a:lnTo>
                    <a:pt x="111" y="1460015"/>
                  </a:lnTo>
                  <a:lnTo>
                    <a:pt x="1780" y="1405626"/>
                  </a:lnTo>
                  <a:lnTo>
                    <a:pt x="5450" y="1351336"/>
                  </a:lnTo>
                  <a:lnTo>
                    <a:pt x="11116" y="1297214"/>
                  </a:lnTo>
                  <a:lnTo>
                    <a:pt x="18770" y="1243337"/>
                  </a:lnTo>
                  <a:lnTo>
                    <a:pt x="28402" y="1189782"/>
                  </a:lnTo>
                  <a:lnTo>
                    <a:pt x="39998" y="1136617"/>
                  </a:lnTo>
                  <a:lnTo>
                    <a:pt x="53544" y="1083913"/>
                  </a:lnTo>
                  <a:lnTo>
                    <a:pt x="69021" y="1031742"/>
                  </a:lnTo>
                  <a:lnTo>
                    <a:pt x="86406" y="980180"/>
                  </a:lnTo>
                  <a:lnTo>
                    <a:pt x="105678" y="929292"/>
                  </a:lnTo>
                  <a:lnTo>
                    <a:pt x="126811" y="879146"/>
                  </a:lnTo>
                  <a:lnTo>
                    <a:pt x="149775" y="829811"/>
                  </a:lnTo>
                  <a:lnTo>
                    <a:pt x="174538" y="781358"/>
                  </a:lnTo>
                  <a:lnTo>
                    <a:pt x="201068" y="733849"/>
                  </a:lnTo>
                  <a:lnTo>
                    <a:pt x="229330" y="687346"/>
                  </a:lnTo>
                  <a:lnTo>
                    <a:pt x="259285" y="641915"/>
                  </a:lnTo>
                  <a:lnTo>
                    <a:pt x="290890" y="597619"/>
                  </a:lnTo>
                  <a:lnTo>
                    <a:pt x="324103" y="554517"/>
                  </a:lnTo>
                  <a:lnTo>
                    <a:pt x="358883" y="512664"/>
                  </a:lnTo>
                  <a:lnTo>
                    <a:pt x="395179" y="472120"/>
                  </a:lnTo>
                  <a:lnTo>
                    <a:pt x="432942" y="432941"/>
                  </a:lnTo>
                  <a:lnTo>
                    <a:pt x="472120" y="395179"/>
                  </a:lnTo>
                  <a:lnTo>
                    <a:pt x="512664" y="358883"/>
                  </a:lnTo>
                  <a:lnTo>
                    <a:pt x="554517" y="324103"/>
                  </a:lnTo>
                  <a:lnTo>
                    <a:pt x="597619" y="290890"/>
                  </a:lnTo>
                  <a:lnTo>
                    <a:pt x="641915" y="259285"/>
                  </a:lnTo>
                  <a:lnTo>
                    <a:pt x="687346" y="229330"/>
                  </a:lnTo>
                  <a:lnTo>
                    <a:pt x="733849" y="201068"/>
                  </a:lnTo>
                  <a:lnTo>
                    <a:pt x="781358" y="174538"/>
                  </a:lnTo>
                  <a:lnTo>
                    <a:pt x="829811" y="149775"/>
                  </a:lnTo>
                  <a:lnTo>
                    <a:pt x="879146" y="126811"/>
                  </a:lnTo>
                  <a:lnTo>
                    <a:pt x="929292" y="105678"/>
                  </a:lnTo>
                  <a:lnTo>
                    <a:pt x="980180" y="86407"/>
                  </a:lnTo>
                  <a:lnTo>
                    <a:pt x="1031743" y="69021"/>
                  </a:lnTo>
                  <a:lnTo>
                    <a:pt x="1083913" y="53544"/>
                  </a:lnTo>
                  <a:lnTo>
                    <a:pt x="1136617" y="39998"/>
                  </a:lnTo>
                  <a:lnTo>
                    <a:pt x="1189782" y="28402"/>
                  </a:lnTo>
                  <a:lnTo>
                    <a:pt x="1243337" y="18770"/>
                  </a:lnTo>
                  <a:lnTo>
                    <a:pt x="1297214" y="11116"/>
                  </a:lnTo>
                  <a:lnTo>
                    <a:pt x="1351335" y="5450"/>
                  </a:lnTo>
                  <a:lnTo>
                    <a:pt x="1405626" y="1780"/>
                  </a:lnTo>
                  <a:lnTo>
                    <a:pt x="1460015" y="111"/>
                  </a:lnTo>
                  <a:lnTo>
                    <a:pt x="1478156" y="0"/>
                  </a:lnTo>
                  <a:lnTo>
                    <a:pt x="1496297" y="111"/>
                  </a:lnTo>
                  <a:lnTo>
                    <a:pt x="1550686" y="1780"/>
                  </a:lnTo>
                  <a:lnTo>
                    <a:pt x="1604976" y="5450"/>
                  </a:lnTo>
                  <a:lnTo>
                    <a:pt x="1659098" y="11116"/>
                  </a:lnTo>
                  <a:lnTo>
                    <a:pt x="1712974" y="18770"/>
                  </a:lnTo>
                  <a:lnTo>
                    <a:pt x="1766530" y="28402"/>
                  </a:lnTo>
                  <a:lnTo>
                    <a:pt x="1819694" y="39998"/>
                  </a:lnTo>
                  <a:lnTo>
                    <a:pt x="1872399" y="53544"/>
                  </a:lnTo>
                  <a:lnTo>
                    <a:pt x="1924569" y="69021"/>
                  </a:lnTo>
                  <a:lnTo>
                    <a:pt x="1976132" y="86407"/>
                  </a:lnTo>
                  <a:lnTo>
                    <a:pt x="2027019" y="105678"/>
                  </a:lnTo>
                  <a:lnTo>
                    <a:pt x="2077166" y="126811"/>
                  </a:lnTo>
                  <a:lnTo>
                    <a:pt x="2126500" y="149775"/>
                  </a:lnTo>
                  <a:lnTo>
                    <a:pt x="2174954" y="174538"/>
                  </a:lnTo>
                  <a:lnTo>
                    <a:pt x="2222463" y="201068"/>
                  </a:lnTo>
                  <a:lnTo>
                    <a:pt x="2268966" y="229330"/>
                  </a:lnTo>
                  <a:lnTo>
                    <a:pt x="2314397" y="259285"/>
                  </a:lnTo>
                  <a:lnTo>
                    <a:pt x="2358693" y="290890"/>
                  </a:lnTo>
                  <a:lnTo>
                    <a:pt x="2401795" y="324103"/>
                  </a:lnTo>
                  <a:lnTo>
                    <a:pt x="2443648" y="358883"/>
                  </a:lnTo>
                  <a:lnTo>
                    <a:pt x="2484192" y="395179"/>
                  </a:lnTo>
                  <a:lnTo>
                    <a:pt x="2523370" y="432941"/>
                  </a:lnTo>
                  <a:lnTo>
                    <a:pt x="2561132" y="472120"/>
                  </a:lnTo>
                  <a:lnTo>
                    <a:pt x="2597429" y="512664"/>
                  </a:lnTo>
                  <a:lnTo>
                    <a:pt x="2632209" y="554517"/>
                  </a:lnTo>
                  <a:lnTo>
                    <a:pt x="2665422" y="597619"/>
                  </a:lnTo>
                  <a:lnTo>
                    <a:pt x="2697027" y="641915"/>
                  </a:lnTo>
                  <a:lnTo>
                    <a:pt x="2726981" y="687346"/>
                  </a:lnTo>
                  <a:lnTo>
                    <a:pt x="2755243" y="733849"/>
                  </a:lnTo>
                  <a:lnTo>
                    <a:pt x="2781773" y="781358"/>
                  </a:lnTo>
                  <a:lnTo>
                    <a:pt x="2806536" y="829811"/>
                  </a:lnTo>
                  <a:lnTo>
                    <a:pt x="2829501" y="879146"/>
                  </a:lnTo>
                  <a:lnTo>
                    <a:pt x="2850633" y="929292"/>
                  </a:lnTo>
                  <a:lnTo>
                    <a:pt x="2869905" y="980180"/>
                  </a:lnTo>
                  <a:lnTo>
                    <a:pt x="2887291" y="1031742"/>
                  </a:lnTo>
                  <a:lnTo>
                    <a:pt x="2902768" y="1083913"/>
                  </a:lnTo>
                  <a:lnTo>
                    <a:pt x="2916314" y="1136617"/>
                  </a:lnTo>
                  <a:lnTo>
                    <a:pt x="2927910" y="1189782"/>
                  </a:lnTo>
                  <a:lnTo>
                    <a:pt x="2937542" y="1243337"/>
                  </a:lnTo>
                  <a:lnTo>
                    <a:pt x="2945196" y="1297214"/>
                  </a:lnTo>
                  <a:lnTo>
                    <a:pt x="2950862" y="1351335"/>
                  </a:lnTo>
                  <a:lnTo>
                    <a:pt x="2954532" y="1405626"/>
                  </a:lnTo>
                  <a:lnTo>
                    <a:pt x="2956201" y="1460015"/>
                  </a:lnTo>
                  <a:lnTo>
                    <a:pt x="2956313" y="1478156"/>
                  </a:lnTo>
                  <a:lnTo>
                    <a:pt x="2956201" y="1496297"/>
                  </a:lnTo>
                  <a:lnTo>
                    <a:pt x="2954532" y="1550686"/>
                  </a:lnTo>
                  <a:lnTo>
                    <a:pt x="2950862" y="1604976"/>
                  </a:lnTo>
                  <a:lnTo>
                    <a:pt x="2945196" y="1659098"/>
                  </a:lnTo>
                  <a:lnTo>
                    <a:pt x="2937542" y="1712974"/>
                  </a:lnTo>
                  <a:lnTo>
                    <a:pt x="2927910" y="1766530"/>
                  </a:lnTo>
                  <a:lnTo>
                    <a:pt x="2916314" y="1819694"/>
                  </a:lnTo>
                  <a:lnTo>
                    <a:pt x="2902768" y="1872399"/>
                  </a:lnTo>
                  <a:lnTo>
                    <a:pt x="2887291" y="1924569"/>
                  </a:lnTo>
                  <a:lnTo>
                    <a:pt x="2869905" y="1976132"/>
                  </a:lnTo>
                  <a:lnTo>
                    <a:pt x="2850634" y="2027019"/>
                  </a:lnTo>
                  <a:lnTo>
                    <a:pt x="2829501" y="2077166"/>
                  </a:lnTo>
                  <a:lnTo>
                    <a:pt x="2806537" y="2126501"/>
                  </a:lnTo>
                  <a:lnTo>
                    <a:pt x="2781773" y="2174954"/>
                  </a:lnTo>
                  <a:lnTo>
                    <a:pt x="2755244" y="2222463"/>
                  </a:lnTo>
                  <a:lnTo>
                    <a:pt x="2726982" y="2268966"/>
                  </a:lnTo>
                  <a:lnTo>
                    <a:pt x="2697027" y="2314397"/>
                  </a:lnTo>
                  <a:lnTo>
                    <a:pt x="2665422" y="2358693"/>
                  </a:lnTo>
                  <a:lnTo>
                    <a:pt x="2632209" y="2401795"/>
                  </a:lnTo>
                  <a:lnTo>
                    <a:pt x="2597429" y="2443648"/>
                  </a:lnTo>
                  <a:lnTo>
                    <a:pt x="2561133" y="2484192"/>
                  </a:lnTo>
                  <a:lnTo>
                    <a:pt x="2523370" y="2523370"/>
                  </a:lnTo>
                  <a:lnTo>
                    <a:pt x="2484192" y="2561133"/>
                  </a:lnTo>
                  <a:lnTo>
                    <a:pt x="2443648" y="2597429"/>
                  </a:lnTo>
                  <a:lnTo>
                    <a:pt x="2401795" y="2632208"/>
                  </a:lnTo>
                  <a:lnTo>
                    <a:pt x="2358693" y="2665422"/>
                  </a:lnTo>
                  <a:lnTo>
                    <a:pt x="2314397" y="2697027"/>
                  </a:lnTo>
                  <a:lnTo>
                    <a:pt x="2268966" y="2726981"/>
                  </a:lnTo>
                  <a:lnTo>
                    <a:pt x="2222463" y="2755243"/>
                  </a:lnTo>
                  <a:lnTo>
                    <a:pt x="2174954" y="2781773"/>
                  </a:lnTo>
                  <a:lnTo>
                    <a:pt x="2126500" y="2806537"/>
                  </a:lnTo>
                  <a:lnTo>
                    <a:pt x="2077166" y="2829501"/>
                  </a:lnTo>
                  <a:lnTo>
                    <a:pt x="2027019" y="2850633"/>
                  </a:lnTo>
                  <a:lnTo>
                    <a:pt x="1976132" y="2869905"/>
                  </a:lnTo>
                  <a:lnTo>
                    <a:pt x="1924569" y="2887291"/>
                  </a:lnTo>
                  <a:lnTo>
                    <a:pt x="1872399" y="2902768"/>
                  </a:lnTo>
                  <a:lnTo>
                    <a:pt x="1819695" y="2916314"/>
                  </a:lnTo>
                  <a:lnTo>
                    <a:pt x="1766530" y="2927910"/>
                  </a:lnTo>
                  <a:lnTo>
                    <a:pt x="1712974" y="2937541"/>
                  </a:lnTo>
                  <a:lnTo>
                    <a:pt x="1659098" y="2945196"/>
                  </a:lnTo>
                  <a:lnTo>
                    <a:pt x="1604976" y="2950862"/>
                  </a:lnTo>
                  <a:lnTo>
                    <a:pt x="1550686" y="2954532"/>
                  </a:lnTo>
                  <a:lnTo>
                    <a:pt x="1496297" y="2956201"/>
                  </a:lnTo>
                  <a:lnTo>
                    <a:pt x="1478156" y="2956312"/>
                  </a:lnTo>
                  <a:close/>
                </a:path>
              </a:pathLst>
            </a:custGeom>
            <a:solidFill>
              <a:srgbClr val="9DB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7324" y="2196502"/>
              <a:ext cx="3939540" cy="2945765"/>
            </a:xfrm>
            <a:custGeom>
              <a:avLst/>
              <a:gdLst/>
              <a:ahLst/>
              <a:cxnLst/>
              <a:rect l="l" t="t" r="r" b="b"/>
              <a:pathLst>
                <a:path w="3939540" h="2945765">
                  <a:moveTo>
                    <a:pt x="2239099" y="1826006"/>
                  </a:moveTo>
                  <a:lnTo>
                    <a:pt x="2095690" y="1682610"/>
                  </a:lnTo>
                  <a:lnTo>
                    <a:pt x="2095690" y="1826006"/>
                  </a:lnTo>
                  <a:lnTo>
                    <a:pt x="1119543" y="2802140"/>
                  </a:lnTo>
                  <a:lnTo>
                    <a:pt x="143408" y="1826006"/>
                  </a:lnTo>
                  <a:lnTo>
                    <a:pt x="1119543" y="849871"/>
                  </a:lnTo>
                  <a:lnTo>
                    <a:pt x="2095690" y="1826006"/>
                  </a:lnTo>
                  <a:lnTo>
                    <a:pt x="2095690" y="1682610"/>
                  </a:lnTo>
                  <a:lnTo>
                    <a:pt x="1262951" y="849871"/>
                  </a:lnTo>
                  <a:lnTo>
                    <a:pt x="1119543" y="706450"/>
                  </a:lnTo>
                  <a:lnTo>
                    <a:pt x="0" y="1826006"/>
                  </a:lnTo>
                  <a:lnTo>
                    <a:pt x="1119543" y="2945561"/>
                  </a:lnTo>
                  <a:lnTo>
                    <a:pt x="1262951" y="2802140"/>
                  </a:lnTo>
                  <a:lnTo>
                    <a:pt x="2239099" y="1826006"/>
                  </a:lnTo>
                  <a:close/>
                </a:path>
                <a:path w="3939540" h="2945765">
                  <a:moveTo>
                    <a:pt x="3939095" y="414464"/>
                  </a:moveTo>
                  <a:lnTo>
                    <a:pt x="3913721" y="409879"/>
                  </a:lnTo>
                  <a:lnTo>
                    <a:pt x="3893324" y="397510"/>
                  </a:lnTo>
                  <a:lnTo>
                    <a:pt x="3875862" y="379437"/>
                  </a:lnTo>
                  <a:lnTo>
                    <a:pt x="3839883" y="332536"/>
                  </a:lnTo>
                  <a:lnTo>
                    <a:pt x="3816896" y="309626"/>
                  </a:lnTo>
                  <a:lnTo>
                    <a:pt x="3788016" y="292976"/>
                  </a:lnTo>
                  <a:lnTo>
                    <a:pt x="3750881" y="286537"/>
                  </a:lnTo>
                  <a:lnTo>
                    <a:pt x="3713746" y="292976"/>
                  </a:lnTo>
                  <a:lnTo>
                    <a:pt x="3684867" y="309626"/>
                  </a:lnTo>
                  <a:lnTo>
                    <a:pt x="3661880" y="332536"/>
                  </a:lnTo>
                  <a:lnTo>
                    <a:pt x="3625900" y="379450"/>
                  </a:lnTo>
                  <a:lnTo>
                    <a:pt x="3608451" y="397510"/>
                  </a:lnTo>
                  <a:lnTo>
                    <a:pt x="3588054" y="409879"/>
                  </a:lnTo>
                  <a:lnTo>
                    <a:pt x="3562667" y="414464"/>
                  </a:lnTo>
                  <a:lnTo>
                    <a:pt x="3537293" y="409879"/>
                  </a:lnTo>
                  <a:lnTo>
                    <a:pt x="3516896" y="397510"/>
                  </a:lnTo>
                  <a:lnTo>
                    <a:pt x="3499434" y="379437"/>
                  </a:lnTo>
                  <a:lnTo>
                    <a:pt x="3463455" y="332536"/>
                  </a:lnTo>
                  <a:lnTo>
                    <a:pt x="3440468" y="309626"/>
                  </a:lnTo>
                  <a:lnTo>
                    <a:pt x="3411588" y="292976"/>
                  </a:lnTo>
                  <a:lnTo>
                    <a:pt x="3374453" y="286537"/>
                  </a:lnTo>
                  <a:lnTo>
                    <a:pt x="3337331" y="292976"/>
                  </a:lnTo>
                  <a:lnTo>
                    <a:pt x="3308439" y="309626"/>
                  </a:lnTo>
                  <a:lnTo>
                    <a:pt x="3285452" y="332536"/>
                  </a:lnTo>
                  <a:lnTo>
                    <a:pt x="3249485" y="379450"/>
                  </a:lnTo>
                  <a:lnTo>
                    <a:pt x="3232023" y="397510"/>
                  </a:lnTo>
                  <a:lnTo>
                    <a:pt x="3211626" y="409879"/>
                  </a:lnTo>
                  <a:lnTo>
                    <a:pt x="3186239" y="414464"/>
                  </a:lnTo>
                  <a:lnTo>
                    <a:pt x="3160865" y="409879"/>
                  </a:lnTo>
                  <a:lnTo>
                    <a:pt x="3140468" y="397510"/>
                  </a:lnTo>
                  <a:lnTo>
                    <a:pt x="3123006" y="379437"/>
                  </a:lnTo>
                  <a:lnTo>
                    <a:pt x="3087027" y="332536"/>
                  </a:lnTo>
                  <a:lnTo>
                    <a:pt x="3064040" y="309626"/>
                  </a:lnTo>
                  <a:lnTo>
                    <a:pt x="3035160" y="292976"/>
                  </a:lnTo>
                  <a:lnTo>
                    <a:pt x="2998025" y="286537"/>
                  </a:lnTo>
                  <a:lnTo>
                    <a:pt x="2960903" y="292976"/>
                  </a:lnTo>
                  <a:lnTo>
                    <a:pt x="2932011" y="309626"/>
                  </a:lnTo>
                  <a:lnTo>
                    <a:pt x="2909036" y="332536"/>
                  </a:lnTo>
                  <a:lnTo>
                    <a:pt x="2873057" y="379450"/>
                  </a:lnTo>
                  <a:lnTo>
                    <a:pt x="2855607" y="397510"/>
                  </a:lnTo>
                  <a:lnTo>
                    <a:pt x="2835211" y="409879"/>
                  </a:lnTo>
                  <a:lnTo>
                    <a:pt x="2809837" y="414464"/>
                  </a:lnTo>
                  <a:lnTo>
                    <a:pt x="2784462" y="409879"/>
                  </a:lnTo>
                  <a:lnTo>
                    <a:pt x="2764066" y="397510"/>
                  </a:lnTo>
                  <a:lnTo>
                    <a:pt x="2746603" y="379437"/>
                  </a:lnTo>
                  <a:lnTo>
                    <a:pt x="2710624" y="332536"/>
                  </a:lnTo>
                  <a:lnTo>
                    <a:pt x="2687650" y="309626"/>
                  </a:lnTo>
                  <a:lnTo>
                    <a:pt x="2658757" y="292976"/>
                  </a:lnTo>
                  <a:lnTo>
                    <a:pt x="2621635" y="286537"/>
                  </a:lnTo>
                  <a:lnTo>
                    <a:pt x="2584500" y="292976"/>
                  </a:lnTo>
                  <a:lnTo>
                    <a:pt x="2555608" y="309626"/>
                  </a:lnTo>
                  <a:lnTo>
                    <a:pt x="2532621" y="332536"/>
                  </a:lnTo>
                  <a:lnTo>
                    <a:pt x="2496655" y="379450"/>
                  </a:lnTo>
                  <a:lnTo>
                    <a:pt x="2479192" y="397510"/>
                  </a:lnTo>
                  <a:lnTo>
                    <a:pt x="2458796" y="409879"/>
                  </a:lnTo>
                  <a:lnTo>
                    <a:pt x="2433421" y="414464"/>
                  </a:lnTo>
                  <a:lnTo>
                    <a:pt x="2408034" y="409879"/>
                  </a:lnTo>
                  <a:lnTo>
                    <a:pt x="2387638" y="397510"/>
                  </a:lnTo>
                  <a:lnTo>
                    <a:pt x="2370175" y="379437"/>
                  </a:lnTo>
                  <a:lnTo>
                    <a:pt x="2334196" y="332536"/>
                  </a:lnTo>
                  <a:lnTo>
                    <a:pt x="2311209" y="309626"/>
                  </a:lnTo>
                  <a:lnTo>
                    <a:pt x="2282317" y="292976"/>
                  </a:lnTo>
                  <a:lnTo>
                    <a:pt x="2245182" y="286537"/>
                  </a:lnTo>
                  <a:lnTo>
                    <a:pt x="2208060" y="292976"/>
                  </a:lnTo>
                  <a:lnTo>
                    <a:pt x="2179167" y="309626"/>
                  </a:lnTo>
                  <a:lnTo>
                    <a:pt x="2156180" y="332536"/>
                  </a:lnTo>
                  <a:lnTo>
                    <a:pt x="2120201" y="379437"/>
                  </a:lnTo>
                  <a:lnTo>
                    <a:pt x="2102739" y="397510"/>
                  </a:lnTo>
                  <a:lnTo>
                    <a:pt x="2082330" y="409879"/>
                  </a:lnTo>
                  <a:lnTo>
                    <a:pt x="2056955" y="414464"/>
                  </a:lnTo>
                  <a:lnTo>
                    <a:pt x="2031568" y="409879"/>
                  </a:lnTo>
                  <a:lnTo>
                    <a:pt x="2011172" y="397510"/>
                  </a:lnTo>
                  <a:lnTo>
                    <a:pt x="1993722" y="379437"/>
                  </a:lnTo>
                  <a:lnTo>
                    <a:pt x="1957730" y="332536"/>
                  </a:lnTo>
                  <a:lnTo>
                    <a:pt x="1934743" y="309626"/>
                  </a:lnTo>
                  <a:lnTo>
                    <a:pt x="1905863" y="292976"/>
                  </a:lnTo>
                  <a:lnTo>
                    <a:pt x="1868716" y="286537"/>
                  </a:lnTo>
                  <a:lnTo>
                    <a:pt x="1831594" y="292976"/>
                  </a:lnTo>
                  <a:lnTo>
                    <a:pt x="1802701" y="309626"/>
                  </a:lnTo>
                  <a:lnTo>
                    <a:pt x="1779714" y="332536"/>
                  </a:lnTo>
                  <a:lnTo>
                    <a:pt x="1743735" y="379437"/>
                  </a:lnTo>
                  <a:lnTo>
                    <a:pt x="1726272" y="397510"/>
                  </a:lnTo>
                  <a:lnTo>
                    <a:pt x="1705876" y="409879"/>
                  </a:lnTo>
                  <a:lnTo>
                    <a:pt x="1680489" y="414464"/>
                  </a:lnTo>
                  <a:lnTo>
                    <a:pt x="1655102" y="409879"/>
                  </a:lnTo>
                  <a:lnTo>
                    <a:pt x="1634693" y="397510"/>
                  </a:lnTo>
                  <a:lnTo>
                    <a:pt x="1617230" y="379437"/>
                  </a:lnTo>
                  <a:lnTo>
                    <a:pt x="1581251" y="332536"/>
                  </a:lnTo>
                  <a:lnTo>
                    <a:pt x="1558251" y="309626"/>
                  </a:lnTo>
                  <a:lnTo>
                    <a:pt x="1529359" y="292976"/>
                  </a:lnTo>
                  <a:lnTo>
                    <a:pt x="1492224" y="286537"/>
                  </a:lnTo>
                  <a:lnTo>
                    <a:pt x="1455077" y="292976"/>
                  </a:lnTo>
                  <a:lnTo>
                    <a:pt x="1426184" y="309626"/>
                  </a:lnTo>
                  <a:lnTo>
                    <a:pt x="1403197" y="332536"/>
                  </a:lnTo>
                  <a:lnTo>
                    <a:pt x="1367205" y="379437"/>
                  </a:lnTo>
                  <a:lnTo>
                    <a:pt x="1349743" y="397510"/>
                  </a:lnTo>
                  <a:lnTo>
                    <a:pt x="1329347" y="409879"/>
                  </a:lnTo>
                  <a:lnTo>
                    <a:pt x="1303959" y="414464"/>
                  </a:lnTo>
                  <a:lnTo>
                    <a:pt x="1303959" y="449986"/>
                  </a:lnTo>
                  <a:lnTo>
                    <a:pt x="1341094" y="443560"/>
                  </a:lnTo>
                  <a:lnTo>
                    <a:pt x="1369987" y="426910"/>
                  </a:lnTo>
                  <a:lnTo>
                    <a:pt x="1392974" y="403999"/>
                  </a:lnTo>
                  <a:lnTo>
                    <a:pt x="1428965" y="357098"/>
                  </a:lnTo>
                  <a:lnTo>
                    <a:pt x="1446428" y="339026"/>
                  </a:lnTo>
                  <a:lnTo>
                    <a:pt x="1466837" y="326656"/>
                  </a:lnTo>
                  <a:lnTo>
                    <a:pt x="1492224" y="322072"/>
                  </a:lnTo>
                  <a:lnTo>
                    <a:pt x="1517611" y="326656"/>
                  </a:lnTo>
                  <a:lnTo>
                    <a:pt x="1538020" y="339026"/>
                  </a:lnTo>
                  <a:lnTo>
                    <a:pt x="1555483" y="357098"/>
                  </a:lnTo>
                  <a:lnTo>
                    <a:pt x="1591462" y="403999"/>
                  </a:lnTo>
                  <a:lnTo>
                    <a:pt x="1614449" y="426910"/>
                  </a:lnTo>
                  <a:lnTo>
                    <a:pt x="1643354" y="443560"/>
                  </a:lnTo>
                  <a:lnTo>
                    <a:pt x="1680489" y="449986"/>
                  </a:lnTo>
                  <a:lnTo>
                    <a:pt x="1717624" y="443560"/>
                  </a:lnTo>
                  <a:lnTo>
                    <a:pt x="1746516" y="426910"/>
                  </a:lnTo>
                  <a:lnTo>
                    <a:pt x="1769503" y="403999"/>
                  </a:lnTo>
                  <a:lnTo>
                    <a:pt x="1805482" y="357085"/>
                  </a:lnTo>
                  <a:lnTo>
                    <a:pt x="1822945" y="339013"/>
                  </a:lnTo>
                  <a:lnTo>
                    <a:pt x="1843341" y="326656"/>
                  </a:lnTo>
                  <a:lnTo>
                    <a:pt x="1868716" y="322072"/>
                  </a:lnTo>
                  <a:lnTo>
                    <a:pt x="1894103" y="326656"/>
                  </a:lnTo>
                  <a:lnTo>
                    <a:pt x="1914499" y="339026"/>
                  </a:lnTo>
                  <a:lnTo>
                    <a:pt x="1931962" y="357098"/>
                  </a:lnTo>
                  <a:lnTo>
                    <a:pt x="1967953" y="403999"/>
                  </a:lnTo>
                  <a:lnTo>
                    <a:pt x="1990928" y="426910"/>
                  </a:lnTo>
                  <a:lnTo>
                    <a:pt x="2019820" y="443560"/>
                  </a:lnTo>
                  <a:lnTo>
                    <a:pt x="2056955" y="449986"/>
                  </a:lnTo>
                  <a:lnTo>
                    <a:pt x="2094090" y="443560"/>
                  </a:lnTo>
                  <a:lnTo>
                    <a:pt x="2122982" y="426910"/>
                  </a:lnTo>
                  <a:lnTo>
                    <a:pt x="2145969" y="403999"/>
                  </a:lnTo>
                  <a:lnTo>
                    <a:pt x="2181949" y="357085"/>
                  </a:lnTo>
                  <a:lnTo>
                    <a:pt x="2199411" y="339013"/>
                  </a:lnTo>
                  <a:lnTo>
                    <a:pt x="2219807" y="326656"/>
                  </a:lnTo>
                  <a:lnTo>
                    <a:pt x="2245182" y="322072"/>
                  </a:lnTo>
                  <a:lnTo>
                    <a:pt x="2270569" y="326656"/>
                  </a:lnTo>
                  <a:lnTo>
                    <a:pt x="2290965" y="339026"/>
                  </a:lnTo>
                  <a:lnTo>
                    <a:pt x="2308428" y="357085"/>
                  </a:lnTo>
                  <a:lnTo>
                    <a:pt x="2344407" y="403999"/>
                  </a:lnTo>
                  <a:lnTo>
                    <a:pt x="2367394" y="426910"/>
                  </a:lnTo>
                  <a:lnTo>
                    <a:pt x="2396286" y="443560"/>
                  </a:lnTo>
                  <a:lnTo>
                    <a:pt x="2433421" y="449986"/>
                  </a:lnTo>
                  <a:lnTo>
                    <a:pt x="2470543" y="443560"/>
                  </a:lnTo>
                  <a:lnTo>
                    <a:pt x="2499436" y="426910"/>
                  </a:lnTo>
                  <a:lnTo>
                    <a:pt x="2522410" y="403999"/>
                  </a:lnTo>
                  <a:lnTo>
                    <a:pt x="2558389" y="357085"/>
                  </a:lnTo>
                  <a:lnTo>
                    <a:pt x="2575852" y="339013"/>
                  </a:lnTo>
                  <a:lnTo>
                    <a:pt x="2596248" y="326656"/>
                  </a:lnTo>
                  <a:lnTo>
                    <a:pt x="2621635" y="322072"/>
                  </a:lnTo>
                  <a:lnTo>
                    <a:pt x="2647010" y="326656"/>
                  </a:lnTo>
                  <a:lnTo>
                    <a:pt x="2667406" y="339026"/>
                  </a:lnTo>
                  <a:lnTo>
                    <a:pt x="2684856" y="357085"/>
                  </a:lnTo>
                  <a:lnTo>
                    <a:pt x="2720835" y="403999"/>
                  </a:lnTo>
                  <a:lnTo>
                    <a:pt x="2743822" y="426910"/>
                  </a:lnTo>
                  <a:lnTo>
                    <a:pt x="2772702" y="443560"/>
                  </a:lnTo>
                  <a:lnTo>
                    <a:pt x="2809837" y="449986"/>
                  </a:lnTo>
                  <a:lnTo>
                    <a:pt x="2846959" y="443560"/>
                  </a:lnTo>
                  <a:lnTo>
                    <a:pt x="2875838" y="426910"/>
                  </a:lnTo>
                  <a:lnTo>
                    <a:pt x="2898825" y="403999"/>
                  </a:lnTo>
                  <a:lnTo>
                    <a:pt x="2934792" y="357085"/>
                  </a:lnTo>
                  <a:lnTo>
                    <a:pt x="2952254" y="339013"/>
                  </a:lnTo>
                  <a:lnTo>
                    <a:pt x="2972651" y="326656"/>
                  </a:lnTo>
                  <a:lnTo>
                    <a:pt x="2998025" y="322072"/>
                  </a:lnTo>
                  <a:lnTo>
                    <a:pt x="3023400" y="326656"/>
                  </a:lnTo>
                  <a:lnTo>
                    <a:pt x="3043796" y="339026"/>
                  </a:lnTo>
                  <a:lnTo>
                    <a:pt x="3061258" y="357085"/>
                  </a:lnTo>
                  <a:lnTo>
                    <a:pt x="3097238" y="403999"/>
                  </a:lnTo>
                  <a:lnTo>
                    <a:pt x="3120225" y="426910"/>
                  </a:lnTo>
                  <a:lnTo>
                    <a:pt x="3149117" y="443560"/>
                  </a:lnTo>
                  <a:lnTo>
                    <a:pt x="3186252" y="449986"/>
                  </a:lnTo>
                  <a:lnTo>
                    <a:pt x="3223374" y="443560"/>
                  </a:lnTo>
                  <a:lnTo>
                    <a:pt x="3252266" y="426910"/>
                  </a:lnTo>
                  <a:lnTo>
                    <a:pt x="3275253" y="403999"/>
                  </a:lnTo>
                  <a:lnTo>
                    <a:pt x="3311220" y="357085"/>
                  </a:lnTo>
                  <a:lnTo>
                    <a:pt x="3328682" y="339013"/>
                  </a:lnTo>
                  <a:lnTo>
                    <a:pt x="3349079" y="326656"/>
                  </a:lnTo>
                  <a:lnTo>
                    <a:pt x="3374453" y="322072"/>
                  </a:lnTo>
                  <a:lnTo>
                    <a:pt x="3399840" y="326656"/>
                  </a:lnTo>
                  <a:lnTo>
                    <a:pt x="3420237" y="339026"/>
                  </a:lnTo>
                  <a:lnTo>
                    <a:pt x="3437699" y="357085"/>
                  </a:lnTo>
                  <a:lnTo>
                    <a:pt x="3473678" y="403999"/>
                  </a:lnTo>
                  <a:lnTo>
                    <a:pt x="3496665" y="426910"/>
                  </a:lnTo>
                  <a:lnTo>
                    <a:pt x="3525545" y="443560"/>
                  </a:lnTo>
                  <a:lnTo>
                    <a:pt x="3562680" y="449986"/>
                  </a:lnTo>
                  <a:lnTo>
                    <a:pt x="3599802" y="443560"/>
                  </a:lnTo>
                  <a:lnTo>
                    <a:pt x="3628694" y="426910"/>
                  </a:lnTo>
                  <a:lnTo>
                    <a:pt x="3651669" y="403999"/>
                  </a:lnTo>
                  <a:lnTo>
                    <a:pt x="3687648" y="357085"/>
                  </a:lnTo>
                  <a:lnTo>
                    <a:pt x="3705110" y="339013"/>
                  </a:lnTo>
                  <a:lnTo>
                    <a:pt x="3725507" y="326656"/>
                  </a:lnTo>
                  <a:lnTo>
                    <a:pt x="3750894" y="322072"/>
                  </a:lnTo>
                  <a:lnTo>
                    <a:pt x="3776268" y="326656"/>
                  </a:lnTo>
                  <a:lnTo>
                    <a:pt x="3796665" y="339013"/>
                  </a:lnTo>
                  <a:lnTo>
                    <a:pt x="3814127" y="357085"/>
                  </a:lnTo>
                  <a:lnTo>
                    <a:pt x="3830675" y="378790"/>
                  </a:lnTo>
                  <a:lnTo>
                    <a:pt x="3850094" y="403999"/>
                  </a:lnTo>
                  <a:lnTo>
                    <a:pt x="3873081" y="426910"/>
                  </a:lnTo>
                  <a:lnTo>
                    <a:pt x="3901960" y="443560"/>
                  </a:lnTo>
                  <a:lnTo>
                    <a:pt x="3939095" y="449986"/>
                  </a:lnTo>
                  <a:lnTo>
                    <a:pt x="3939095" y="414464"/>
                  </a:lnTo>
                  <a:close/>
                </a:path>
                <a:path w="3939540" h="2945765">
                  <a:moveTo>
                    <a:pt x="3939095" y="127927"/>
                  </a:moveTo>
                  <a:lnTo>
                    <a:pt x="3913721" y="123342"/>
                  </a:lnTo>
                  <a:lnTo>
                    <a:pt x="3893324" y="110972"/>
                  </a:lnTo>
                  <a:lnTo>
                    <a:pt x="3875862" y="92900"/>
                  </a:lnTo>
                  <a:lnTo>
                    <a:pt x="3839883" y="45999"/>
                  </a:lnTo>
                  <a:lnTo>
                    <a:pt x="3816896" y="23088"/>
                  </a:lnTo>
                  <a:lnTo>
                    <a:pt x="3788016" y="6438"/>
                  </a:lnTo>
                  <a:lnTo>
                    <a:pt x="3750881" y="0"/>
                  </a:lnTo>
                  <a:lnTo>
                    <a:pt x="3713746" y="6438"/>
                  </a:lnTo>
                  <a:lnTo>
                    <a:pt x="3684867" y="23088"/>
                  </a:lnTo>
                  <a:lnTo>
                    <a:pt x="3661880" y="45999"/>
                  </a:lnTo>
                  <a:lnTo>
                    <a:pt x="3625900" y="92900"/>
                  </a:lnTo>
                  <a:lnTo>
                    <a:pt x="3608451" y="110972"/>
                  </a:lnTo>
                  <a:lnTo>
                    <a:pt x="3588054" y="123342"/>
                  </a:lnTo>
                  <a:lnTo>
                    <a:pt x="3562667" y="127927"/>
                  </a:lnTo>
                  <a:lnTo>
                    <a:pt x="3537293" y="123342"/>
                  </a:lnTo>
                  <a:lnTo>
                    <a:pt x="3516896" y="110972"/>
                  </a:lnTo>
                  <a:lnTo>
                    <a:pt x="3499434" y="92900"/>
                  </a:lnTo>
                  <a:lnTo>
                    <a:pt x="3463455" y="45999"/>
                  </a:lnTo>
                  <a:lnTo>
                    <a:pt x="3440468" y="23088"/>
                  </a:lnTo>
                  <a:lnTo>
                    <a:pt x="3411588" y="6438"/>
                  </a:lnTo>
                  <a:lnTo>
                    <a:pt x="3374453" y="0"/>
                  </a:lnTo>
                  <a:lnTo>
                    <a:pt x="3337331" y="6438"/>
                  </a:lnTo>
                  <a:lnTo>
                    <a:pt x="3308439" y="23088"/>
                  </a:lnTo>
                  <a:lnTo>
                    <a:pt x="3285452" y="45999"/>
                  </a:lnTo>
                  <a:lnTo>
                    <a:pt x="3249485" y="92900"/>
                  </a:lnTo>
                  <a:lnTo>
                    <a:pt x="3232023" y="110972"/>
                  </a:lnTo>
                  <a:lnTo>
                    <a:pt x="3211626" y="123342"/>
                  </a:lnTo>
                  <a:lnTo>
                    <a:pt x="3186239" y="127927"/>
                  </a:lnTo>
                  <a:lnTo>
                    <a:pt x="3160865" y="123342"/>
                  </a:lnTo>
                  <a:lnTo>
                    <a:pt x="3140468" y="110972"/>
                  </a:lnTo>
                  <a:lnTo>
                    <a:pt x="3123006" y="92900"/>
                  </a:lnTo>
                  <a:lnTo>
                    <a:pt x="3087027" y="45999"/>
                  </a:lnTo>
                  <a:lnTo>
                    <a:pt x="3064040" y="23088"/>
                  </a:lnTo>
                  <a:lnTo>
                    <a:pt x="3035160" y="6438"/>
                  </a:lnTo>
                  <a:lnTo>
                    <a:pt x="2998025" y="0"/>
                  </a:lnTo>
                  <a:lnTo>
                    <a:pt x="2960903" y="6438"/>
                  </a:lnTo>
                  <a:lnTo>
                    <a:pt x="2932011" y="23088"/>
                  </a:lnTo>
                  <a:lnTo>
                    <a:pt x="2909036" y="45999"/>
                  </a:lnTo>
                  <a:lnTo>
                    <a:pt x="2873057" y="92900"/>
                  </a:lnTo>
                  <a:lnTo>
                    <a:pt x="2855607" y="110972"/>
                  </a:lnTo>
                  <a:lnTo>
                    <a:pt x="2835211" y="123342"/>
                  </a:lnTo>
                  <a:lnTo>
                    <a:pt x="2809837" y="127927"/>
                  </a:lnTo>
                  <a:lnTo>
                    <a:pt x="2784462" y="123342"/>
                  </a:lnTo>
                  <a:lnTo>
                    <a:pt x="2764066" y="110972"/>
                  </a:lnTo>
                  <a:lnTo>
                    <a:pt x="2746603" y="92900"/>
                  </a:lnTo>
                  <a:lnTo>
                    <a:pt x="2710624" y="45999"/>
                  </a:lnTo>
                  <a:lnTo>
                    <a:pt x="2687650" y="23088"/>
                  </a:lnTo>
                  <a:lnTo>
                    <a:pt x="2658757" y="6438"/>
                  </a:lnTo>
                  <a:lnTo>
                    <a:pt x="2621635" y="0"/>
                  </a:lnTo>
                  <a:lnTo>
                    <a:pt x="2584500" y="6438"/>
                  </a:lnTo>
                  <a:lnTo>
                    <a:pt x="2555608" y="23088"/>
                  </a:lnTo>
                  <a:lnTo>
                    <a:pt x="2532621" y="45999"/>
                  </a:lnTo>
                  <a:lnTo>
                    <a:pt x="2496655" y="92900"/>
                  </a:lnTo>
                  <a:lnTo>
                    <a:pt x="2479192" y="110972"/>
                  </a:lnTo>
                  <a:lnTo>
                    <a:pt x="2458796" y="123342"/>
                  </a:lnTo>
                  <a:lnTo>
                    <a:pt x="2433421" y="127927"/>
                  </a:lnTo>
                  <a:lnTo>
                    <a:pt x="2408034" y="123342"/>
                  </a:lnTo>
                  <a:lnTo>
                    <a:pt x="2387638" y="110972"/>
                  </a:lnTo>
                  <a:lnTo>
                    <a:pt x="2370175" y="92900"/>
                  </a:lnTo>
                  <a:lnTo>
                    <a:pt x="2334196" y="45999"/>
                  </a:lnTo>
                  <a:lnTo>
                    <a:pt x="2311209" y="23088"/>
                  </a:lnTo>
                  <a:lnTo>
                    <a:pt x="2282317" y="6438"/>
                  </a:lnTo>
                  <a:lnTo>
                    <a:pt x="2245182" y="0"/>
                  </a:lnTo>
                  <a:lnTo>
                    <a:pt x="2208060" y="6438"/>
                  </a:lnTo>
                  <a:lnTo>
                    <a:pt x="2179167" y="23088"/>
                  </a:lnTo>
                  <a:lnTo>
                    <a:pt x="2156180" y="45999"/>
                  </a:lnTo>
                  <a:lnTo>
                    <a:pt x="2120201" y="92900"/>
                  </a:lnTo>
                  <a:lnTo>
                    <a:pt x="2102739" y="110972"/>
                  </a:lnTo>
                  <a:lnTo>
                    <a:pt x="2082330" y="123342"/>
                  </a:lnTo>
                  <a:lnTo>
                    <a:pt x="2056955" y="127927"/>
                  </a:lnTo>
                  <a:lnTo>
                    <a:pt x="2031568" y="123342"/>
                  </a:lnTo>
                  <a:lnTo>
                    <a:pt x="2011172" y="110972"/>
                  </a:lnTo>
                  <a:lnTo>
                    <a:pt x="1993722" y="92900"/>
                  </a:lnTo>
                  <a:lnTo>
                    <a:pt x="1957730" y="45999"/>
                  </a:lnTo>
                  <a:lnTo>
                    <a:pt x="1934743" y="23088"/>
                  </a:lnTo>
                  <a:lnTo>
                    <a:pt x="1905863" y="6438"/>
                  </a:lnTo>
                  <a:lnTo>
                    <a:pt x="1868716" y="0"/>
                  </a:lnTo>
                  <a:lnTo>
                    <a:pt x="1831594" y="6438"/>
                  </a:lnTo>
                  <a:lnTo>
                    <a:pt x="1802701" y="23088"/>
                  </a:lnTo>
                  <a:lnTo>
                    <a:pt x="1779714" y="45999"/>
                  </a:lnTo>
                  <a:lnTo>
                    <a:pt x="1743735" y="92900"/>
                  </a:lnTo>
                  <a:lnTo>
                    <a:pt x="1726272" y="110972"/>
                  </a:lnTo>
                  <a:lnTo>
                    <a:pt x="1705876" y="123342"/>
                  </a:lnTo>
                  <a:lnTo>
                    <a:pt x="1680489" y="127927"/>
                  </a:lnTo>
                  <a:lnTo>
                    <a:pt x="1655102" y="123342"/>
                  </a:lnTo>
                  <a:lnTo>
                    <a:pt x="1634693" y="110972"/>
                  </a:lnTo>
                  <a:lnTo>
                    <a:pt x="1617230" y="92900"/>
                  </a:lnTo>
                  <a:lnTo>
                    <a:pt x="1581251" y="45999"/>
                  </a:lnTo>
                  <a:lnTo>
                    <a:pt x="1558251" y="23088"/>
                  </a:lnTo>
                  <a:lnTo>
                    <a:pt x="1529359" y="6438"/>
                  </a:lnTo>
                  <a:lnTo>
                    <a:pt x="1492224" y="0"/>
                  </a:lnTo>
                  <a:lnTo>
                    <a:pt x="1455077" y="6438"/>
                  </a:lnTo>
                  <a:lnTo>
                    <a:pt x="1426184" y="23088"/>
                  </a:lnTo>
                  <a:lnTo>
                    <a:pt x="1403197" y="45999"/>
                  </a:lnTo>
                  <a:lnTo>
                    <a:pt x="1367205" y="92900"/>
                  </a:lnTo>
                  <a:lnTo>
                    <a:pt x="1349743" y="110972"/>
                  </a:lnTo>
                  <a:lnTo>
                    <a:pt x="1329347" y="123342"/>
                  </a:lnTo>
                  <a:lnTo>
                    <a:pt x="1303959" y="127927"/>
                  </a:lnTo>
                  <a:lnTo>
                    <a:pt x="1303959" y="163449"/>
                  </a:lnTo>
                  <a:lnTo>
                    <a:pt x="1341094" y="157022"/>
                  </a:lnTo>
                  <a:lnTo>
                    <a:pt x="1369987" y="140373"/>
                  </a:lnTo>
                  <a:lnTo>
                    <a:pt x="1392974" y="117462"/>
                  </a:lnTo>
                  <a:lnTo>
                    <a:pt x="1428965" y="70561"/>
                  </a:lnTo>
                  <a:lnTo>
                    <a:pt x="1446428" y="52489"/>
                  </a:lnTo>
                  <a:lnTo>
                    <a:pt x="1466837" y="40119"/>
                  </a:lnTo>
                  <a:lnTo>
                    <a:pt x="1492224" y="35534"/>
                  </a:lnTo>
                  <a:lnTo>
                    <a:pt x="1517611" y="40119"/>
                  </a:lnTo>
                  <a:lnTo>
                    <a:pt x="1538020" y="52489"/>
                  </a:lnTo>
                  <a:lnTo>
                    <a:pt x="1555483" y="70561"/>
                  </a:lnTo>
                  <a:lnTo>
                    <a:pt x="1591462" y="117462"/>
                  </a:lnTo>
                  <a:lnTo>
                    <a:pt x="1614449" y="140373"/>
                  </a:lnTo>
                  <a:lnTo>
                    <a:pt x="1643354" y="157022"/>
                  </a:lnTo>
                  <a:lnTo>
                    <a:pt x="1680489" y="163449"/>
                  </a:lnTo>
                  <a:lnTo>
                    <a:pt x="1717624" y="157022"/>
                  </a:lnTo>
                  <a:lnTo>
                    <a:pt x="1746516" y="140373"/>
                  </a:lnTo>
                  <a:lnTo>
                    <a:pt x="1769503" y="117462"/>
                  </a:lnTo>
                  <a:lnTo>
                    <a:pt x="1805482" y="70548"/>
                  </a:lnTo>
                  <a:lnTo>
                    <a:pt x="1822945" y="52476"/>
                  </a:lnTo>
                  <a:lnTo>
                    <a:pt x="1843341" y="40119"/>
                  </a:lnTo>
                  <a:lnTo>
                    <a:pt x="1868716" y="35534"/>
                  </a:lnTo>
                  <a:lnTo>
                    <a:pt x="1894103" y="40119"/>
                  </a:lnTo>
                  <a:lnTo>
                    <a:pt x="1914499" y="52489"/>
                  </a:lnTo>
                  <a:lnTo>
                    <a:pt x="1931962" y="70561"/>
                  </a:lnTo>
                  <a:lnTo>
                    <a:pt x="1967953" y="117462"/>
                  </a:lnTo>
                  <a:lnTo>
                    <a:pt x="1990928" y="140373"/>
                  </a:lnTo>
                  <a:lnTo>
                    <a:pt x="2019820" y="157022"/>
                  </a:lnTo>
                  <a:lnTo>
                    <a:pt x="2056955" y="163449"/>
                  </a:lnTo>
                  <a:lnTo>
                    <a:pt x="2094090" y="157022"/>
                  </a:lnTo>
                  <a:lnTo>
                    <a:pt x="2122982" y="140373"/>
                  </a:lnTo>
                  <a:lnTo>
                    <a:pt x="2145969" y="117462"/>
                  </a:lnTo>
                  <a:lnTo>
                    <a:pt x="2181949" y="70548"/>
                  </a:lnTo>
                  <a:lnTo>
                    <a:pt x="2199411" y="52476"/>
                  </a:lnTo>
                  <a:lnTo>
                    <a:pt x="2219807" y="40119"/>
                  </a:lnTo>
                  <a:lnTo>
                    <a:pt x="2245182" y="35534"/>
                  </a:lnTo>
                  <a:lnTo>
                    <a:pt x="2270569" y="40119"/>
                  </a:lnTo>
                  <a:lnTo>
                    <a:pt x="2290965" y="52489"/>
                  </a:lnTo>
                  <a:lnTo>
                    <a:pt x="2308428" y="70548"/>
                  </a:lnTo>
                  <a:lnTo>
                    <a:pt x="2344407" y="117462"/>
                  </a:lnTo>
                  <a:lnTo>
                    <a:pt x="2367394" y="140373"/>
                  </a:lnTo>
                  <a:lnTo>
                    <a:pt x="2396286" y="157022"/>
                  </a:lnTo>
                  <a:lnTo>
                    <a:pt x="2433421" y="163449"/>
                  </a:lnTo>
                  <a:lnTo>
                    <a:pt x="2470543" y="157022"/>
                  </a:lnTo>
                  <a:lnTo>
                    <a:pt x="2499436" y="140373"/>
                  </a:lnTo>
                  <a:lnTo>
                    <a:pt x="2522410" y="117462"/>
                  </a:lnTo>
                  <a:lnTo>
                    <a:pt x="2558389" y="70548"/>
                  </a:lnTo>
                  <a:lnTo>
                    <a:pt x="2575852" y="52476"/>
                  </a:lnTo>
                  <a:lnTo>
                    <a:pt x="2596248" y="40119"/>
                  </a:lnTo>
                  <a:lnTo>
                    <a:pt x="2621635" y="35534"/>
                  </a:lnTo>
                  <a:lnTo>
                    <a:pt x="2647010" y="40119"/>
                  </a:lnTo>
                  <a:lnTo>
                    <a:pt x="2667406" y="52489"/>
                  </a:lnTo>
                  <a:lnTo>
                    <a:pt x="2684856" y="70548"/>
                  </a:lnTo>
                  <a:lnTo>
                    <a:pt x="2720835" y="117462"/>
                  </a:lnTo>
                  <a:lnTo>
                    <a:pt x="2743822" y="140373"/>
                  </a:lnTo>
                  <a:lnTo>
                    <a:pt x="2772702" y="157022"/>
                  </a:lnTo>
                  <a:lnTo>
                    <a:pt x="2809837" y="163449"/>
                  </a:lnTo>
                  <a:lnTo>
                    <a:pt x="2846959" y="157022"/>
                  </a:lnTo>
                  <a:lnTo>
                    <a:pt x="2875838" y="140373"/>
                  </a:lnTo>
                  <a:lnTo>
                    <a:pt x="2898825" y="117462"/>
                  </a:lnTo>
                  <a:lnTo>
                    <a:pt x="2934792" y="70548"/>
                  </a:lnTo>
                  <a:lnTo>
                    <a:pt x="2952254" y="52476"/>
                  </a:lnTo>
                  <a:lnTo>
                    <a:pt x="2972651" y="40119"/>
                  </a:lnTo>
                  <a:lnTo>
                    <a:pt x="2998025" y="35534"/>
                  </a:lnTo>
                  <a:lnTo>
                    <a:pt x="3023400" y="40119"/>
                  </a:lnTo>
                  <a:lnTo>
                    <a:pt x="3043796" y="52489"/>
                  </a:lnTo>
                  <a:lnTo>
                    <a:pt x="3061258" y="70548"/>
                  </a:lnTo>
                  <a:lnTo>
                    <a:pt x="3097238" y="117462"/>
                  </a:lnTo>
                  <a:lnTo>
                    <a:pt x="3120225" y="140373"/>
                  </a:lnTo>
                  <a:lnTo>
                    <a:pt x="3149117" y="157022"/>
                  </a:lnTo>
                  <a:lnTo>
                    <a:pt x="3186252" y="163449"/>
                  </a:lnTo>
                  <a:lnTo>
                    <a:pt x="3223374" y="157022"/>
                  </a:lnTo>
                  <a:lnTo>
                    <a:pt x="3252266" y="140373"/>
                  </a:lnTo>
                  <a:lnTo>
                    <a:pt x="3275253" y="117462"/>
                  </a:lnTo>
                  <a:lnTo>
                    <a:pt x="3311220" y="70548"/>
                  </a:lnTo>
                  <a:lnTo>
                    <a:pt x="3328682" y="52476"/>
                  </a:lnTo>
                  <a:lnTo>
                    <a:pt x="3349079" y="40119"/>
                  </a:lnTo>
                  <a:lnTo>
                    <a:pt x="3374453" y="35534"/>
                  </a:lnTo>
                  <a:lnTo>
                    <a:pt x="3399840" y="40119"/>
                  </a:lnTo>
                  <a:lnTo>
                    <a:pt x="3420237" y="52489"/>
                  </a:lnTo>
                  <a:lnTo>
                    <a:pt x="3437699" y="70548"/>
                  </a:lnTo>
                  <a:lnTo>
                    <a:pt x="3473678" y="117462"/>
                  </a:lnTo>
                  <a:lnTo>
                    <a:pt x="3496665" y="140373"/>
                  </a:lnTo>
                  <a:lnTo>
                    <a:pt x="3525545" y="157022"/>
                  </a:lnTo>
                  <a:lnTo>
                    <a:pt x="3562680" y="163449"/>
                  </a:lnTo>
                  <a:lnTo>
                    <a:pt x="3599802" y="157022"/>
                  </a:lnTo>
                  <a:lnTo>
                    <a:pt x="3628694" y="140373"/>
                  </a:lnTo>
                  <a:lnTo>
                    <a:pt x="3651669" y="117462"/>
                  </a:lnTo>
                  <a:lnTo>
                    <a:pt x="3687648" y="70548"/>
                  </a:lnTo>
                  <a:lnTo>
                    <a:pt x="3705110" y="52476"/>
                  </a:lnTo>
                  <a:lnTo>
                    <a:pt x="3725507" y="40119"/>
                  </a:lnTo>
                  <a:lnTo>
                    <a:pt x="3750894" y="35534"/>
                  </a:lnTo>
                  <a:lnTo>
                    <a:pt x="3776268" y="40119"/>
                  </a:lnTo>
                  <a:lnTo>
                    <a:pt x="3796665" y="52476"/>
                  </a:lnTo>
                  <a:lnTo>
                    <a:pt x="3814127" y="70548"/>
                  </a:lnTo>
                  <a:lnTo>
                    <a:pt x="3830675" y="92252"/>
                  </a:lnTo>
                  <a:lnTo>
                    <a:pt x="3850094" y="117462"/>
                  </a:lnTo>
                  <a:lnTo>
                    <a:pt x="3873081" y="140373"/>
                  </a:lnTo>
                  <a:lnTo>
                    <a:pt x="3901960" y="157022"/>
                  </a:lnTo>
                  <a:lnTo>
                    <a:pt x="3939095" y="163449"/>
                  </a:lnTo>
                  <a:lnTo>
                    <a:pt x="3939095" y="127927"/>
                  </a:lnTo>
                  <a:close/>
                </a:path>
              </a:pathLst>
            </a:custGeom>
            <a:solidFill>
              <a:srgbClr val="0D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12302" y="8988215"/>
            <a:ext cx="7576184" cy="1299210"/>
            <a:chOff x="10712302" y="8988215"/>
            <a:chExt cx="7576184" cy="1299210"/>
          </a:xfrm>
        </p:grpSpPr>
        <p:sp>
          <p:nvSpPr>
            <p:cNvPr id="3" name="object 3"/>
            <p:cNvSpPr/>
            <p:nvPr/>
          </p:nvSpPr>
          <p:spPr>
            <a:xfrm>
              <a:off x="10712302" y="8988215"/>
              <a:ext cx="7576184" cy="1299210"/>
            </a:xfrm>
            <a:custGeom>
              <a:avLst/>
              <a:gdLst/>
              <a:ahLst/>
              <a:cxnLst/>
              <a:rect l="l" t="t" r="r" b="b"/>
              <a:pathLst>
                <a:path w="7576184" h="1299209">
                  <a:moveTo>
                    <a:pt x="7575696" y="0"/>
                  </a:moveTo>
                  <a:lnTo>
                    <a:pt x="1093129" y="0"/>
                  </a:lnTo>
                  <a:lnTo>
                    <a:pt x="1044975" y="3341"/>
                  </a:lnTo>
                  <a:lnTo>
                    <a:pt x="998098" y="13158"/>
                  </a:lnTo>
                  <a:lnTo>
                    <a:pt x="953159" y="29144"/>
                  </a:lnTo>
                  <a:lnTo>
                    <a:pt x="910820" y="50989"/>
                  </a:lnTo>
                  <a:lnTo>
                    <a:pt x="871741" y="78385"/>
                  </a:lnTo>
                  <a:lnTo>
                    <a:pt x="836583" y="111024"/>
                  </a:lnTo>
                  <a:lnTo>
                    <a:pt x="806007" y="148598"/>
                  </a:lnTo>
                  <a:lnTo>
                    <a:pt x="0" y="1298783"/>
                  </a:lnTo>
                  <a:lnTo>
                    <a:pt x="7575696" y="1298783"/>
                  </a:lnTo>
                  <a:lnTo>
                    <a:pt x="7575696" y="0"/>
                  </a:lnTo>
                  <a:close/>
                </a:path>
              </a:pathLst>
            </a:custGeom>
            <a:solidFill>
              <a:srgbClr val="0D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525935" y="8988215"/>
              <a:ext cx="6762115" cy="1299210"/>
            </a:xfrm>
            <a:custGeom>
              <a:avLst/>
              <a:gdLst/>
              <a:ahLst/>
              <a:cxnLst/>
              <a:rect l="l" t="t" r="r" b="b"/>
              <a:pathLst>
                <a:path w="6762115" h="1299209">
                  <a:moveTo>
                    <a:pt x="6762064" y="0"/>
                  </a:moveTo>
                  <a:lnTo>
                    <a:pt x="1093129" y="0"/>
                  </a:lnTo>
                  <a:lnTo>
                    <a:pt x="1044975" y="3341"/>
                  </a:lnTo>
                  <a:lnTo>
                    <a:pt x="998098" y="13158"/>
                  </a:lnTo>
                  <a:lnTo>
                    <a:pt x="953159" y="29144"/>
                  </a:lnTo>
                  <a:lnTo>
                    <a:pt x="910820" y="50989"/>
                  </a:lnTo>
                  <a:lnTo>
                    <a:pt x="871741" y="78385"/>
                  </a:lnTo>
                  <a:lnTo>
                    <a:pt x="836583" y="111024"/>
                  </a:lnTo>
                  <a:lnTo>
                    <a:pt x="806007" y="148598"/>
                  </a:lnTo>
                  <a:lnTo>
                    <a:pt x="0" y="1298783"/>
                  </a:lnTo>
                  <a:lnTo>
                    <a:pt x="6762064" y="1298783"/>
                  </a:lnTo>
                  <a:lnTo>
                    <a:pt x="6762064" y="0"/>
                  </a:lnTo>
                  <a:close/>
                </a:path>
              </a:pathLst>
            </a:custGeom>
            <a:solidFill>
              <a:srgbClr val="FEF5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421258" y="8988215"/>
              <a:ext cx="5866765" cy="1299210"/>
            </a:xfrm>
            <a:custGeom>
              <a:avLst/>
              <a:gdLst/>
              <a:ahLst/>
              <a:cxnLst/>
              <a:rect l="l" t="t" r="r" b="b"/>
              <a:pathLst>
                <a:path w="5866765" h="1299209">
                  <a:moveTo>
                    <a:pt x="5866741" y="0"/>
                  </a:moveTo>
                  <a:lnTo>
                    <a:pt x="1093129" y="0"/>
                  </a:lnTo>
                  <a:lnTo>
                    <a:pt x="1044975" y="3341"/>
                  </a:lnTo>
                  <a:lnTo>
                    <a:pt x="998098" y="13158"/>
                  </a:lnTo>
                  <a:lnTo>
                    <a:pt x="953159" y="29144"/>
                  </a:lnTo>
                  <a:lnTo>
                    <a:pt x="910820" y="50989"/>
                  </a:lnTo>
                  <a:lnTo>
                    <a:pt x="871741" y="78385"/>
                  </a:lnTo>
                  <a:lnTo>
                    <a:pt x="836583" y="111024"/>
                  </a:lnTo>
                  <a:lnTo>
                    <a:pt x="806007" y="148598"/>
                  </a:lnTo>
                  <a:lnTo>
                    <a:pt x="0" y="1298783"/>
                  </a:lnTo>
                  <a:lnTo>
                    <a:pt x="5866741" y="1298783"/>
                  </a:lnTo>
                  <a:lnTo>
                    <a:pt x="5866741" y="0"/>
                  </a:lnTo>
                  <a:close/>
                </a:path>
              </a:pathLst>
            </a:custGeom>
            <a:solidFill>
              <a:srgbClr val="0D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522836" y="3474591"/>
            <a:ext cx="6424930" cy="1189355"/>
            <a:chOff x="2522836" y="3474591"/>
            <a:chExt cx="6424930" cy="1189355"/>
          </a:xfrm>
        </p:grpSpPr>
        <p:sp>
          <p:nvSpPr>
            <p:cNvPr id="7" name="object 7"/>
            <p:cNvSpPr/>
            <p:nvPr/>
          </p:nvSpPr>
          <p:spPr>
            <a:xfrm>
              <a:off x="2522836" y="3474591"/>
              <a:ext cx="6234430" cy="1002665"/>
            </a:xfrm>
            <a:custGeom>
              <a:avLst/>
              <a:gdLst/>
              <a:ahLst/>
              <a:cxnLst/>
              <a:rect l="l" t="t" r="r" b="b"/>
              <a:pathLst>
                <a:path w="6234430" h="1002664">
                  <a:moveTo>
                    <a:pt x="5948872" y="1002453"/>
                  </a:moveTo>
                  <a:lnTo>
                    <a:pt x="285745" y="1002453"/>
                  </a:lnTo>
                  <a:lnTo>
                    <a:pt x="239399" y="998713"/>
                  </a:lnTo>
                  <a:lnTo>
                    <a:pt x="195430" y="987885"/>
                  </a:lnTo>
                  <a:lnTo>
                    <a:pt x="154431" y="970558"/>
                  </a:lnTo>
                  <a:lnTo>
                    <a:pt x="116989" y="947320"/>
                  </a:lnTo>
                  <a:lnTo>
                    <a:pt x="83694" y="918759"/>
                  </a:lnTo>
                  <a:lnTo>
                    <a:pt x="55133" y="885463"/>
                  </a:lnTo>
                  <a:lnTo>
                    <a:pt x="31894" y="848022"/>
                  </a:lnTo>
                  <a:lnTo>
                    <a:pt x="14567" y="807022"/>
                  </a:lnTo>
                  <a:lnTo>
                    <a:pt x="3739" y="763053"/>
                  </a:lnTo>
                  <a:lnTo>
                    <a:pt x="0" y="716703"/>
                  </a:lnTo>
                  <a:lnTo>
                    <a:pt x="0" y="285749"/>
                  </a:lnTo>
                  <a:lnTo>
                    <a:pt x="3739" y="239399"/>
                  </a:lnTo>
                  <a:lnTo>
                    <a:pt x="14567" y="195430"/>
                  </a:lnTo>
                  <a:lnTo>
                    <a:pt x="31894" y="154431"/>
                  </a:lnTo>
                  <a:lnTo>
                    <a:pt x="55133" y="116989"/>
                  </a:lnTo>
                  <a:lnTo>
                    <a:pt x="83694" y="83694"/>
                  </a:lnTo>
                  <a:lnTo>
                    <a:pt x="116989" y="55133"/>
                  </a:lnTo>
                  <a:lnTo>
                    <a:pt x="154431" y="31894"/>
                  </a:lnTo>
                  <a:lnTo>
                    <a:pt x="195430" y="14567"/>
                  </a:lnTo>
                  <a:lnTo>
                    <a:pt x="239399" y="3739"/>
                  </a:lnTo>
                  <a:lnTo>
                    <a:pt x="285749" y="0"/>
                  </a:lnTo>
                  <a:lnTo>
                    <a:pt x="5948868" y="0"/>
                  </a:lnTo>
                  <a:lnTo>
                    <a:pt x="5995218" y="3739"/>
                  </a:lnTo>
                  <a:lnTo>
                    <a:pt x="6039187" y="14567"/>
                  </a:lnTo>
                  <a:lnTo>
                    <a:pt x="6080187" y="31894"/>
                  </a:lnTo>
                  <a:lnTo>
                    <a:pt x="6117629" y="55133"/>
                  </a:lnTo>
                  <a:lnTo>
                    <a:pt x="6150924" y="83694"/>
                  </a:lnTo>
                  <a:lnTo>
                    <a:pt x="6179485" y="116989"/>
                  </a:lnTo>
                  <a:lnTo>
                    <a:pt x="6202723" y="154431"/>
                  </a:lnTo>
                  <a:lnTo>
                    <a:pt x="6220050" y="195430"/>
                  </a:lnTo>
                  <a:lnTo>
                    <a:pt x="6230878" y="239399"/>
                  </a:lnTo>
                  <a:lnTo>
                    <a:pt x="6234006" y="278166"/>
                  </a:lnTo>
                  <a:lnTo>
                    <a:pt x="6234006" y="724286"/>
                  </a:lnTo>
                  <a:lnTo>
                    <a:pt x="6230878" y="763053"/>
                  </a:lnTo>
                  <a:lnTo>
                    <a:pt x="6220050" y="807022"/>
                  </a:lnTo>
                  <a:lnTo>
                    <a:pt x="6202723" y="848022"/>
                  </a:lnTo>
                  <a:lnTo>
                    <a:pt x="6179485" y="885463"/>
                  </a:lnTo>
                  <a:lnTo>
                    <a:pt x="6150924" y="918759"/>
                  </a:lnTo>
                  <a:lnTo>
                    <a:pt x="6117629" y="947320"/>
                  </a:lnTo>
                  <a:lnTo>
                    <a:pt x="6080187" y="970558"/>
                  </a:lnTo>
                  <a:lnTo>
                    <a:pt x="6039187" y="987885"/>
                  </a:lnTo>
                  <a:lnTo>
                    <a:pt x="5995218" y="998713"/>
                  </a:lnTo>
                  <a:lnTo>
                    <a:pt x="5948872" y="1002453"/>
                  </a:lnTo>
                  <a:close/>
                </a:path>
              </a:pathLst>
            </a:custGeom>
            <a:solidFill>
              <a:srgbClr val="0D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75236" y="3626991"/>
              <a:ext cx="6234430" cy="1002665"/>
            </a:xfrm>
            <a:custGeom>
              <a:avLst/>
              <a:gdLst/>
              <a:ahLst/>
              <a:cxnLst/>
              <a:rect l="l" t="t" r="r" b="b"/>
              <a:pathLst>
                <a:path w="6234430" h="1002664">
                  <a:moveTo>
                    <a:pt x="5948874" y="1002452"/>
                  </a:moveTo>
                  <a:lnTo>
                    <a:pt x="285744" y="1002452"/>
                  </a:lnTo>
                  <a:lnTo>
                    <a:pt x="239399" y="998713"/>
                  </a:lnTo>
                  <a:lnTo>
                    <a:pt x="195430" y="987885"/>
                  </a:lnTo>
                  <a:lnTo>
                    <a:pt x="154431" y="970558"/>
                  </a:lnTo>
                  <a:lnTo>
                    <a:pt x="116989" y="947320"/>
                  </a:lnTo>
                  <a:lnTo>
                    <a:pt x="83694" y="918759"/>
                  </a:lnTo>
                  <a:lnTo>
                    <a:pt x="55133" y="885463"/>
                  </a:lnTo>
                  <a:lnTo>
                    <a:pt x="31894" y="848022"/>
                  </a:lnTo>
                  <a:lnTo>
                    <a:pt x="14567" y="807022"/>
                  </a:lnTo>
                  <a:lnTo>
                    <a:pt x="3739" y="763053"/>
                  </a:lnTo>
                  <a:lnTo>
                    <a:pt x="0" y="716703"/>
                  </a:lnTo>
                  <a:lnTo>
                    <a:pt x="0" y="285749"/>
                  </a:lnTo>
                  <a:lnTo>
                    <a:pt x="3739" y="239399"/>
                  </a:lnTo>
                  <a:lnTo>
                    <a:pt x="14567" y="195430"/>
                  </a:lnTo>
                  <a:lnTo>
                    <a:pt x="31894" y="154431"/>
                  </a:lnTo>
                  <a:lnTo>
                    <a:pt x="55133" y="116989"/>
                  </a:lnTo>
                  <a:lnTo>
                    <a:pt x="83694" y="83694"/>
                  </a:lnTo>
                  <a:lnTo>
                    <a:pt x="116989" y="55133"/>
                  </a:lnTo>
                  <a:lnTo>
                    <a:pt x="154431" y="31894"/>
                  </a:lnTo>
                  <a:lnTo>
                    <a:pt x="195430" y="14567"/>
                  </a:lnTo>
                  <a:lnTo>
                    <a:pt x="239399" y="3739"/>
                  </a:lnTo>
                  <a:lnTo>
                    <a:pt x="285749" y="0"/>
                  </a:lnTo>
                  <a:lnTo>
                    <a:pt x="5948868" y="0"/>
                  </a:lnTo>
                  <a:lnTo>
                    <a:pt x="5995218" y="3739"/>
                  </a:lnTo>
                  <a:lnTo>
                    <a:pt x="6039187" y="14567"/>
                  </a:lnTo>
                  <a:lnTo>
                    <a:pt x="6080187" y="31894"/>
                  </a:lnTo>
                  <a:lnTo>
                    <a:pt x="6117629" y="55133"/>
                  </a:lnTo>
                  <a:lnTo>
                    <a:pt x="6150924" y="83694"/>
                  </a:lnTo>
                  <a:lnTo>
                    <a:pt x="6179485" y="116989"/>
                  </a:lnTo>
                  <a:lnTo>
                    <a:pt x="6202723" y="154431"/>
                  </a:lnTo>
                  <a:lnTo>
                    <a:pt x="6220050" y="195430"/>
                  </a:lnTo>
                  <a:lnTo>
                    <a:pt x="6230878" y="239399"/>
                  </a:lnTo>
                  <a:lnTo>
                    <a:pt x="6234006" y="278165"/>
                  </a:lnTo>
                  <a:lnTo>
                    <a:pt x="6234006" y="724288"/>
                  </a:lnTo>
                  <a:lnTo>
                    <a:pt x="6230878" y="763053"/>
                  </a:lnTo>
                  <a:lnTo>
                    <a:pt x="6220050" y="807022"/>
                  </a:lnTo>
                  <a:lnTo>
                    <a:pt x="6202723" y="848022"/>
                  </a:lnTo>
                  <a:lnTo>
                    <a:pt x="6179485" y="885463"/>
                  </a:lnTo>
                  <a:lnTo>
                    <a:pt x="6150924" y="918759"/>
                  </a:lnTo>
                  <a:lnTo>
                    <a:pt x="6117629" y="947320"/>
                  </a:lnTo>
                  <a:lnTo>
                    <a:pt x="6080187" y="970558"/>
                  </a:lnTo>
                  <a:lnTo>
                    <a:pt x="6039187" y="987885"/>
                  </a:lnTo>
                  <a:lnTo>
                    <a:pt x="5995218" y="998713"/>
                  </a:lnTo>
                  <a:lnTo>
                    <a:pt x="5948874" y="1002452"/>
                  </a:lnTo>
                  <a:close/>
                </a:path>
              </a:pathLst>
            </a:custGeom>
            <a:solidFill>
              <a:srgbClr val="FEF5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75505" y="3626991"/>
              <a:ext cx="6234430" cy="998855"/>
            </a:xfrm>
            <a:custGeom>
              <a:avLst/>
              <a:gdLst/>
              <a:ahLst/>
              <a:cxnLst/>
              <a:rect l="l" t="t" r="r" b="b"/>
              <a:pathLst>
                <a:path w="6234430" h="998854">
                  <a:moveTo>
                    <a:pt x="285722" y="0"/>
                  </a:moveTo>
                  <a:lnTo>
                    <a:pt x="5948298" y="0"/>
                  </a:lnTo>
                  <a:lnTo>
                    <a:pt x="5994644" y="3739"/>
                  </a:lnTo>
                  <a:lnTo>
                    <a:pt x="6038609" y="14566"/>
                  </a:lnTo>
                  <a:lnTo>
                    <a:pt x="6079604" y="31891"/>
                  </a:lnTo>
                  <a:lnTo>
                    <a:pt x="6117042" y="55127"/>
                  </a:lnTo>
                  <a:lnTo>
                    <a:pt x="6150334" y="83686"/>
                  </a:lnTo>
                  <a:lnTo>
                    <a:pt x="6178893" y="116978"/>
                  </a:lnTo>
                  <a:lnTo>
                    <a:pt x="6202129" y="154416"/>
                  </a:lnTo>
                  <a:lnTo>
                    <a:pt x="6219454" y="195412"/>
                  </a:lnTo>
                  <a:lnTo>
                    <a:pt x="6230281" y="239376"/>
                  </a:lnTo>
                  <a:lnTo>
                    <a:pt x="6234020" y="285722"/>
                  </a:lnTo>
                  <a:lnTo>
                    <a:pt x="6234020" y="716634"/>
                  </a:lnTo>
                  <a:lnTo>
                    <a:pt x="6230281" y="762980"/>
                  </a:lnTo>
                  <a:lnTo>
                    <a:pt x="6219454" y="806945"/>
                  </a:lnTo>
                  <a:lnTo>
                    <a:pt x="6202129" y="847940"/>
                  </a:lnTo>
                  <a:lnTo>
                    <a:pt x="6178893" y="885378"/>
                  </a:lnTo>
                  <a:lnTo>
                    <a:pt x="6150334" y="918671"/>
                  </a:lnTo>
                  <a:lnTo>
                    <a:pt x="6117042" y="947229"/>
                  </a:lnTo>
                  <a:lnTo>
                    <a:pt x="6079604" y="970465"/>
                  </a:lnTo>
                  <a:lnTo>
                    <a:pt x="6038609" y="987791"/>
                  </a:lnTo>
                  <a:lnTo>
                    <a:pt x="5994644" y="998617"/>
                  </a:lnTo>
                </a:path>
                <a:path w="6234430" h="998854">
                  <a:moveTo>
                    <a:pt x="195412" y="987791"/>
                  </a:moveTo>
                  <a:lnTo>
                    <a:pt x="154416" y="970465"/>
                  </a:lnTo>
                  <a:lnTo>
                    <a:pt x="116978" y="947229"/>
                  </a:lnTo>
                  <a:lnTo>
                    <a:pt x="83686" y="918671"/>
                  </a:lnTo>
                  <a:lnTo>
                    <a:pt x="55127" y="885378"/>
                  </a:lnTo>
                  <a:lnTo>
                    <a:pt x="31891" y="847940"/>
                  </a:lnTo>
                  <a:lnTo>
                    <a:pt x="14566" y="806945"/>
                  </a:lnTo>
                  <a:lnTo>
                    <a:pt x="3739" y="762980"/>
                  </a:lnTo>
                  <a:lnTo>
                    <a:pt x="0" y="716634"/>
                  </a:lnTo>
                  <a:lnTo>
                    <a:pt x="0" y="285722"/>
                  </a:lnTo>
                  <a:lnTo>
                    <a:pt x="3739" y="239376"/>
                  </a:lnTo>
                  <a:lnTo>
                    <a:pt x="14566" y="195412"/>
                  </a:lnTo>
                  <a:lnTo>
                    <a:pt x="31891" y="154416"/>
                  </a:lnTo>
                  <a:lnTo>
                    <a:pt x="55127" y="116978"/>
                  </a:lnTo>
                  <a:lnTo>
                    <a:pt x="83686" y="83686"/>
                  </a:lnTo>
                  <a:lnTo>
                    <a:pt x="116978" y="55127"/>
                  </a:lnTo>
                  <a:lnTo>
                    <a:pt x="154416" y="31891"/>
                  </a:lnTo>
                  <a:lnTo>
                    <a:pt x="195412" y="14566"/>
                  </a:lnTo>
                  <a:lnTo>
                    <a:pt x="239376" y="3739"/>
                  </a:lnTo>
                  <a:lnTo>
                    <a:pt x="285722" y="0"/>
                  </a:lnTo>
                </a:path>
              </a:pathLst>
            </a:custGeom>
            <a:ln w="76199">
              <a:solidFill>
                <a:srgbClr val="0D4E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522836" y="4806692"/>
            <a:ext cx="6424930" cy="1190625"/>
            <a:chOff x="2522836" y="4806692"/>
            <a:chExt cx="6424930" cy="1190625"/>
          </a:xfrm>
        </p:grpSpPr>
        <p:sp>
          <p:nvSpPr>
            <p:cNvPr id="11" name="object 11"/>
            <p:cNvSpPr/>
            <p:nvPr/>
          </p:nvSpPr>
          <p:spPr>
            <a:xfrm>
              <a:off x="2522836" y="4806692"/>
              <a:ext cx="6234430" cy="1002665"/>
            </a:xfrm>
            <a:custGeom>
              <a:avLst/>
              <a:gdLst/>
              <a:ahLst/>
              <a:cxnLst/>
              <a:rect l="l" t="t" r="r" b="b"/>
              <a:pathLst>
                <a:path w="6234430" h="1002664">
                  <a:moveTo>
                    <a:pt x="5948868" y="1002453"/>
                  </a:moveTo>
                  <a:lnTo>
                    <a:pt x="285749" y="1002453"/>
                  </a:lnTo>
                  <a:lnTo>
                    <a:pt x="239399" y="998713"/>
                  </a:lnTo>
                  <a:lnTo>
                    <a:pt x="195430" y="987885"/>
                  </a:lnTo>
                  <a:lnTo>
                    <a:pt x="154431" y="970558"/>
                  </a:lnTo>
                  <a:lnTo>
                    <a:pt x="116989" y="947319"/>
                  </a:lnTo>
                  <a:lnTo>
                    <a:pt x="83694" y="918758"/>
                  </a:lnTo>
                  <a:lnTo>
                    <a:pt x="55133" y="885463"/>
                  </a:lnTo>
                  <a:lnTo>
                    <a:pt x="31894" y="848021"/>
                  </a:lnTo>
                  <a:lnTo>
                    <a:pt x="14567" y="807022"/>
                  </a:lnTo>
                  <a:lnTo>
                    <a:pt x="3739" y="763053"/>
                  </a:lnTo>
                  <a:lnTo>
                    <a:pt x="0" y="716703"/>
                  </a:lnTo>
                  <a:lnTo>
                    <a:pt x="0" y="285749"/>
                  </a:lnTo>
                  <a:lnTo>
                    <a:pt x="3739" y="239399"/>
                  </a:lnTo>
                  <a:lnTo>
                    <a:pt x="14567" y="195430"/>
                  </a:lnTo>
                  <a:lnTo>
                    <a:pt x="31894" y="154431"/>
                  </a:lnTo>
                  <a:lnTo>
                    <a:pt x="55133" y="116989"/>
                  </a:lnTo>
                  <a:lnTo>
                    <a:pt x="83694" y="83693"/>
                  </a:lnTo>
                  <a:lnTo>
                    <a:pt x="116989" y="55132"/>
                  </a:lnTo>
                  <a:lnTo>
                    <a:pt x="154431" y="31894"/>
                  </a:lnTo>
                  <a:lnTo>
                    <a:pt x="195430" y="14567"/>
                  </a:lnTo>
                  <a:lnTo>
                    <a:pt x="239399" y="3739"/>
                  </a:lnTo>
                  <a:lnTo>
                    <a:pt x="285746" y="0"/>
                  </a:lnTo>
                  <a:lnTo>
                    <a:pt x="5948872" y="0"/>
                  </a:lnTo>
                  <a:lnTo>
                    <a:pt x="5995218" y="3739"/>
                  </a:lnTo>
                  <a:lnTo>
                    <a:pt x="6039187" y="14567"/>
                  </a:lnTo>
                  <a:lnTo>
                    <a:pt x="6080187" y="31894"/>
                  </a:lnTo>
                  <a:lnTo>
                    <a:pt x="6117629" y="55132"/>
                  </a:lnTo>
                  <a:lnTo>
                    <a:pt x="6150924" y="83693"/>
                  </a:lnTo>
                  <a:lnTo>
                    <a:pt x="6179485" y="116989"/>
                  </a:lnTo>
                  <a:lnTo>
                    <a:pt x="6202723" y="154431"/>
                  </a:lnTo>
                  <a:lnTo>
                    <a:pt x="6220050" y="195430"/>
                  </a:lnTo>
                  <a:lnTo>
                    <a:pt x="6230878" y="239399"/>
                  </a:lnTo>
                  <a:lnTo>
                    <a:pt x="6234006" y="278166"/>
                  </a:lnTo>
                  <a:lnTo>
                    <a:pt x="6234006" y="724286"/>
                  </a:lnTo>
                  <a:lnTo>
                    <a:pt x="6230878" y="763053"/>
                  </a:lnTo>
                  <a:lnTo>
                    <a:pt x="6220050" y="807022"/>
                  </a:lnTo>
                  <a:lnTo>
                    <a:pt x="6202723" y="848021"/>
                  </a:lnTo>
                  <a:lnTo>
                    <a:pt x="6179485" y="885463"/>
                  </a:lnTo>
                  <a:lnTo>
                    <a:pt x="6150924" y="918758"/>
                  </a:lnTo>
                  <a:lnTo>
                    <a:pt x="6117629" y="947319"/>
                  </a:lnTo>
                  <a:lnTo>
                    <a:pt x="6080187" y="970558"/>
                  </a:lnTo>
                  <a:lnTo>
                    <a:pt x="6039187" y="987885"/>
                  </a:lnTo>
                  <a:lnTo>
                    <a:pt x="5995218" y="998713"/>
                  </a:lnTo>
                  <a:lnTo>
                    <a:pt x="5948868" y="1002453"/>
                  </a:lnTo>
                  <a:close/>
                </a:path>
              </a:pathLst>
            </a:custGeom>
            <a:solidFill>
              <a:srgbClr val="0D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75236" y="4959092"/>
              <a:ext cx="6234430" cy="1002665"/>
            </a:xfrm>
            <a:custGeom>
              <a:avLst/>
              <a:gdLst/>
              <a:ahLst/>
              <a:cxnLst/>
              <a:rect l="l" t="t" r="r" b="b"/>
              <a:pathLst>
                <a:path w="6234430" h="1002664">
                  <a:moveTo>
                    <a:pt x="5948870" y="1002453"/>
                  </a:moveTo>
                  <a:lnTo>
                    <a:pt x="285747" y="1002453"/>
                  </a:lnTo>
                  <a:lnTo>
                    <a:pt x="239399" y="998713"/>
                  </a:lnTo>
                  <a:lnTo>
                    <a:pt x="195430" y="987885"/>
                  </a:lnTo>
                  <a:lnTo>
                    <a:pt x="154431" y="970558"/>
                  </a:lnTo>
                  <a:lnTo>
                    <a:pt x="116989" y="947320"/>
                  </a:lnTo>
                  <a:lnTo>
                    <a:pt x="83694" y="918759"/>
                  </a:lnTo>
                  <a:lnTo>
                    <a:pt x="55133" y="885463"/>
                  </a:lnTo>
                  <a:lnTo>
                    <a:pt x="31894" y="848022"/>
                  </a:lnTo>
                  <a:lnTo>
                    <a:pt x="14567" y="807022"/>
                  </a:lnTo>
                  <a:lnTo>
                    <a:pt x="3739" y="763053"/>
                  </a:lnTo>
                  <a:lnTo>
                    <a:pt x="0" y="716703"/>
                  </a:lnTo>
                  <a:lnTo>
                    <a:pt x="0" y="285749"/>
                  </a:lnTo>
                  <a:lnTo>
                    <a:pt x="3739" y="239399"/>
                  </a:lnTo>
                  <a:lnTo>
                    <a:pt x="14567" y="195430"/>
                  </a:lnTo>
                  <a:lnTo>
                    <a:pt x="31894" y="154431"/>
                  </a:lnTo>
                  <a:lnTo>
                    <a:pt x="55133" y="116989"/>
                  </a:lnTo>
                  <a:lnTo>
                    <a:pt x="83694" y="83694"/>
                  </a:lnTo>
                  <a:lnTo>
                    <a:pt x="116989" y="55133"/>
                  </a:lnTo>
                  <a:lnTo>
                    <a:pt x="154431" y="31894"/>
                  </a:lnTo>
                  <a:lnTo>
                    <a:pt x="195430" y="14567"/>
                  </a:lnTo>
                  <a:lnTo>
                    <a:pt x="239399" y="3739"/>
                  </a:lnTo>
                  <a:lnTo>
                    <a:pt x="285749" y="0"/>
                  </a:lnTo>
                  <a:lnTo>
                    <a:pt x="5948868" y="0"/>
                  </a:lnTo>
                  <a:lnTo>
                    <a:pt x="5995218" y="3739"/>
                  </a:lnTo>
                  <a:lnTo>
                    <a:pt x="6039187" y="14567"/>
                  </a:lnTo>
                  <a:lnTo>
                    <a:pt x="6080187" y="31894"/>
                  </a:lnTo>
                  <a:lnTo>
                    <a:pt x="6117629" y="55133"/>
                  </a:lnTo>
                  <a:lnTo>
                    <a:pt x="6150924" y="83694"/>
                  </a:lnTo>
                  <a:lnTo>
                    <a:pt x="6179485" y="116989"/>
                  </a:lnTo>
                  <a:lnTo>
                    <a:pt x="6202723" y="154431"/>
                  </a:lnTo>
                  <a:lnTo>
                    <a:pt x="6220050" y="195430"/>
                  </a:lnTo>
                  <a:lnTo>
                    <a:pt x="6230878" y="239399"/>
                  </a:lnTo>
                  <a:lnTo>
                    <a:pt x="6234006" y="278165"/>
                  </a:lnTo>
                  <a:lnTo>
                    <a:pt x="6234006" y="724288"/>
                  </a:lnTo>
                  <a:lnTo>
                    <a:pt x="6230878" y="763053"/>
                  </a:lnTo>
                  <a:lnTo>
                    <a:pt x="6220050" y="807022"/>
                  </a:lnTo>
                  <a:lnTo>
                    <a:pt x="6202723" y="848022"/>
                  </a:lnTo>
                  <a:lnTo>
                    <a:pt x="6179485" y="885463"/>
                  </a:lnTo>
                  <a:lnTo>
                    <a:pt x="6150924" y="918759"/>
                  </a:lnTo>
                  <a:lnTo>
                    <a:pt x="6117629" y="947320"/>
                  </a:lnTo>
                  <a:lnTo>
                    <a:pt x="6080187" y="970558"/>
                  </a:lnTo>
                  <a:lnTo>
                    <a:pt x="6039187" y="987885"/>
                  </a:lnTo>
                  <a:lnTo>
                    <a:pt x="5995218" y="998713"/>
                  </a:lnTo>
                  <a:lnTo>
                    <a:pt x="5948870" y="1002453"/>
                  </a:lnTo>
                  <a:close/>
                </a:path>
              </a:pathLst>
            </a:custGeom>
            <a:solidFill>
              <a:srgbClr val="FEF5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75505" y="4963092"/>
              <a:ext cx="6234430" cy="996315"/>
            </a:xfrm>
            <a:custGeom>
              <a:avLst/>
              <a:gdLst/>
              <a:ahLst/>
              <a:cxnLst/>
              <a:rect l="l" t="t" r="r" b="b"/>
              <a:pathLst>
                <a:path w="6234430" h="996314">
                  <a:moveTo>
                    <a:pt x="5995702" y="0"/>
                  </a:moveTo>
                  <a:lnTo>
                    <a:pt x="6038609" y="10566"/>
                  </a:lnTo>
                  <a:lnTo>
                    <a:pt x="6079604" y="27891"/>
                  </a:lnTo>
                  <a:lnTo>
                    <a:pt x="6117042" y="51127"/>
                  </a:lnTo>
                  <a:lnTo>
                    <a:pt x="6150334" y="79685"/>
                  </a:lnTo>
                  <a:lnTo>
                    <a:pt x="6178893" y="112978"/>
                  </a:lnTo>
                  <a:lnTo>
                    <a:pt x="6202129" y="150416"/>
                  </a:lnTo>
                  <a:lnTo>
                    <a:pt x="6219454" y="191411"/>
                  </a:lnTo>
                  <a:lnTo>
                    <a:pt x="6230281" y="235376"/>
                  </a:lnTo>
                  <a:lnTo>
                    <a:pt x="6234020" y="281722"/>
                  </a:lnTo>
                  <a:lnTo>
                    <a:pt x="6234020" y="712634"/>
                  </a:lnTo>
                  <a:lnTo>
                    <a:pt x="6230281" y="758980"/>
                  </a:lnTo>
                  <a:lnTo>
                    <a:pt x="6219454" y="802944"/>
                  </a:lnTo>
                  <a:lnTo>
                    <a:pt x="6202129" y="843940"/>
                  </a:lnTo>
                  <a:lnTo>
                    <a:pt x="6178893" y="881378"/>
                  </a:lnTo>
                  <a:lnTo>
                    <a:pt x="6150334" y="914670"/>
                  </a:lnTo>
                  <a:lnTo>
                    <a:pt x="6117042" y="943229"/>
                  </a:lnTo>
                  <a:lnTo>
                    <a:pt x="6079604" y="966465"/>
                  </a:lnTo>
                  <a:lnTo>
                    <a:pt x="6038609" y="983790"/>
                  </a:lnTo>
                  <a:lnTo>
                    <a:pt x="5994644" y="994617"/>
                  </a:lnTo>
                  <a:lnTo>
                    <a:pt x="5975964" y="996124"/>
                  </a:lnTo>
                </a:path>
                <a:path w="6234430" h="996314">
                  <a:moveTo>
                    <a:pt x="258056" y="996124"/>
                  </a:moveTo>
                  <a:lnTo>
                    <a:pt x="195412" y="983790"/>
                  </a:lnTo>
                  <a:lnTo>
                    <a:pt x="154416" y="966465"/>
                  </a:lnTo>
                  <a:lnTo>
                    <a:pt x="116978" y="943229"/>
                  </a:lnTo>
                  <a:lnTo>
                    <a:pt x="83686" y="914670"/>
                  </a:lnTo>
                  <a:lnTo>
                    <a:pt x="55127" y="881378"/>
                  </a:lnTo>
                  <a:lnTo>
                    <a:pt x="31891" y="843940"/>
                  </a:lnTo>
                  <a:lnTo>
                    <a:pt x="14566" y="802944"/>
                  </a:lnTo>
                  <a:lnTo>
                    <a:pt x="3739" y="758980"/>
                  </a:lnTo>
                  <a:lnTo>
                    <a:pt x="0" y="712634"/>
                  </a:lnTo>
                  <a:lnTo>
                    <a:pt x="0" y="281722"/>
                  </a:lnTo>
                  <a:lnTo>
                    <a:pt x="3739" y="235376"/>
                  </a:lnTo>
                  <a:lnTo>
                    <a:pt x="14566" y="191411"/>
                  </a:lnTo>
                  <a:lnTo>
                    <a:pt x="31891" y="150416"/>
                  </a:lnTo>
                  <a:lnTo>
                    <a:pt x="55127" y="112978"/>
                  </a:lnTo>
                  <a:lnTo>
                    <a:pt x="83686" y="79685"/>
                  </a:lnTo>
                </a:path>
              </a:pathLst>
            </a:custGeom>
            <a:ln w="76199">
              <a:solidFill>
                <a:srgbClr val="0D4E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884" y="8292530"/>
            <a:ext cx="164537" cy="16453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1884" y="7587098"/>
            <a:ext cx="164537" cy="16453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-1884" y="6881667"/>
            <a:ext cx="164537" cy="16453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-1884" y="6176235"/>
            <a:ext cx="164537" cy="164537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1845" y="6176235"/>
            <a:ext cx="164537" cy="164537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375659" y="6142520"/>
            <a:ext cx="8572500" cy="4132579"/>
            <a:chOff x="375659" y="6142520"/>
            <a:chExt cx="8572500" cy="4132579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5576" y="6176235"/>
              <a:ext cx="164538" cy="16453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5659" y="6142520"/>
              <a:ext cx="8571966" cy="413196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9306" y="6176235"/>
              <a:ext cx="164538" cy="164537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9378144" y="2604779"/>
            <a:ext cx="7880984" cy="4714240"/>
            <a:chOff x="9378144" y="2604779"/>
            <a:chExt cx="7880984" cy="4714240"/>
          </a:xfrm>
        </p:grpSpPr>
        <p:sp>
          <p:nvSpPr>
            <p:cNvPr id="24" name="object 24"/>
            <p:cNvSpPr/>
            <p:nvPr/>
          </p:nvSpPr>
          <p:spPr>
            <a:xfrm>
              <a:off x="13680548" y="2604779"/>
              <a:ext cx="2956560" cy="2956560"/>
            </a:xfrm>
            <a:custGeom>
              <a:avLst/>
              <a:gdLst/>
              <a:ahLst/>
              <a:cxnLst/>
              <a:rect l="l" t="t" r="r" b="b"/>
              <a:pathLst>
                <a:path w="2956559" h="2956560">
                  <a:moveTo>
                    <a:pt x="1478156" y="2956312"/>
                  </a:moveTo>
                  <a:lnTo>
                    <a:pt x="1423750" y="2955311"/>
                  </a:lnTo>
                  <a:lnTo>
                    <a:pt x="1369416" y="2952307"/>
                  </a:lnTo>
                  <a:lnTo>
                    <a:pt x="1315229" y="2947306"/>
                  </a:lnTo>
                  <a:lnTo>
                    <a:pt x="1261265" y="2940314"/>
                  </a:lnTo>
                  <a:lnTo>
                    <a:pt x="1207596" y="2931340"/>
                  </a:lnTo>
                  <a:lnTo>
                    <a:pt x="1154290" y="2920396"/>
                  </a:lnTo>
                  <a:lnTo>
                    <a:pt x="1101423" y="2907498"/>
                  </a:lnTo>
                  <a:lnTo>
                    <a:pt x="1049070" y="2892664"/>
                  </a:lnTo>
                  <a:lnTo>
                    <a:pt x="997298" y="2875912"/>
                  </a:lnTo>
                  <a:lnTo>
                    <a:pt x="946175" y="2857265"/>
                  </a:lnTo>
                  <a:lnTo>
                    <a:pt x="895773" y="2836749"/>
                  </a:lnTo>
                  <a:lnTo>
                    <a:pt x="846163" y="2814393"/>
                  </a:lnTo>
                  <a:lnTo>
                    <a:pt x="797409" y="2790227"/>
                  </a:lnTo>
                  <a:lnTo>
                    <a:pt x="749575" y="2764281"/>
                  </a:lnTo>
                  <a:lnTo>
                    <a:pt x="702729" y="2736591"/>
                  </a:lnTo>
                  <a:lnTo>
                    <a:pt x="656936" y="2707198"/>
                  </a:lnTo>
                  <a:lnTo>
                    <a:pt x="612256" y="2676139"/>
                  </a:lnTo>
                  <a:lnTo>
                    <a:pt x="568747" y="2643455"/>
                  </a:lnTo>
                  <a:lnTo>
                    <a:pt x="526471" y="2609192"/>
                  </a:lnTo>
                  <a:lnTo>
                    <a:pt x="485487" y="2573398"/>
                  </a:lnTo>
                  <a:lnTo>
                    <a:pt x="445848" y="2536119"/>
                  </a:lnTo>
                  <a:lnTo>
                    <a:pt x="407605" y="2497405"/>
                  </a:lnTo>
                  <a:lnTo>
                    <a:pt x="370814" y="2457309"/>
                  </a:lnTo>
                  <a:lnTo>
                    <a:pt x="335526" y="2415889"/>
                  </a:lnTo>
                  <a:lnTo>
                    <a:pt x="301785" y="2373197"/>
                  </a:lnTo>
                  <a:lnTo>
                    <a:pt x="269638" y="2329290"/>
                  </a:lnTo>
                  <a:lnTo>
                    <a:pt x="239128" y="2284230"/>
                  </a:lnTo>
                  <a:lnTo>
                    <a:pt x="210299" y="2238080"/>
                  </a:lnTo>
                  <a:lnTo>
                    <a:pt x="183188" y="2190900"/>
                  </a:lnTo>
                  <a:lnTo>
                    <a:pt x="157831" y="2142752"/>
                  </a:lnTo>
                  <a:lnTo>
                    <a:pt x="134263" y="2093703"/>
                  </a:lnTo>
                  <a:lnTo>
                    <a:pt x="112517" y="2043822"/>
                  </a:lnTo>
                  <a:lnTo>
                    <a:pt x="92623" y="1993174"/>
                  </a:lnTo>
                  <a:lnTo>
                    <a:pt x="74605" y="1941827"/>
                  </a:lnTo>
                  <a:lnTo>
                    <a:pt x="58489" y="1889850"/>
                  </a:lnTo>
                  <a:lnTo>
                    <a:pt x="44298" y="1837319"/>
                  </a:lnTo>
                  <a:lnTo>
                    <a:pt x="32050" y="1784300"/>
                  </a:lnTo>
                  <a:lnTo>
                    <a:pt x="21761" y="1730864"/>
                  </a:lnTo>
                  <a:lnTo>
                    <a:pt x="13447" y="1677086"/>
                  </a:lnTo>
                  <a:lnTo>
                    <a:pt x="7117" y="1623041"/>
                  </a:lnTo>
                  <a:lnTo>
                    <a:pt x="2781" y="1568799"/>
                  </a:lnTo>
                  <a:lnTo>
                    <a:pt x="445" y="1514432"/>
                  </a:lnTo>
                  <a:lnTo>
                    <a:pt x="0" y="1478156"/>
                  </a:lnTo>
                  <a:lnTo>
                    <a:pt x="111" y="1460015"/>
                  </a:lnTo>
                  <a:lnTo>
                    <a:pt x="1780" y="1405626"/>
                  </a:lnTo>
                  <a:lnTo>
                    <a:pt x="5450" y="1351336"/>
                  </a:lnTo>
                  <a:lnTo>
                    <a:pt x="11116" y="1297214"/>
                  </a:lnTo>
                  <a:lnTo>
                    <a:pt x="18770" y="1243337"/>
                  </a:lnTo>
                  <a:lnTo>
                    <a:pt x="28402" y="1189782"/>
                  </a:lnTo>
                  <a:lnTo>
                    <a:pt x="39998" y="1136617"/>
                  </a:lnTo>
                  <a:lnTo>
                    <a:pt x="53544" y="1083913"/>
                  </a:lnTo>
                  <a:lnTo>
                    <a:pt x="69021" y="1031742"/>
                  </a:lnTo>
                  <a:lnTo>
                    <a:pt x="86406" y="980180"/>
                  </a:lnTo>
                  <a:lnTo>
                    <a:pt x="105678" y="929292"/>
                  </a:lnTo>
                  <a:lnTo>
                    <a:pt x="126811" y="879146"/>
                  </a:lnTo>
                  <a:lnTo>
                    <a:pt x="149775" y="829811"/>
                  </a:lnTo>
                  <a:lnTo>
                    <a:pt x="174538" y="781358"/>
                  </a:lnTo>
                  <a:lnTo>
                    <a:pt x="201068" y="733849"/>
                  </a:lnTo>
                  <a:lnTo>
                    <a:pt x="229330" y="687346"/>
                  </a:lnTo>
                  <a:lnTo>
                    <a:pt x="259285" y="641915"/>
                  </a:lnTo>
                  <a:lnTo>
                    <a:pt x="290890" y="597619"/>
                  </a:lnTo>
                  <a:lnTo>
                    <a:pt x="324103" y="554517"/>
                  </a:lnTo>
                  <a:lnTo>
                    <a:pt x="358883" y="512664"/>
                  </a:lnTo>
                  <a:lnTo>
                    <a:pt x="395179" y="472120"/>
                  </a:lnTo>
                  <a:lnTo>
                    <a:pt x="432942" y="432941"/>
                  </a:lnTo>
                  <a:lnTo>
                    <a:pt x="472120" y="395179"/>
                  </a:lnTo>
                  <a:lnTo>
                    <a:pt x="512664" y="358883"/>
                  </a:lnTo>
                  <a:lnTo>
                    <a:pt x="554517" y="324103"/>
                  </a:lnTo>
                  <a:lnTo>
                    <a:pt x="597619" y="290890"/>
                  </a:lnTo>
                  <a:lnTo>
                    <a:pt x="641915" y="259285"/>
                  </a:lnTo>
                  <a:lnTo>
                    <a:pt x="687346" y="229330"/>
                  </a:lnTo>
                  <a:lnTo>
                    <a:pt x="733849" y="201068"/>
                  </a:lnTo>
                  <a:lnTo>
                    <a:pt x="781358" y="174538"/>
                  </a:lnTo>
                  <a:lnTo>
                    <a:pt x="829811" y="149775"/>
                  </a:lnTo>
                  <a:lnTo>
                    <a:pt x="879146" y="126811"/>
                  </a:lnTo>
                  <a:lnTo>
                    <a:pt x="929292" y="105678"/>
                  </a:lnTo>
                  <a:lnTo>
                    <a:pt x="980180" y="86407"/>
                  </a:lnTo>
                  <a:lnTo>
                    <a:pt x="1031743" y="69021"/>
                  </a:lnTo>
                  <a:lnTo>
                    <a:pt x="1083913" y="53544"/>
                  </a:lnTo>
                  <a:lnTo>
                    <a:pt x="1136617" y="39998"/>
                  </a:lnTo>
                  <a:lnTo>
                    <a:pt x="1189782" y="28402"/>
                  </a:lnTo>
                  <a:lnTo>
                    <a:pt x="1243337" y="18770"/>
                  </a:lnTo>
                  <a:lnTo>
                    <a:pt x="1297214" y="11116"/>
                  </a:lnTo>
                  <a:lnTo>
                    <a:pt x="1351335" y="5450"/>
                  </a:lnTo>
                  <a:lnTo>
                    <a:pt x="1405626" y="1780"/>
                  </a:lnTo>
                  <a:lnTo>
                    <a:pt x="1460015" y="111"/>
                  </a:lnTo>
                  <a:lnTo>
                    <a:pt x="1478156" y="0"/>
                  </a:lnTo>
                  <a:lnTo>
                    <a:pt x="1496297" y="111"/>
                  </a:lnTo>
                  <a:lnTo>
                    <a:pt x="1550686" y="1780"/>
                  </a:lnTo>
                  <a:lnTo>
                    <a:pt x="1604976" y="5450"/>
                  </a:lnTo>
                  <a:lnTo>
                    <a:pt x="1659098" y="11116"/>
                  </a:lnTo>
                  <a:lnTo>
                    <a:pt x="1712974" y="18770"/>
                  </a:lnTo>
                  <a:lnTo>
                    <a:pt x="1766530" y="28402"/>
                  </a:lnTo>
                  <a:lnTo>
                    <a:pt x="1819694" y="39998"/>
                  </a:lnTo>
                  <a:lnTo>
                    <a:pt x="1872399" y="53544"/>
                  </a:lnTo>
                  <a:lnTo>
                    <a:pt x="1924569" y="69021"/>
                  </a:lnTo>
                  <a:lnTo>
                    <a:pt x="1976132" y="86407"/>
                  </a:lnTo>
                  <a:lnTo>
                    <a:pt x="2027019" y="105678"/>
                  </a:lnTo>
                  <a:lnTo>
                    <a:pt x="2077166" y="126811"/>
                  </a:lnTo>
                  <a:lnTo>
                    <a:pt x="2126500" y="149775"/>
                  </a:lnTo>
                  <a:lnTo>
                    <a:pt x="2174954" y="174538"/>
                  </a:lnTo>
                  <a:lnTo>
                    <a:pt x="2222463" y="201068"/>
                  </a:lnTo>
                  <a:lnTo>
                    <a:pt x="2268966" y="229330"/>
                  </a:lnTo>
                  <a:lnTo>
                    <a:pt x="2314397" y="259285"/>
                  </a:lnTo>
                  <a:lnTo>
                    <a:pt x="2358693" y="290890"/>
                  </a:lnTo>
                  <a:lnTo>
                    <a:pt x="2401795" y="324103"/>
                  </a:lnTo>
                  <a:lnTo>
                    <a:pt x="2443648" y="358883"/>
                  </a:lnTo>
                  <a:lnTo>
                    <a:pt x="2484192" y="395179"/>
                  </a:lnTo>
                  <a:lnTo>
                    <a:pt x="2523370" y="432941"/>
                  </a:lnTo>
                  <a:lnTo>
                    <a:pt x="2561132" y="472120"/>
                  </a:lnTo>
                  <a:lnTo>
                    <a:pt x="2597429" y="512664"/>
                  </a:lnTo>
                  <a:lnTo>
                    <a:pt x="2632209" y="554517"/>
                  </a:lnTo>
                  <a:lnTo>
                    <a:pt x="2665422" y="597619"/>
                  </a:lnTo>
                  <a:lnTo>
                    <a:pt x="2697027" y="641915"/>
                  </a:lnTo>
                  <a:lnTo>
                    <a:pt x="2726981" y="687346"/>
                  </a:lnTo>
                  <a:lnTo>
                    <a:pt x="2755243" y="733849"/>
                  </a:lnTo>
                  <a:lnTo>
                    <a:pt x="2781773" y="781358"/>
                  </a:lnTo>
                  <a:lnTo>
                    <a:pt x="2806536" y="829811"/>
                  </a:lnTo>
                  <a:lnTo>
                    <a:pt x="2829501" y="879146"/>
                  </a:lnTo>
                  <a:lnTo>
                    <a:pt x="2850633" y="929292"/>
                  </a:lnTo>
                  <a:lnTo>
                    <a:pt x="2869905" y="980180"/>
                  </a:lnTo>
                  <a:lnTo>
                    <a:pt x="2887291" y="1031742"/>
                  </a:lnTo>
                  <a:lnTo>
                    <a:pt x="2902768" y="1083913"/>
                  </a:lnTo>
                  <a:lnTo>
                    <a:pt x="2916314" y="1136617"/>
                  </a:lnTo>
                  <a:lnTo>
                    <a:pt x="2927910" y="1189782"/>
                  </a:lnTo>
                  <a:lnTo>
                    <a:pt x="2937542" y="1243337"/>
                  </a:lnTo>
                  <a:lnTo>
                    <a:pt x="2945196" y="1297214"/>
                  </a:lnTo>
                  <a:lnTo>
                    <a:pt x="2950862" y="1351335"/>
                  </a:lnTo>
                  <a:lnTo>
                    <a:pt x="2954532" y="1405626"/>
                  </a:lnTo>
                  <a:lnTo>
                    <a:pt x="2956201" y="1460015"/>
                  </a:lnTo>
                  <a:lnTo>
                    <a:pt x="2956313" y="1478156"/>
                  </a:lnTo>
                  <a:lnTo>
                    <a:pt x="2956201" y="1496297"/>
                  </a:lnTo>
                  <a:lnTo>
                    <a:pt x="2954532" y="1550686"/>
                  </a:lnTo>
                  <a:lnTo>
                    <a:pt x="2950862" y="1604976"/>
                  </a:lnTo>
                  <a:lnTo>
                    <a:pt x="2945196" y="1659098"/>
                  </a:lnTo>
                  <a:lnTo>
                    <a:pt x="2937542" y="1712974"/>
                  </a:lnTo>
                  <a:lnTo>
                    <a:pt x="2927910" y="1766530"/>
                  </a:lnTo>
                  <a:lnTo>
                    <a:pt x="2916314" y="1819694"/>
                  </a:lnTo>
                  <a:lnTo>
                    <a:pt x="2902768" y="1872399"/>
                  </a:lnTo>
                  <a:lnTo>
                    <a:pt x="2887291" y="1924569"/>
                  </a:lnTo>
                  <a:lnTo>
                    <a:pt x="2869905" y="1976132"/>
                  </a:lnTo>
                  <a:lnTo>
                    <a:pt x="2850634" y="2027019"/>
                  </a:lnTo>
                  <a:lnTo>
                    <a:pt x="2829501" y="2077166"/>
                  </a:lnTo>
                  <a:lnTo>
                    <a:pt x="2806537" y="2126501"/>
                  </a:lnTo>
                  <a:lnTo>
                    <a:pt x="2781773" y="2174954"/>
                  </a:lnTo>
                  <a:lnTo>
                    <a:pt x="2755244" y="2222463"/>
                  </a:lnTo>
                  <a:lnTo>
                    <a:pt x="2726982" y="2268966"/>
                  </a:lnTo>
                  <a:lnTo>
                    <a:pt x="2697027" y="2314397"/>
                  </a:lnTo>
                  <a:lnTo>
                    <a:pt x="2665422" y="2358693"/>
                  </a:lnTo>
                  <a:lnTo>
                    <a:pt x="2632209" y="2401795"/>
                  </a:lnTo>
                  <a:lnTo>
                    <a:pt x="2597429" y="2443648"/>
                  </a:lnTo>
                  <a:lnTo>
                    <a:pt x="2561133" y="2484192"/>
                  </a:lnTo>
                  <a:lnTo>
                    <a:pt x="2523370" y="2523370"/>
                  </a:lnTo>
                  <a:lnTo>
                    <a:pt x="2484192" y="2561133"/>
                  </a:lnTo>
                  <a:lnTo>
                    <a:pt x="2443648" y="2597429"/>
                  </a:lnTo>
                  <a:lnTo>
                    <a:pt x="2401795" y="2632208"/>
                  </a:lnTo>
                  <a:lnTo>
                    <a:pt x="2358693" y="2665422"/>
                  </a:lnTo>
                  <a:lnTo>
                    <a:pt x="2314397" y="2697027"/>
                  </a:lnTo>
                  <a:lnTo>
                    <a:pt x="2268966" y="2726981"/>
                  </a:lnTo>
                  <a:lnTo>
                    <a:pt x="2222463" y="2755243"/>
                  </a:lnTo>
                  <a:lnTo>
                    <a:pt x="2174954" y="2781773"/>
                  </a:lnTo>
                  <a:lnTo>
                    <a:pt x="2126500" y="2806537"/>
                  </a:lnTo>
                  <a:lnTo>
                    <a:pt x="2077166" y="2829501"/>
                  </a:lnTo>
                  <a:lnTo>
                    <a:pt x="2027019" y="2850633"/>
                  </a:lnTo>
                  <a:lnTo>
                    <a:pt x="1976132" y="2869905"/>
                  </a:lnTo>
                  <a:lnTo>
                    <a:pt x="1924569" y="2887291"/>
                  </a:lnTo>
                  <a:lnTo>
                    <a:pt x="1872399" y="2902768"/>
                  </a:lnTo>
                  <a:lnTo>
                    <a:pt x="1819695" y="2916314"/>
                  </a:lnTo>
                  <a:lnTo>
                    <a:pt x="1766530" y="2927910"/>
                  </a:lnTo>
                  <a:lnTo>
                    <a:pt x="1712974" y="2937541"/>
                  </a:lnTo>
                  <a:lnTo>
                    <a:pt x="1659098" y="2945196"/>
                  </a:lnTo>
                  <a:lnTo>
                    <a:pt x="1604976" y="2950862"/>
                  </a:lnTo>
                  <a:lnTo>
                    <a:pt x="1550686" y="2954532"/>
                  </a:lnTo>
                  <a:lnTo>
                    <a:pt x="1496297" y="2956201"/>
                  </a:lnTo>
                  <a:lnTo>
                    <a:pt x="1478156" y="2956312"/>
                  </a:lnTo>
                  <a:close/>
                </a:path>
              </a:pathLst>
            </a:custGeom>
            <a:solidFill>
              <a:srgbClr val="9DB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378137" y="3233076"/>
              <a:ext cx="7880984" cy="2945765"/>
            </a:xfrm>
            <a:custGeom>
              <a:avLst/>
              <a:gdLst/>
              <a:ahLst/>
              <a:cxnLst/>
              <a:rect l="l" t="t" r="r" b="b"/>
              <a:pathLst>
                <a:path w="7880984" h="2945765">
                  <a:moveTo>
                    <a:pt x="7880947" y="414464"/>
                  </a:moveTo>
                  <a:lnTo>
                    <a:pt x="7855572" y="409879"/>
                  </a:lnTo>
                  <a:lnTo>
                    <a:pt x="7835176" y="397510"/>
                  </a:lnTo>
                  <a:lnTo>
                    <a:pt x="7817713" y="379437"/>
                  </a:lnTo>
                  <a:lnTo>
                    <a:pt x="7781747" y="332536"/>
                  </a:lnTo>
                  <a:lnTo>
                    <a:pt x="7758760" y="309626"/>
                  </a:lnTo>
                  <a:lnTo>
                    <a:pt x="7729868" y="292976"/>
                  </a:lnTo>
                  <a:lnTo>
                    <a:pt x="7692745" y="286537"/>
                  </a:lnTo>
                  <a:lnTo>
                    <a:pt x="7655611" y="292976"/>
                  </a:lnTo>
                  <a:lnTo>
                    <a:pt x="7626718" y="309626"/>
                  </a:lnTo>
                  <a:lnTo>
                    <a:pt x="7603731" y="332536"/>
                  </a:lnTo>
                  <a:lnTo>
                    <a:pt x="7567765" y="379437"/>
                  </a:lnTo>
                  <a:lnTo>
                    <a:pt x="7550302" y="397510"/>
                  </a:lnTo>
                  <a:lnTo>
                    <a:pt x="7529906" y="409879"/>
                  </a:lnTo>
                  <a:lnTo>
                    <a:pt x="7504531" y="414464"/>
                  </a:lnTo>
                  <a:lnTo>
                    <a:pt x="7479144" y="409879"/>
                  </a:lnTo>
                  <a:lnTo>
                    <a:pt x="7458748" y="397510"/>
                  </a:lnTo>
                  <a:lnTo>
                    <a:pt x="7441285" y="379437"/>
                  </a:lnTo>
                  <a:lnTo>
                    <a:pt x="7405306" y="332536"/>
                  </a:lnTo>
                  <a:lnTo>
                    <a:pt x="7382332" y="309626"/>
                  </a:lnTo>
                  <a:lnTo>
                    <a:pt x="7353440" y="292976"/>
                  </a:lnTo>
                  <a:lnTo>
                    <a:pt x="7316305" y="286537"/>
                  </a:lnTo>
                  <a:lnTo>
                    <a:pt x="7279183" y="292976"/>
                  </a:lnTo>
                  <a:lnTo>
                    <a:pt x="7250290" y="309626"/>
                  </a:lnTo>
                  <a:lnTo>
                    <a:pt x="7227316" y="332536"/>
                  </a:lnTo>
                  <a:lnTo>
                    <a:pt x="7191337" y="379437"/>
                  </a:lnTo>
                  <a:lnTo>
                    <a:pt x="7173887" y="397510"/>
                  </a:lnTo>
                  <a:lnTo>
                    <a:pt x="7153478" y="409879"/>
                  </a:lnTo>
                  <a:lnTo>
                    <a:pt x="7128103" y="414464"/>
                  </a:lnTo>
                  <a:lnTo>
                    <a:pt x="7102716" y="409879"/>
                  </a:lnTo>
                  <a:lnTo>
                    <a:pt x="7082320" y="397510"/>
                  </a:lnTo>
                  <a:lnTo>
                    <a:pt x="7064857" y="379437"/>
                  </a:lnTo>
                  <a:lnTo>
                    <a:pt x="7028878" y="332536"/>
                  </a:lnTo>
                  <a:lnTo>
                    <a:pt x="7005904" y="309626"/>
                  </a:lnTo>
                  <a:lnTo>
                    <a:pt x="6977012" y="292976"/>
                  </a:lnTo>
                  <a:lnTo>
                    <a:pt x="6939877" y="286537"/>
                  </a:lnTo>
                  <a:lnTo>
                    <a:pt x="6902755" y="292976"/>
                  </a:lnTo>
                  <a:lnTo>
                    <a:pt x="6873875" y="309626"/>
                  </a:lnTo>
                  <a:lnTo>
                    <a:pt x="6850888" y="332536"/>
                  </a:lnTo>
                  <a:lnTo>
                    <a:pt x="6814921" y="379437"/>
                  </a:lnTo>
                  <a:lnTo>
                    <a:pt x="6797459" y="397510"/>
                  </a:lnTo>
                  <a:lnTo>
                    <a:pt x="6777063" y="409879"/>
                  </a:lnTo>
                  <a:lnTo>
                    <a:pt x="6751688" y="414464"/>
                  </a:lnTo>
                  <a:lnTo>
                    <a:pt x="6726314" y="409879"/>
                  </a:lnTo>
                  <a:lnTo>
                    <a:pt x="6705917" y="397510"/>
                  </a:lnTo>
                  <a:lnTo>
                    <a:pt x="6688455" y="379437"/>
                  </a:lnTo>
                  <a:lnTo>
                    <a:pt x="6652488" y="332536"/>
                  </a:lnTo>
                  <a:lnTo>
                    <a:pt x="6629501" y="309626"/>
                  </a:lnTo>
                  <a:lnTo>
                    <a:pt x="6600609" y="292976"/>
                  </a:lnTo>
                  <a:lnTo>
                    <a:pt x="6563487" y="286537"/>
                  </a:lnTo>
                  <a:lnTo>
                    <a:pt x="6526352" y="292976"/>
                  </a:lnTo>
                  <a:lnTo>
                    <a:pt x="6497472" y="309626"/>
                  </a:lnTo>
                  <a:lnTo>
                    <a:pt x="6474485" y="332536"/>
                  </a:lnTo>
                  <a:lnTo>
                    <a:pt x="6438506" y="379437"/>
                  </a:lnTo>
                  <a:lnTo>
                    <a:pt x="6421056" y="397510"/>
                  </a:lnTo>
                  <a:lnTo>
                    <a:pt x="6400660" y="409879"/>
                  </a:lnTo>
                  <a:lnTo>
                    <a:pt x="6375273" y="414464"/>
                  </a:lnTo>
                  <a:lnTo>
                    <a:pt x="6349898" y="409879"/>
                  </a:lnTo>
                  <a:lnTo>
                    <a:pt x="6329489" y="397510"/>
                  </a:lnTo>
                  <a:lnTo>
                    <a:pt x="6312027" y="379437"/>
                  </a:lnTo>
                  <a:lnTo>
                    <a:pt x="6276048" y="332536"/>
                  </a:lnTo>
                  <a:lnTo>
                    <a:pt x="6253061" y="309626"/>
                  </a:lnTo>
                  <a:lnTo>
                    <a:pt x="6224181" y="292976"/>
                  </a:lnTo>
                  <a:lnTo>
                    <a:pt x="6187046" y="286537"/>
                  </a:lnTo>
                  <a:lnTo>
                    <a:pt x="6149911" y="292976"/>
                  </a:lnTo>
                  <a:lnTo>
                    <a:pt x="6129325" y="304838"/>
                  </a:lnTo>
                  <a:lnTo>
                    <a:pt x="6117628" y="294792"/>
                  </a:lnTo>
                  <a:lnTo>
                    <a:pt x="6080188" y="271551"/>
                  </a:lnTo>
                  <a:lnTo>
                    <a:pt x="6039193" y="254228"/>
                  </a:lnTo>
                  <a:lnTo>
                    <a:pt x="5995225" y="243395"/>
                  </a:lnTo>
                  <a:lnTo>
                    <a:pt x="5948870" y="239661"/>
                  </a:lnTo>
                  <a:lnTo>
                    <a:pt x="285750" y="239661"/>
                  </a:lnTo>
                  <a:lnTo>
                    <a:pt x="239395" y="243395"/>
                  </a:lnTo>
                  <a:lnTo>
                    <a:pt x="195427" y="254228"/>
                  </a:lnTo>
                  <a:lnTo>
                    <a:pt x="154432" y="271551"/>
                  </a:lnTo>
                  <a:lnTo>
                    <a:pt x="116992" y="294792"/>
                  </a:lnTo>
                  <a:lnTo>
                    <a:pt x="83693" y="323354"/>
                  </a:lnTo>
                  <a:lnTo>
                    <a:pt x="55130" y="356641"/>
                  </a:lnTo>
                  <a:lnTo>
                    <a:pt x="31889" y="394093"/>
                  </a:lnTo>
                  <a:lnTo>
                    <a:pt x="14566" y="435089"/>
                  </a:lnTo>
                  <a:lnTo>
                    <a:pt x="3746" y="479056"/>
                  </a:lnTo>
                  <a:lnTo>
                    <a:pt x="0" y="525411"/>
                  </a:lnTo>
                  <a:lnTo>
                    <a:pt x="0" y="956360"/>
                  </a:lnTo>
                  <a:lnTo>
                    <a:pt x="3746" y="1002715"/>
                  </a:lnTo>
                  <a:lnTo>
                    <a:pt x="14566" y="1046683"/>
                  </a:lnTo>
                  <a:lnTo>
                    <a:pt x="31889" y="1087678"/>
                  </a:lnTo>
                  <a:lnTo>
                    <a:pt x="55130" y="1125118"/>
                  </a:lnTo>
                  <a:lnTo>
                    <a:pt x="83693" y="1158417"/>
                  </a:lnTo>
                  <a:lnTo>
                    <a:pt x="116992" y="1186980"/>
                  </a:lnTo>
                  <a:lnTo>
                    <a:pt x="154432" y="1210221"/>
                  </a:lnTo>
                  <a:lnTo>
                    <a:pt x="195427" y="1227543"/>
                  </a:lnTo>
                  <a:lnTo>
                    <a:pt x="239395" y="1238364"/>
                  </a:lnTo>
                  <a:lnTo>
                    <a:pt x="285750" y="1242110"/>
                  </a:lnTo>
                  <a:lnTo>
                    <a:pt x="4525746" y="1242110"/>
                  </a:lnTo>
                  <a:lnTo>
                    <a:pt x="3941851" y="1826006"/>
                  </a:lnTo>
                  <a:lnTo>
                    <a:pt x="5061407" y="2945561"/>
                  </a:lnTo>
                  <a:lnTo>
                    <a:pt x="5204815" y="2802140"/>
                  </a:lnTo>
                  <a:lnTo>
                    <a:pt x="6180950" y="1826006"/>
                  </a:lnTo>
                  <a:lnTo>
                    <a:pt x="6037542" y="1682597"/>
                  </a:lnTo>
                  <a:lnTo>
                    <a:pt x="6037542" y="1826006"/>
                  </a:lnTo>
                  <a:lnTo>
                    <a:pt x="5061407" y="2802140"/>
                  </a:lnTo>
                  <a:lnTo>
                    <a:pt x="4085259" y="1826006"/>
                  </a:lnTo>
                  <a:lnTo>
                    <a:pt x="4669155" y="1242110"/>
                  </a:lnTo>
                  <a:lnTo>
                    <a:pt x="5453646" y="1242110"/>
                  </a:lnTo>
                  <a:lnTo>
                    <a:pt x="6037542" y="1826006"/>
                  </a:lnTo>
                  <a:lnTo>
                    <a:pt x="6037542" y="1682597"/>
                  </a:lnTo>
                  <a:lnTo>
                    <a:pt x="5597055" y="1242110"/>
                  </a:lnTo>
                  <a:lnTo>
                    <a:pt x="5948870" y="1242110"/>
                  </a:lnTo>
                  <a:lnTo>
                    <a:pt x="5995225" y="1238364"/>
                  </a:lnTo>
                  <a:lnTo>
                    <a:pt x="6039193" y="1227543"/>
                  </a:lnTo>
                  <a:lnTo>
                    <a:pt x="6080188" y="1210221"/>
                  </a:lnTo>
                  <a:lnTo>
                    <a:pt x="6117628" y="1186980"/>
                  </a:lnTo>
                  <a:lnTo>
                    <a:pt x="6150927" y="1158417"/>
                  </a:lnTo>
                  <a:lnTo>
                    <a:pt x="6179490" y="1125118"/>
                  </a:lnTo>
                  <a:lnTo>
                    <a:pt x="6202731" y="1087678"/>
                  </a:lnTo>
                  <a:lnTo>
                    <a:pt x="6220053" y="1046683"/>
                  </a:lnTo>
                  <a:lnTo>
                    <a:pt x="6230886" y="1002715"/>
                  </a:lnTo>
                  <a:lnTo>
                    <a:pt x="6234011" y="963955"/>
                  </a:lnTo>
                  <a:lnTo>
                    <a:pt x="6234011" y="517817"/>
                  </a:lnTo>
                  <a:lnTo>
                    <a:pt x="6230886" y="479056"/>
                  </a:lnTo>
                  <a:lnTo>
                    <a:pt x="6220053" y="435089"/>
                  </a:lnTo>
                  <a:lnTo>
                    <a:pt x="6202731" y="394093"/>
                  </a:lnTo>
                  <a:lnTo>
                    <a:pt x="6179490" y="356641"/>
                  </a:lnTo>
                  <a:lnTo>
                    <a:pt x="6156452" y="329806"/>
                  </a:lnTo>
                  <a:lnTo>
                    <a:pt x="6161659" y="326656"/>
                  </a:lnTo>
                  <a:lnTo>
                    <a:pt x="6187046" y="322072"/>
                  </a:lnTo>
                  <a:lnTo>
                    <a:pt x="6212421" y="326656"/>
                  </a:lnTo>
                  <a:lnTo>
                    <a:pt x="6232817" y="339026"/>
                  </a:lnTo>
                  <a:lnTo>
                    <a:pt x="6250279" y="357085"/>
                  </a:lnTo>
                  <a:lnTo>
                    <a:pt x="6286258" y="403999"/>
                  </a:lnTo>
                  <a:lnTo>
                    <a:pt x="6309245" y="426910"/>
                  </a:lnTo>
                  <a:lnTo>
                    <a:pt x="6338138" y="443560"/>
                  </a:lnTo>
                  <a:lnTo>
                    <a:pt x="6375273" y="449986"/>
                  </a:lnTo>
                  <a:lnTo>
                    <a:pt x="6412408" y="443560"/>
                  </a:lnTo>
                  <a:lnTo>
                    <a:pt x="6441287" y="426910"/>
                  </a:lnTo>
                  <a:lnTo>
                    <a:pt x="6464274" y="403999"/>
                  </a:lnTo>
                  <a:lnTo>
                    <a:pt x="6500241" y="357085"/>
                  </a:lnTo>
                  <a:lnTo>
                    <a:pt x="6517703" y="339013"/>
                  </a:lnTo>
                  <a:lnTo>
                    <a:pt x="6538112" y="326656"/>
                  </a:lnTo>
                  <a:lnTo>
                    <a:pt x="6563487" y="322072"/>
                  </a:lnTo>
                  <a:lnTo>
                    <a:pt x="6588861" y="326656"/>
                  </a:lnTo>
                  <a:lnTo>
                    <a:pt x="6609258" y="339026"/>
                  </a:lnTo>
                  <a:lnTo>
                    <a:pt x="6626720" y="357085"/>
                  </a:lnTo>
                  <a:lnTo>
                    <a:pt x="6662699" y="403999"/>
                  </a:lnTo>
                  <a:lnTo>
                    <a:pt x="6685674" y="426910"/>
                  </a:lnTo>
                  <a:lnTo>
                    <a:pt x="6714566" y="443560"/>
                  </a:lnTo>
                  <a:lnTo>
                    <a:pt x="6751688" y="449986"/>
                  </a:lnTo>
                  <a:lnTo>
                    <a:pt x="6788823" y="443560"/>
                  </a:lnTo>
                  <a:lnTo>
                    <a:pt x="6817703" y="426910"/>
                  </a:lnTo>
                  <a:lnTo>
                    <a:pt x="6840677" y="403999"/>
                  </a:lnTo>
                  <a:lnTo>
                    <a:pt x="6876656" y="357085"/>
                  </a:lnTo>
                  <a:lnTo>
                    <a:pt x="6894106" y="339013"/>
                  </a:lnTo>
                  <a:lnTo>
                    <a:pt x="6914502" y="326656"/>
                  </a:lnTo>
                  <a:lnTo>
                    <a:pt x="6939877" y="322072"/>
                  </a:lnTo>
                  <a:lnTo>
                    <a:pt x="6965251" y="326656"/>
                  </a:lnTo>
                  <a:lnTo>
                    <a:pt x="6985660" y="339026"/>
                  </a:lnTo>
                  <a:lnTo>
                    <a:pt x="7003110" y="357085"/>
                  </a:lnTo>
                  <a:lnTo>
                    <a:pt x="7039102" y="403999"/>
                  </a:lnTo>
                  <a:lnTo>
                    <a:pt x="7062089" y="426910"/>
                  </a:lnTo>
                  <a:lnTo>
                    <a:pt x="7090969" y="443560"/>
                  </a:lnTo>
                  <a:lnTo>
                    <a:pt x="7128103" y="449986"/>
                  </a:lnTo>
                  <a:lnTo>
                    <a:pt x="7165238" y="443560"/>
                  </a:lnTo>
                  <a:lnTo>
                    <a:pt x="7194131" y="426910"/>
                  </a:lnTo>
                  <a:lnTo>
                    <a:pt x="7217105" y="403999"/>
                  </a:lnTo>
                  <a:lnTo>
                    <a:pt x="7253084" y="357085"/>
                  </a:lnTo>
                  <a:lnTo>
                    <a:pt x="7270534" y="339013"/>
                  </a:lnTo>
                  <a:lnTo>
                    <a:pt x="7290943" y="326656"/>
                  </a:lnTo>
                  <a:lnTo>
                    <a:pt x="7316317" y="322072"/>
                  </a:lnTo>
                  <a:lnTo>
                    <a:pt x="7341692" y="326656"/>
                  </a:lnTo>
                  <a:lnTo>
                    <a:pt x="7362101" y="339026"/>
                  </a:lnTo>
                  <a:lnTo>
                    <a:pt x="7379551" y="357085"/>
                  </a:lnTo>
                  <a:lnTo>
                    <a:pt x="7415530" y="403999"/>
                  </a:lnTo>
                  <a:lnTo>
                    <a:pt x="7438517" y="426910"/>
                  </a:lnTo>
                  <a:lnTo>
                    <a:pt x="7467409" y="443560"/>
                  </a:lnTo>
                  <a:lnTo>
                    <a:pt x="7504531" y="449986"/>
                  </a:lnTo>
                  <a:lnTo>
                    <a:pt x="7541666" y="443560"/>
                  </a:lnTo>
                  <a:lnTo>
                    <a:pt x="7570546" y="426910"/>
                  </a:lnTo>
                  <a:lnTo>
                    <a:pt x="7593533" y="403999"/>
                  </a:lnTo>
                  <a:lnTo>
                    <a:pt x="7629499" y="357085"/>
                  </a:lnTo>
                  <a:lnTo>
                    <a:pt x="7646962" y="339013"/>
                  </a:lnTo>
                  <a:lnTo>
                    <a:pt x="7667371" y="326656"/>
                  </a:lnTo>
                  <a:lnTo>
                    <a:pt x="7692745" y="322072"/>
                  </a:lnTo>
                  <a:lnTo>
                    <a:pt x="7718133" y="326656"/>
                  </a:lnTo>
                  <a:lnTo>
                    <a:pt x="7738529" y="339013"/>
                  </a:lnTo>
                  <a:lnTo>
                    <a:pt x="7755979" y="357085"/>
                  </a:lnTo>
                  <a:lnTo>
                    <a:pt x="7772540" y="378790"/>
                  </a:lnTo>
                  <a:lnTo>
                    <a:pt x="7791958" y="403999"/>
                  </a:lnTo>
                  <a:lnTo>
                    <a:pt x="7814932" y="426910"/>
                  </a:lnTo>
                  <a:lnTo>
                    <a:pt x="7843825" y="443560"/>
                  </a:lnTo>
                  <a:lnTo>
                    <a:pt x="7880947" y="449986"/>
                  </a:lnTo>
                  <a:lnTo>
                    <a:pt x="7880947" y="414464"/>
                  </a:lnTo>
                  <a:close/>
                </a:path>
                <a:path w="7880984" h="2945765">
                  <a:moveTo>
                    <a:pt x="7880947" y="127927"/>
                  </a:moveTo>
                  <a:lnTo>
                    <a:pt x="7855572" y="123342"/>
                  </a:lnTo>
                  <a:lnTo>
                    <a:pt x="7835176" y="110972"/>
                  </a:lnTo>
                  <a:lnTo>
                    <a:pt x="7817713" y="92900"/>
                  </a:lnTo>
                  <a:lnTo>
                    <a:pt x="7781747" y="45999"/>
                  </a:lnTo>
                  <a:lnTo>
                    <a:pt x="7758760" y="23088"/>
                  </a:lnTo>
                  <a:lnTo>
                    <a:pt x="7729868" y="6438"/>
                  </a:lnTo>
                  <a:lnTo>
                    <a:pt x="7692745" y="0"/>
                  </a:lnTo>
                  <a:lnTo>
                    <a:pt x="7655611" y="6438"/>
                  </a:lnTo>
                  <a:lnTo>
                    <a:pt x="7626718" y="23088"/>
                  </a:lnTo>
                  <a:lnTo>
                    <a:pt x="7603731" y="45999"/>
                  </a:lnTo>
                  <a:lnTo>
                    <a:pt x="7567765" y="92900"/>
                  </a:lnTo>
                  <a:lnTo>
                    <a:pt x="7550302" y="110972"/>
                  </a:lnTo>
                  <a:lnTo>
                    <a:pt x="7529906" y="123342"/>
                  </a:lnTo>
                  <a:lnTo>
                    <a:pt x="7504531" y="127927"/>
                  </a:lnTo>
                  <a:lnTo>
                    <a:pt x="7479144" y="123342"/>
                  </a:lnTo>
                  <a:lnTo>
                    <a:pt x="7458748" y="110972"/>
                  </a:lnTo>
                  <a:lnTo>
                    <a:pt x="7441285" y="92900"/>
                  </a:lnTo>
                  <a:lnTo>
                    <a:pt x="7405306" y="45999"/>
                  </a:lnTo>
                  <a:lnTo>
                    <a:pt x="7382332" y="23088"/>
                  </a:lnTo>
                  <a:lnTo>
                    <a:pt x="7353440" y="6438"/>
                  </a:lnTo>
                  <a:lnTo>
                    <a:pt x="7316305" y="0"/>
                  </a:lnTo>
                  <a:lnTo>
                    <a:pt x="7279183" y="6438"/>
                  </a:lnTo>
                  <a:lnTo>
                    <a:pt x="7250290" y="23088"/>
                  </a:lnTo>
                  <a:lnTo>
                    <a:pt x="7227316" y="45999"/>
                  </a:lnTo>
                  <a:lnTo>
                    <a:pt x="7191337" y="92900"/>
                  </a:lnTo>
                  <a:lnTo>
                    <a:pt x="7173887" y="110972"/>
                  </a:lnTo>
                  <a:lnTo>
                    <a:pt x="7153478" y="123342"/>
                  </a:lnTo>
                  <a:lnTo>
                    <a:pt x="7128103" y="127927"/>
                  </a:lnTo>
                  <a:lnTo>
                    <a:pt x="7102716" y="123342"/>
                  </a:lnTo>
                  <a:lnTo>
                    <a:pt x="7082320" y="110972"/>
                  </a:lnTo>
                  <a:lnTo>
                    <a:pt x="7064857" y="92900"/>
                  </a:lnTo>
                  <a:lnTo>
                    <a:pt x="7028878" y="45986"/>
                  </a:lnTo>
                  <a:lnTo>
                    <a:pt x="7005904" y="23088"/>
                  </a:lnTo>
                  <a:lnTo>
                    <a:pt x="6977012" y="6438"/>
                  </a:lnTo>
                  <a:lnTo>
                    <a:pt x="6939877" y="0"/>
                  </a:lnTo>
                  <a:lnTo>
                    <a:pt x="6902755" y="6438"/>
                  </a:lnTo>
                  <a:lnTo>
                    <a:pt x="6873875" y="23088"/>
                  </a:lnTo>
                  <a:lnTo>
                    <a:pt x="6850888" y="45999"/>
                  </a:lnTo>
                  <a:lnTo>
                    <a:pt x="6814921" y="92900"/>
                  </a:lnTo>
                  <a:lnTo>
                    <a:pt x="6797459" y="110972"/>
                  </a:lnTo>
                  <a:lnTo>
                    <a:pt x="6777063" y="123342"/>
                  </a:lnTo>
                  <a:lnTo>
                    <a:pt x="6751688" y="127927"/>
                  </a:lnTo>
                  <a:lnTo>
                    <a:pt x="6726314" y="123342"/>
                  </a:lnTo>
                  <a:lnTo>
                    <a:pt x="6705917" y="110972"/>
                  </a:lnTo>
                  <a:lnTo>
                    <a:pt x="6688455" y="92900"/>
                  </a:lnTo>
                  <a:lnTo>
                    <a:pt x="6652488" y="45999"/>
                  </a:lnTo>
                  <a:lnTo>
                    <a:pt x="6629501" y="23088"/>
                  </a:lnTo>
                  <a:lnTo>
                    <a:pt x="6600609" y="6438"/>
                  </a:lnTo>
                  <a:lnTo>
                    <a:pt x="6563487" y="0"/>
                  </a:lnTo>
                  <a:lnTo>
                    <a:pt x="6526352" y="6438"/>
                  </a:lnTo>
                  <a:lnTo>
                    <a:pt x="6497472" y="23088"/>
                  </a:lnTo>
                  <a:lnTo>
                    <a:pt x="6474485" y="45999"/>
                  </a:lnTo>
                  <a:lnTo>
                    <a:pt x="6438506" y="92900"/>
                  </a:lnTo>
                  <a:lnTo>
                    <a:pt x="6421056" y="110972"/>
                  </a:lnTo>
                  <a:lnTo>
                    <a:pt x="6400660" y="123342"/>
                  </a:lnTo>
                  <a:lnTo>
                    <a:pt x="6375273" y="127927"/>
                  </a:lnTo>
                  <a:lnTo>
                    <a:pt x="6349898" y="123342"/>
                  </a:lnTo>
                  <a:lnTo>
                    <a:pt x="6329489" y="110972"/>
                  </a:lnTo>
                  <a:lnTo>
                    <a:pt x="6312027" y="92900"/>
                  </a:lnTo>
                  <a:lnTo>
                    <a:pt x="6276048" y="45986"/>
                  </a:lnTo>
                  <a:lnTo>
                    <a:pt x="6253061" y="23088"/>
                  </a:lnTo>
                  <a:lnTo>
                    <a:pt x="6224181" y="6438"/>
                  </a:lnTo>
                  <a:lnTo>
                    <a:pt x="6187046" y="0"/>
                  </a:lnTo>
                  <a:lnTo>
                    <a:pt x="6149911" y="6438"/>
                  </a:lnTo>
                  <a:lnTo>
                    <a:pt x="6121019" y="23088"/>
                  </a:lnTo>
                  <a:lnTo>
                    <a:pt x="6098032" y="45986"/>
                  </a:lnTo>
                  <a:lnTo>
                    <a:pt x="6062053" y="92900"/>
                  </a:lnTo>
                  <a:lnTo>
                    <a:pt x="6044590" y="110972"/>
                  </a:lnTo>
                  <a:lnTo>
                    <a:pt x="6024194" y="123342"/>
                  </a:lnTo>
                  <a:lnTo>
                    <a:pt x="5998807" y="127927"/>
                  </a:lnTo>
                  <a:lnTo>
                    <a:pt x="5973432" y="123342"/>
                  </a:lnTo>
                  <a:lnTo>
                    <a:pt x="5953036" y="110972"/>
                  </a:lnTo>
                  <a:lnTo>
                    <a:pt x="5935573" y="92900"/>
                  </a:lnTo>
                  <a:lnTo>
                    <a:pt x="5899594" y="45999"/>
                  </a:lnTo>
                  <a:lnTo>
                    <a:pt x="5876607" y="23088"/>
                  </a:lnTo>
                  <a:lnTo>
                    <a:pt x="5847715" y="6438"/>
                  </a:lnTo>
                  <a:lnTo>
                    <a:pt x="5810580" y="0"/>
                  </a:lnTo>
                  <a:lnTo>
                    <a:pt x="5773445" y="6438"/>
                  </a:lnTo>
                  <a:lnTo>
                    <a:pt x="5744553" y="23088"/>
                  </a:lnTo>
                  <a:lnTo>
                    <a:pt x="5721578" y="45986"/>
                  </a:lnTo>
                  <a:lnTo>
                    <a:pt x="5685587" y="92900"/>
                  </a:lnTo>
                  <a:lnTo>
                    <a:pt x="5668124" y="110972"/>
                  </a:lnTo>
                  <a:lnTo>
                    <a:pt x="5647728" y="123342"/>
                  </a:lnTo>
                  <a:lnTo>
                    <a:pt x="5622353" y="127927"/>
                  </a:lnTo>
                  <a:lnTo>
                    <a:pt x="5596966" y="123342"/>
                  </a:lnTo>
                  <a:lnTo>
                    <a:pt x="5576557" y="110972"/>
                  </a:lnTo>
                  <a:lnTo>
                    <a:pt x="5559095" y="92900"/>
                  </a:lnTo>
                  <a:lnTo>
                    <a:pt x="5523103" y="45986"/>
                  </a:lnTo>
                  <a:lnTo>
                    <a:pt x="5500116" y="23088"/>
                  </a:lnTo>
                  <a:lnTo>
                    <a:pt x="5471223" y="6438"/>
                  </a:lnTo>
                  <a:lnTo>
                    <a:pt x="5434076" y="0"/>
                  </a:lnTo>
                  <a:lnTo>
                    <a:pt x="5396941" y="6438"/>
                  </a:lnTo>
                  <a:lnTo>
                    <a:pt x="5368048" y="23088"/>
                  </a:lnTo>
                  <a:lnTo>
                    <a:pt x="5345061" y="45986"/>
                  </a:lnTo>
                  <a:lnTo>
                    <a:pt x="5309070" y="92900"/>
                  </a:lnTo>
                  <a:lnTo>
                    <a:pt x="5291607" y="110972"/>
                  </a:lnTo>
                  <a:lnTo>
                    <a:pt x="5271198" y="123342"/>
                  </a:lnTo>
                  <a:lnTo>
                    <a:pt x="5245811" y="127927"/>
                  </a:lnTo>
                  <a:lnTo>
                    <a:pt x="5245811" y="163449"/>
                  </a:lnTo>
                  <a:lnTo>
                    <a:pt x="5282946" y="157022"/>
                  </a:lnTo>
                  <a:lnTo>
                    <a:pt x="5311851" y="140373"/>
                  </a:lnTo>
                  <a:lnTo>
                    <a:pt x="5334838" y="117462"/>
                  </a:lnTo>
                  <a:lnTo>
                    <a:pt x="5370817" y="70561"/>
                  </a:lnTo>
                  <a:lnTo>
                    <a:pt x="5388292" y="52489"/>
                  </a:lnTo>
                  <a:lnTo>
                    <a:pt x="5408688" y="40119"/>
                  </a:lnTo>
                  <a:lnTo>
                    <a:pt x="5434076" y="35534"/>
                  </a:lnTo>
                  <a:lnTo>
                    <a:pt x="5459463" y="40119"/>
                  </a:lnTo>
                  <a:lnTo>
                    <a:pt x="5479872" y="52489"/>
                  </a:lnTo>
                  <a:lnTo>
                    <a:pt x="5497334" y="70561"/>
                  </a:lnTo>
                  <a:lnTo>
                    <a:pt x="5533326" y="117462"/>
                  </a:lnTo>
                  <a:lnTo>
                    <a:pt x="5556313" y="140373"/>
                  </a:lnTo>
                  <a:lnTo>
                    <a:pt x="5585206" y="157022"/>
                  </a:lnTo>
                  <a:lnTo>
                    <a:pt x="5622353" y="163449"/>
                  </a:lnTo>
                  <a:lnTo>
                    <a:pt x="5659488" y="157022"/>
                  </a:lnTo>
                  <a:lnTo>
                    <a:pt x="5688381" y="140373"/>
                  </a:lnTo>
                  <a:lnTo>
                    <a:pt x="5711355" y="117462"/>
                  </a:lnTo>
                  <a:lnTo>
                    <a:pt x="5747347" y="70548"/>
                  </a:lnTo>
                  <a:lnTo>
                    <a:pt x="5764796" y="52476"/>
                  </a:lnTo>
                  <a:lnTo>
                    <a:pt x="5785205" y="40119"/>
                  </a:lnTo>
                  <a:lnTo>
                    <a:pt x="5810580" y="35534"/>
                  </a:lnTo>
                  <a:lnTo>
                    <a:pt x="5835967" y="40119"/>
                  </a:lnTo>
                  <a:lnTo>
                    <a:pt x="5856363" y="52489"/>
                  </a:lnTo>
                  <a:lnTo>
                    <a:pt x="5873826" y="70561"/>
                  </a:lnTo>
                  <a:lnTo>
                    <a:pt x="5909805" y="117462"/>
                  </a:lnTo>
                  <a:lnTo>
                    <a:pt x="5932792" y="140373"/>
                  </a:lnTo>
                  <a:lnTo>
                    <a:pt x="5961685" y="157022"/>
                  </a:lnTo>
                  <a:lnTo>
                    <a:pt x="5998807" y="163449"/>
                  </a:lnTo>
                  <a:lnTo>
                    <a:pt x="6035941" y="157022"/>
                  </a:lnTo>
                  <a:lnTo>
                    <a:pt x="6064834" y="140373"/>
                  </a:lnTo>
                  <a:lnTo>
                    <a:pt x="6087821" y="117462"/>
                  </a:lnTo>
                  <a:lnTo>
                    <a:pt x="6123813" y="70548"/>
                  </a:lnTo>
                  <a:lnTo>
                    <a:pt x="6141263" y="52476"/>
                  </a:lnTo>
                  <a:lnTo>
                    <a:pt x="6161659" y="40119"/>
                  </a:lnTo>
                  <a:lnTo>
                    <a:pt x="6187046" y="35534"/>
                  </a:lnTo>
                  <a:lnTo>
                    <a:pt x="6212421" y="40119"/>
                  </a:lnTo>
                  <a:lnTo>
                    <a:pt x="6232817" y="52476"/>
                  </a:lnTo>
                  <a:lnTo>
                    <a:pt x="6250279" y="70548"/>
                  </a:lnTo>
                  <a:lnTo>
                    <a:pt x="6286258" y="117462"/>
                  </a:lnTo>
                  <a:lnTo>
                    <a:pt x="6309245" y="140373"/>
                  </a:lnTo>
                  <a:lnTo>
                    <a:pt x="6338138" y="157022"/>
                  </a:lnTo>
                  <a:lnTo>
                    <a:pt x="6375273" y="163449"/>
                  </a:lnTo>
                  <a:lnTo>
                    <a:pt x="6412408" y="157022"/>
                  </a:lnTo>
                  <a:lnTo>
                    <a:pt x="6441287" y="140373"/>
                  </a:lnTo>
                  <a:lnTo>
                    <a:pt x="6464274" y="117462"/>
                  </a:lnTo>
                  <a:lnTo>
                    <a:pt x="6500241" y="70548"/>
                  </a:lnTo>
                  <a:lnTo>
                    <a:pt x="6517703" y="52476"/>
                  </a:lnTo>
                  <a:lnTo>
                    <a:pt x="6538112" y="40119"/>
                  </a:lnTo>
                  <a:lnTo>
                    <a:pt x="6563487" y="35534"/>
                  </a:lnTo>
                  <a:lnTo>
                    <a:pt x="6588861" y="40119"/>
                  </a:lnTo>
                  <a:lnTo>
                    <a:pt x="6609258" y="52476"/>
                  </a:lnTo>
                  <a:lnTo>
                    <a:pt x="6626720" y="70548"/>
                  </a:lnTo>
                  <a:lnTo>
                    <a:pt x="6662699" y="117462"/>
                  </a:lnTo>
                  <a:lnTo>
                    <a:pt x="6685674" y="140373"/>
                  </a:lnTo>
                  <a:lnTo>
                    <a:pt x="6714566" y="157022"/>
                  </a:lnTo>
                  <a:lnTo>
                    <a:pt x="6751688" y="163449"/>
                  </a:lnTo>
                  <a:lnTo>
                    <a:pt x="6788823" y="157022"/>
                  </a:lnTo>
                  <a:lnTo>
                    <a:pt x="6817703" y="140373"/>
                  </a:lnTo>
                  <a:lnTo>
                    <a:pt x="6840677" y="117462"/>
                  </a:lnTo>
                  <a:lnTo>
                    <a:pt x="6876656" y="70548"/>
                  </a:lnTo>
                  <a:lnTo>
                    <a:pt x="6894106" y="52476"/>
                  </a:lnTo>
                  <a:lnTo>
                    <a:pt x="6914502" y="40119"/>
                  </a:lnTo>
                  <a:lnTo>
                    <a:pt x="6939877" y="35534"/>
                  </a:lnTo>
                  <a:lnTo>
                    <a:pt x="6965251" y="40119"/>
                  </a:lnTo>
                  <a:lnTo>
                    <a:pt x="6985660" y="52476"/>
                  </a:lnTo>
                  <a:lnTo>
                    <a:pt x="7003110" y="70548"/>
                  </a:lnTo>
                  <a:lnTo>
                    <a:pt x="7039102" y="117462"/>
                  </a:lnTo>
                  <a:lnTo>
                    <a:pt x="7062089" y="140373"/>
                  </a:lnTo>
                  <a:lnTo>
                    <a:pt x="7090969" y="157022"/>
                  </a:lnTo>
                  <a:lnTo>
                    <a:pt x="7128103" y="163449"/>
                  </a:lnTo>
                  <a:lnTo>
                    <a:pt x="7165238" y="157022"/>
                  </a:lnTo>
                  <a:lnTo>
                    <a:pt x="7194131" y="140373"/>
                  </a:lnTo>
                  <a:lnTo>
                    <a:pt x="7217105" y="117462"/>
                  </a:lnTo>
                  <a:lnTo>
                    <a:pt x="7253084" y="70548"/>
                  </a:lnTo>
                  <a:lnTo>
                    <a:pt x="7270534" y="52476"/>
                  </a:lnTo>
                  <a:lnTo>
                    <a:pt x="7290943" y="40119"/>
                  </a:lnTo>
                  <a:lnTo>
                    <a:pt x="7316317" y="35534"/>
                  </a:lnTo>
                  <a:lnTo>
                    <a:pt x="7341692" y="40119"/>
                  </a:lnTo>
                  <a:lnTo>
                    <a:pt x="7362101" y="52476"/>
                  </a:lnTo>
                  <a:lnTo>
                    <a:pt x="7379551" y="70548"/>
                  </a:lnTo>
                  <a:lnTo>
                    <a:pt x="7415530" y="117462"/>
                  </a:lnTo>
                  <a:lnTo>
                    <a:pt x="7438517" y="140373"/>
                  </a:lnTo>
                  <a:lnTo>
                    <a:pt x="7467409" y="157022"/>
                  </a:lnTo>
                  <a:lnTo>
                    <a:pt x="7504531" y="163449"/>
                  </a:lnTo>
                  <a:lnTo>
                    <a:pt x="7541666" y="157022"/>
                  </a:lnTo>
                  <a:lnTo>
                    <a:pt x="7570546" y="140373"/>
                  </a:lnTo>
                  <a:lnTo>
                    <a:pt x="7593533" y="117462"/>
                  </a:lnTo>
                  <a:lnTo>
                    <a:pt x="7629499" y="70548"/>
                  </a:lnTo>
                  <a:lnTo>
                    <a:pt x="7646962" y="52476"/>
                  </a:lnTo>
                  <a:lnTo>
                    <a:pt x="7667371" y="40119"/>
                  </a:lnTo>
                  <a:lnTo>
                    <a:pt x="7692745" y="35534"/>
                  </a:lnTo>
                  <a:lnTo>
                    <a:pt x="7718133" y="40119"/>
                  </a:lnTo>
                  <a:lnTo>
                    <a:pt x="7738529" y="52476"/>
                  </a:lnTo>
                  <a:lnTo>
                    <a:pt x="7755979" y="70548"/>
                  </a:lnTo>
                  <a:lnTo>
                    <a:pt x="7772540" y="92252"/>
                  </a:lnTo>
                  <a:lnTo>
                    <a:pt x="7791958" y="117462"/>
                  </a:lnTo>
                  <a:lnTo>
                    <a:pt x="7814932" y="140373"/>
                  </a:lnTo>
                  <a:lnTo>
                    <a:pt x="7843825" y="157022"/>
                  </a:lnTo>
                  <a:lnTo>
                    <a:pt x="7880947" y="163449"/>
                  </a:lnTo>
                  <a:lnTo>
                    <a:pt x="7880947" y="127927"/>
                  </a:lnTo>
                  <a:close/>
                </a:path>
              </a:pathLst>
            </a:custGeom>
            <a:solidFill>
              <a:srgbClr val="0D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530544" y="3625127"/>
              <a:ext cx="6234430" cy="1002665"/>
            </a:xfrm>
            <a:custGeom>
              <a:avLst/>
              <a:gdLst/>
              <a:ahLst/>
              <a:cxnLst/>
              <a:rect l="l" t="t" r="r" b="b"/>
              <a:pathLst>
                <a:path w="6234430" h="1002664">
                  <a:moveTo>
                    <a:pt x="5948872" y="1002453"/>
                  </a:moveTo>
                  <a:lnTo>
                    <a:pt x="285746" y="1002453"/>
                  </a:lnTo>
                  <a:lnTo>
                    <a:pt x="239399" y="998713"/>
                  </a:lnTo>
                  <a:lnTo>
                    <a:pt x="195431" y="987885"/>
                  </a:lnTo>
                  <a:lnTo>
                    <a:pt x="154431" y="970558"/>
                  </a:lnTo>
                  <a:lnTo>
                    <a:pt x="116989" y="947320"/>
                  </a:lnTo>
                  <a:lnTo>
                    <a:pt x="83694" y="918759"/>
                  </a:lnTo>
                  <a:lnTo>
                    <a:pt x="55133" y="885463"/>
                  </a:lnTo>
                  <a:lnTo>
                    <a:pt x="31894" y="848022"/>
                  </a:lnTo>
                  <a:lnTo>
                    <a:pt x="14567" y="807022"/>
                  </a:lnTo>
                  <a:lnTo>
                    <a:pt x="3739" y="763053"/>
                  </a:lnTo>
                  <a:lnTo>
                    <a:pt x="0" y="716703"/>
                  </a:lnTo>
                  <a:lnTo>
                    <a:pt x="0" y="285749"/>
                  </a:lnTo>
                  <a:lnTo>
                    <a:pt x="3739" y="239399"/>
                  </a:lnTo>
                  <a:lnTo>
                    <a:pt x="14567" y="195430"/>
                  </a:lnTo>
                  <a:lnTo>
                    <a:pt x="31894" y="154431"/>
                  </a:lnTo>
                  <a:lnTo>
                    <a:pt x="55133" y="116989"/>
                  </a:lnTo>
                  <a:lnTo>
                    <a:pt x="83694" y="83694"/>
                  </a:lnTo>
                  <a:lnTo>
                    <a:pt x="116989" y="55133"/>
                  </a:lnTo>
                  <a:lnTo>
                    <a:pt x="154431" y="31894"/>
                  </a:lnTo>
                  <a:lnTo>
                    <a:pt x="195431" y="14567"/>
                  </a:lnTo>
                  <a:lnTo>
                    <a:pt x="239399" y="3739"/>
                  </a:lnTo>
                  <a:lnTo>
                    <a:pt x="285749" y="0"/>
                  </a:lnTo>
                  <a:lnTo>
                    <a:pt x="5948869" y="0"/>
                  </a:lnTo>
                  <a:lnTo>
                    <a:pt x="5995219" y="3739"/>
                  </a:lnTo>
                  <a:lnTo>
                    <a:pt x="6039187" y="14567"/>
                  </a:lnTo>
                  <a:lnTo>
                    <a:pt x="6080187" y="31894"/>
                  </a:lnTo>
                  <a:lnTo>
                    <a:pt x="6117629" y="55133"/>
                  </a:lnTo>
                  <a:lnTo>
                    <a:pt x="6150924" y="83694"/>
                  </a:lnTo>
                  <a:lnTo>
                    <a:pt x="6179485" y="116989"/>
                  </a:lnTo>
                  <a:lnTo>
                    <a:pt x="6202724" y="154431"/>
                  </a:lnTo>
                  <a:lnTo>
                    <a:pt x="6220051" y="195430"/>
                  </a:lnTo>
                  <a:lnTo>
                    <a:pt x="6230879" y="239399"/>
                  </a:lnTo>
                  <a:lnTo>
                    <a:pt x="6234006" y="278153"/>
                  </a:lnTo>
                  <a:lnTo>
                    <a:pt x="6234006" y="724300"/>
                  </a:lnTo>
                  <a:lnTo>
                    <a:pt x="6230879" y="763053"/>
                  </a:lnTo>
                  <a:lnTo>
                    <a:pt x="6220051" y="807022"/>
                  </a:lnTo>
                  <a:lnTo>
                    <a:pt x="6202724" y="848022"/>
                  </a:lnTo>
                  <a:lnTo>
                    <a:pt x="6179485" y="885463"/>
                  </a:lnTo>
                  <a:lnTo>
                    <a:pt x="6150924" y="918759"/>
                  </a:lnTo>
                  <a:lnTo>
                    <a:pt x="6117629" y="947320"/>
                  </a:lnTo>
                  <a:lnTo>
                    <a:pt x="6080187" y="970558"/>
                  </a:lnTo>
                  <a:lnTo>
                    <a:pt x="6039187" y="987885"/>
                  </a:lnTo>
                  <a:lnTo>
                    <a:pt x="5995219" y="998713"/>
                  </a:lnTo>
                  <a:lnTo>
                    <a:pt x="5948872" y="1002453"/>
                  </a:lnTo>
                  <a:close/>
                </a:path>
              </a:pathLst>
            </a:custGeom>
            <a:solidFill>
              <a:srgbClr val="FEF5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530812" y="3625127"/>
              <a:ext cx="6234430" cy="918844"/>
            </a:xfrm>
            <a:custGeom>
              <a:avLst/>
              <a:gdLst/>
              <a:ahLst/>
              <a:cxnLst/>
              <a:rect l="l" t="t" r="r" b="b"/>
              <a:pathLst>
                <a:path w="6234430" h="918845">
                  <a:moveTo>
                    <a:pt x="285722" y="0"/>
                  </a:moveTo>
                  <a:lnTo>
                    <a:pt x="5948298" y="0"/>
                  </a:lnTo>
                  <a:lnTo>
                    <a:pt x="5994644" y="3739"/>
                  </a:lnTo>
                  <a:lnTo>
                    <a:pt x="6038609" y="14566"/>
                  </a:lnTo>
                  <a:lnTo>
                    <a:pt x="6079604" y="31891"/>
                  </a:lnTo>
                  <a:lnTo>
                    <a:pt x="6117042" y="55127"/>
                  </a:lnTo>
                  <a:lnTo>
                    <a:pt x="6150334" y="83686"/>
                  </a:lnTo>
                  <a:lnTo>
                    <a:pt x="6178893" y="116978"/>
                  </a:lnTo>
                  <a:lnTo>
                    <a:pt x="6202129" y="154416"/>
                  </a:lnTo>
                  <a:lnTo>
                    <a:pt x="6219454" y="195412"/>
                  </a:lnTo>
                  <a:lnTo>
                    <a:pt x="6230281" y="239376"/>
                  </a:lnTo>
                  <a:lnTo>
                    <a:pt x="6234020" y="285722"/>
                  </a:lnTo>
                  <a:lnTo>
                    <a:pt x="6234020" y="716634"/>
                  </a:lnTo>
                  <a:lnTo>
                    <a:pt x="6230281" y="762980"/>
                  </a:lnTo>
                  <a:lnTo>
                    <a:pt x="6219454" y="806944"/>
                  </a:lnTo>
                </a:path>
                <a:path w="6234430" h="918845">
                  <a:moveTo>
                    <a:pt x="83686" y="918670"/>
                  </a:moveTo>
                  <a:lnTo>
                    <a:pt x="55127" y="885378"/>
                  </a:lnTo>
                  <a:lnTo>
                    <a:pt x="31891" y="847940"/>
                  </a:lnTo>
                  <a:lnTo>
                    <a:pt x="14566" y="806945"/>
                  </a:lnTo>
                  <a:lnTo>
                    <a:pt x="3739" y="762980"/>
                  </a:lnTo>
                  <a:lnTo>
                    <a:pt x="0" y="716634"/>
                  </a:lnTo>
                  <a:lnTo>
                    <a:pt x="0" y="285722"/>
                  </a:lnTo>
                  <a:lnTo>
                    <a:pt x="3739" y="239376"/>
                  </a:lnTo>
                  <a:lnTo>
                    <a:pt x="14566" y="195412"/>
                  </a:lnTo>
                  <a:lnTo>
                    <a:pt x="31891" y="154416"/>
                  </a:lnTo>
                  <a:lnTo>
                    <a:pt x="55127" y="116978"/>
                  </a:lnTo>
                  <a:lnTo>
                    <a:pt x="83686" y="83686"/>
                  </a:lnTo>
                  <a:lnTo>
                    <a:pt x="116978" y="55127"/>
                  </a:lnTo>
                  <a:lnTo>
                    <a:pt x="154416" y="31891"/>
                  </a:lnTo>
                  <a:lnTo>
                    <a:pt x="195412" y="14566"/>
                  </a:lnTo>
                  <a:lnTo>
                    <a:pt x="239376" y="3739"/>
                  </a:lnTo>
                  <a:lnTo>
                    <a:pt x="285722" y="0"/>
                  </a:lnTo>
                </a:path>
              </a:pathLst>
            </a:custGeom>
            <a:ln w="76199">
              <a:solidFill>
                <a:srgbClr val="0D4E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378144" y="4804828"/>
              <a:ext cx="6234430" cy="1002665"/>
            </a:xfrm>
            <a:custGeom>
              <a:avLst/>
              <a:gdLst/>
              <a:ahLst/>
              <a:cxnLst/>
              <a:rect l="l" t="t" r="r" b="b"/>
              <a:pathLst>
                <a:path w="6234430" h="1002664">
                  <a:moveTo>
                    <a:pt x="5948870" y="1002453"/>
                  </a:moveTo>
                  <a:lnTo>
                    <a:pt x="285748" y="1002453"/>
                  </a:lnTo>
                  <a:lnTo>
                    <a:pt x="239399" y="998713"/>
                  </a:lnTo>
                  <a:lnTo>
                    <a:pt x="195431" y="987885"/>
                  </a:lnTo>
                  <a:lnTo>
                    <a:pt x="154431" y="970558"/>
                  </a:lnTo>
                  <a:lnTo>
                    <a:pt x="116989" y="947320"/>
                  </a:lnTo>
                  <a:lnTo>
                    <a:pt x="83694" y="918759"/>
                  </a:lnTo>
                  <a:lnTo>
                    <a:pt x="55133" y="885463"/>
                  </a:lnTo>
                  <a:lnTo>
                    <a:pt x="31894" y="848021"/>
                  </a:lnTo>
                  <a:lnTo>
                    <a:pt x="14567" y="807022"/>
                  </a:lnTo>
                  <a:lnTo>
                    <a:pt x="3739" y="763053"/>
                  </a:lnTo>
                  <a:lnTo>
                    <a:pt x="0" y="716703"/>
                  </a:lnTo>
                  <a:lnTo>
                    <a:pt x="0" y="285749"/>
                  </a:lnTo>
                  <a:lnTo>
                    <a:pt x="3739" y="239399"/>
                  </a:lnTo>
                  <a:lnTo>
                    <a:pt x="14567" y="195430"/>
                  </a:lnTo>
                  <a:lnTo>
                    <a:pt x="31894" y="154431"/>
                  </a:lnTo>
                  <a:lnTo>
                    <a:pt x="55133" y="116989"/>
                  </a:lnTo>
                  <a:lnTo>
                    <a:pt x="83694" y="83694"/>
                  </a:lnTo>
                  <a:lnTo>
                    <a:pt x="116989" y="55132"/>
                  </a:lnTo>
                  <a:lnTo>
                    <a:pt x="154431" y="31894"/>
                  </a:lnTo>
                  <a:lnTo>
                    <a:pt x="195431" y="14567"/>
                  </a:lnTo>
                  <a:lnTo>
                    <a:pt x="239399" y="3739"/>
                  </a:lnTo>
                  <a:lnTo>
                    <a:pt x="285748" y="0"/>
                  </a:lnTo>
                  <a:lnTo>
                    <a:pt x="5948871" y="0"/>
                  </a:lnTo>
                  <a:lnTo>
                    <a:pt x="5995219" y="3739"/>
                  </a:lnTo>
                  <a:lnTo>
                    <a:pt x="6039187" y="14567"/>
                  </a:lnTo>
                  <a:lnTo>
                    <a:pt x="6080187" y="31894"/>
                  </a:lnTo>
                  <a:lnTo>
                    <a:pt x="6117629" y="55132"/>
                  </a:lnTo>
                  <a:lnTo>
                    <a:pt x="6150924" y="83694"/>
                  </a:lnTo>
                  <a:lnTo>
                    <a:pt x="6179485" y="116989"/>
                  </a:lnTo>
                  <a:lnTo>
                    <a:pt x="6202724" y="154431"/>
                  </a:lnTo>
                  <a:lnTo>
                    <a:pt x="6220051" y="195430"/>
                  </a:lnTo>
                  <a:lnTo>
                    <a:pt x="6230879" y="239399"/>
                  </a:lnTo>
                  <a:lnTo>
                    <a:pt x="6234006" y="278154"/>
                  </a:lnTo>
                  <a:lnTo>
                    <a:pt x="6234006" y="724298"/>
                  </a:lnTo>
                  <a:lnTo>
                    <a:pt x="6230879" y="763053"/>
                  </a:lnTo>
                  <a:lnTo>
                    <a:pt x="6220051" y="807022"/>
                  </a:lnTo>
                  <a:lnTo>
                    <a:pt x="6202724" y="848021"/>
                  </a:lnTo>
                  <a:lnTo>
                    <a:pt x="6179485" y="885463"/>
                  </a:lnTo>
                  <a:lnTo>
                    <a:pt x="6150924" y="918759"/>
                  </a:lnTo>
                  <a:lnTo>
                    <a:pt x="6117629" y="947320"/>
                  </a:lnTo>
                  <a:lnTo>
                    <a:pt x="6080187" y="970558"/>
                  </a:lnTo>
                  <a:lnTo>
                    <a:pt x="6039187" y="987885"/>
                  </a:lnTo>
                  <a:lnTo>
                    <a:pt x="5995219" y="998713"/>
                  </a:lnTo>
                  <a:lnTo>
                    <a:pt x="5948870" y="1002453"/>
                  </a:lnTo>
                  <a:close/>
                </a:path>
              </a:pathLst>
            </a:custGeom>
            <a:solidFill>
              <a:srgbClr val="0D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30544" y="4957228"/>
              <a:ext cx="6234430" cy="1002665"/>
            </a:xfrm>
            <a:custGeom>
              <a:avLst/>
              <a:gdLst/>
              <a:ahLst/>
              <a:cxnLst/>
              <a:rect l="l" t="t" r="r" b="b"/>
              <a:pathLst>
                <a:path w="6234430" h="1002664">
                  <a:moveTo>
                    <a:pt x="5948870" y="1002453"/>
                  </a:moveTo>
                  <a:lnTo>
                    <a:pt x="285748" y="1002453"/>
                  </a:lnTo>
                  <a:lnTo>
                    <a:pt x="239399" y="998713"/>
                  </a:lnTo>
                  <a:lnTo>
                    <a:pt x="195431" y="987885"/>
                  </a:lnTo>
                  <a:lnTo>
                    <a:pt x="154431" y="970558"/>
                  </a:lnTo>
                  <a:lnTo>
                    <a:pt x="116989" y="947320"/>
                  </a:lnTo>
                  <a:lnTo>
                    <a:pt x="83694" y="918759"/>
                  </a:lnTo>
                  <a:lnTo>
                    <a:pt x="55133" y="885463"/>
                  </a:lnTo>
                  <a:lnTo>
                    <a:pt x="31894" y="848022"/>
                  </a:lnTo>
                  <a:lnTo>
                    <a:pt x="14567" y="807022"/>
                  </a:lnTo>
                  <a:lnTo>
                    <a:pt x="3739" y="763053"/>
                  </a:lnTo>
                  <a:lnTo>
                    <a:pt x="0" y="716703"/>
                  </a:lnTo>
                  <a:lnTo>
                    <a:pt x="0" y="285750"/>
                  </a:lnTo>
                  <a:lnTo>
                    <a:pt x="3739" y="239399"/>
                  </a:lnTo>
                  <a:lnTo>
                    <a:pt x="14567" y="195430"/>
                  </a:lnTo>
                  <a:lnTo>
                    <a:pt x="31894" y="154431"/>
                  </a:lnTo>
                  <a:lnTo>
                    <a:pt x="55133" y="116989"/>
                  </a:lnTo>
                  <a:lnTo>
                    <a:pt x="83694" y="83694"/>
                  </a:lnTo>
                  <a:lnTo>
                    <a:pt x="116989" y="55133"/>
                  </a:lnTo>
                  <a:lnTo>
                    <a:pt x="154431" y="31894"/>
                  </a:lnTo>
                  <a:lnTo>
                    <a:pt x="195431" y="14567"/>
                  </a:lnTo>
                  <a:lnTo>
                    <a:pt x="239399" y="3739"/>
                  </a:lnTo>
                  <a:lnTo>
                    <a:pt x="285749" y="0"/>
                  </a:lnTo>
                  <a:lnTo>
                    <a:pt x="5948869" y="0"/>
                  </a:lnTo>
                  <a:lnTo>
                    <a:pt x="5995219" y="3739"/>
                  </a:lnTo>
                  <a:lnTo>
                    <a:pt x="6039187" y="14567"/>
                  </a:lnTo>
                  <a:lnTo>
                    <a:pt x="6080187" y="31894"/>
                  </a:lnTo>
                  <a:lnTo>
                    <a:pt x="6117629" y="55133"/>
                  </a:lnTo>
                  <a:lnTo>
                    <a:pt x="6150924" y="83694"/>
                  </a:lnTo>
                  <a:lnTo>
                    <a:pt x="6179485" y="116989"/>
                  </a:lnTo>
                  <a:lnTo>
                    <a:pt x="6202724" y="154431"/>
                  </a:lnTo>
                  <a:lnTo>
                    <a:pt x="6220051" y="195430"/>
                  </a:lnTo>
                  <a:lnTo>
                    <a:pt x="6230879" y="239399"/>
                  </a:lnTo>
                  <a:lnTo>
                    <a:pt x="6234006" y="278153"/>
                  </a:lnTo>
                  <a:lnTo>
                    <a:pt x="6234006" y="724300"/>
                  </a:lnTo>
                  <a:lnTo>
                    <a:pt x="6230879" y="763053"/>
                  </a:lnTo>
                  <a:lnTo>
                    <a:pt x="6220051" y="807022"/>
                  </a:lnTo>
                  <a:lnTo>
                    <a:pt x="6202724" y="848022"/>
                  </a:lnTo>
                  <a:lnTo>
                    <a:pt x="6179485" y="885463"/>
                  </a:lnTo>
                  <a:lnTo>
                    <a:pt x="6150924" y="918759"/>
                  </a:lnTo>
                  <a:lnTo>
                    <a:pt x="6117629" y="947320"/>
                  </a:lnTo>
                  <a:lnTo>
                    <a:pt x="6080187" y="970558"/>
                  </a:lnTo>
                  <a:lnTo>
                    <a:pt x="6039187" y="987885"/>
                  </a:lnTo>
                  <a:lnTo>
                    <a:pt x="5995219" y="998713"/>
                  </a:lnTo>
                  <a:lnTo>
                    <a:pt x="5948870" y="1002453"/>
                  </a:lnTo>
                  <a:close/>
                </a:path>
              </a:pathLst>
            </a:custGeom>
            <a:solidFill>
              <a:srgbClr val="FEF5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530812" y="4957228"/>
              <a:ext cx="6234430" cy="998855"/>
            </a:xfrm>
            <a:custGeom>
              <a:avLst/>
              <a:gdLst/>
              <a:ahLst/>
              <a:cxnLst/>
              <a:rect l="l" t="t" r="r" b="b"/>
              <a:pathLst>
                <a:path w="6234430" h="998854">
                  <a:moveTo>
                    <a:pt x="285722" y="0"/>
                  </a:moveTo>
                  <a:lnTo>
                    <a:pt x="5948298" y="0"/>
                  </a:lnTo>
                  <a:lnTo>
                    <a:pt x="5994644" y="3739"/>
                  </a:lnTo>
                  <a:lnTo>
                    <a:pt x="6038609" y="14566"/>
                  </a:lnTo>
                  <a:lnTo>
                    <a:pt x="6079604" y="31891"/>
                  </a:lnTo>
                  <a:lnTo>
                    <a:pt x="6117042" y="55127"/>
                  </a:lnTo>
                  <a:lnTo>
                    <a:pt x="6150334" y="83686"/>
                  </a:lnTo>
                  <a:lnTo>
                    <a:pt x="6178893" y="116978"/>
                  </a:lnTo>
                  <a:lnTo>
                    <a:pt x="6202129" y="154416"/>
                  </a:lnTo>
                  <a:lnTo>
                    <a:pt x="6219454" y="195412"/>
                  </a:lnTo>
                  <a:lnTo>
                    <a:pt x="6230281" y="239376"/>
                  </a:lnTo>
                  <a:lnTo>
                    <a:pt x="6234020" y="285722"/>
                  </a:lnTo>
                  <a:lnTo>
                    <a:pt x="6234020" y="716634"/>
                  </a:lnTo>
                  <a:lnTo>
                    <a:pt x="6230281" y="762980"/>
                  </a:lnTo>
                  <a:lnTo>
                    <a:pt x="6219454" y="806945"/>
                  </a:lnTo>
                  <a:lnTo>
                    <a:pt x="6202129" y="847940"/>
                  </a:lnTo>
                  <a:lnTo>
                    <a:pt x="6178893" y="885378"/>
                  </a:lnTo>
                  <a:lnTo>
                    <a:pt x="6150334" y="918671"/>
                  </a:lnTo>
                </a:path>
                <a:path w="6234430" h="998854">
                  <a:moveTo>
                    <a:pt x="6137276" y="929872"/>
                  </a:moveTo>
                  <a:lnTo>
                    <a:pt x="6117042" y="947229"/>
                  </a:lnTo>
                </a:path>
                <a:path w="6234430" h="998854">
                  <a:moveTo>
                    <a:pt x="6103356" y="955723"/>
                  </a:moveTo>
                  <a:lnTo>
                    <a:pt x="6079604" y="970465"/>
                  </a:lnTo>
                </a:path>
                <a:path w="6234430" h="998854">
                  <a:moveTo>
                    <a:pt x="6067583" y="975545"/>
                  </a:moveTo>
                  <a:lnTo>
                    <a:pt x="6038609" y="987790"/>
                  </a:lnTo>
                </a:path>
                <a:path w="6234430" h="998854">
                  <a:moveTo>
                    <a:pt x="6014253" y="993788"/>
                  </a:moveTo>
                  <a:lnTo>
                    <a:pt x="5994644" y="998617"/>
                  </a:lnTo>
                </a:path>
                <a:path w="6234430" h="998854">
                  <a:moveTo>
                    <a:pt x="239376" y="998617"/>
                  </a:moveTo>
                  <a:lnTo>
                    <a:pt x="195412" y="987791"/>
                  </a:lnTo>
                  <a:lnTo>
                    <a:pt x="154416" y="970465"/>
                  </a:lnTo>
                  <a:lnTo>
                    <a:pt x="116978" y="947229"/>
                  </a:lnTo>
                  <a:lnTo>
                    <a:pt x="83686" y="918671"/>
                  </a:lnTo>
                  <a:lnTo>
                    <a:pt x="55127" y="885378"/>
                  </a:lnTo>
                  <a:lnTo>
                    <a:pt x="31891" y="847940"/>
                  </a:lnTo>
                  <a:lnTo>
                    <a:pt x="14566" y="806945"/>
                  </a:lnTo>
                  <a:lnTo>
                    <a:pt x="3739" y="762980"/>
                  </a:lnTo>
                  <a:lnTo>
                    <a:pt x="0" y="716634"/>
                  </a:lnTo>
                  <a:lnTo>
                    <a:pt x="0" y="285722"/>
                  </a:lnTo>
                  <a:lnTo>
                    <a:pt x="3739" y="239376"/>
                  </a:lnTo>
                  <a:lnTo>
                    <a:pt x="14566" y="195412"/>
                  </a:lnTo>
                  <a:lnTo>
                    <a:pt x="31891" y="154416"/>
                  </a:lnTo>
                  <a:lnTo>
                    <a:pt x="55127" y="116978"/>
                  </a:lnTo>
                  <a:lnTo>
                    <a:pt x="83686" y="83686"/>
                  </a:lnTo>
                  <a:lnTo>
                    <a:pt x="116978" y="55127"/>
                  </a:lnTo>
                  <a:lnTo>
                    <a:pt x="154416" y="31891"/>
                  </a:lnTo>
                  <a:lnTo>
                    <a:pt x="195412" y="14566"/>
                  </a:lnTo>
                  <a:lnTo>
                    <a:pt x="239376" y="3739"/>
                  </a:lnTo>
                  <a:lnTo>
                    <a:pt x="285722" y="0"/>
                  </a:lnTo>
                </a:path>
              </a:pathLst>
            </a:custGeom>
            <a:ln w="76199">
              <a:solidFill>
                <a:srgbClr val="0D4E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378144" y="6140656"/>
              <a:ext cx="6234430" cy="1002665"/>
            </a:xfrm>
            <a:custGeom>
              <a:avLst/>
              <a:gdLst/>
              <a:ahLst/>
              <a:cxnLst/>
              <a:rect l="l" t="t" r="r" b="b"/>
              <a:pathLst>
                <a:path w="6234430" h="1002665">
                  <a:moveTo>
                    <a:pt x="5948869" y="1002453"/>
                  </a:moveTo>
                  <a:lnTo>
                    <a:pt x="285749" y="1002453"/>
                  </a:lnTo>
                  <a:lnTo>
                    <a:pt x="239399" y="998713"/>
                  </a:lnTo>
                  <a:lnTo>
                    <a:pt x="195431" y="987885"/>
                  </a:lnTo>
                  <a:lnTo>
                    <a:pt x="154431" y="970558"/>
                  </a:lnTo>
                  <a:lnTo>
                    <a:pt x="116989" y="947320"/>
                  </a:lnTo>
                  <a:lnTo>
                    <a:pt x="83694" y="918759"/>
                  </a:lnTo>
                  <a:lnTo>
                    <a:pt x="55133" y="885463"/>
                  </a:lnTo>
                  <a:lnTo>
                    <a:pt x="31894" y="848021"/>
                  </a:lnTo>
                  <a:lnTo>
                    <a:pt x="14567" y="807022"/>
                  </a:lnTo>
                  <a:lnTo>
                    <a:pt x="3739" y="763053"/>
                  </a:lnTo>
                  <a:lnTo>
                    <a:pt x="0" y="716703"/>
                  </a:lnTo>
                  <a:lnTo>
                    <a:pt x="0" y="285749"/>
                  </a:lnTo>
                  <a:lnTo>
                    <a:pt x="3739" y="239399"/>
                  </a:lnTo>
                  <a:lnTo>
                    <a:pt x="14567" y="195430"/>
                  </a:lnTo>
                  <a:lnTo>
                    <a:pt x="31894" y="154431"/>
                  </a:lnTo>
                  <a:lnTo>
                    <a:pt x="55133" y="116989"/>
                  </a:lnTo>
                  <a:lnTo>
                    <a:pt x="83694" y="83694"/>
                  </a:lnTo>
                  <a:lnTo>
                    <a:pt x="116989" y="55133"/>
                  </a:lnTo>
                  <a:lnTo>
                    <a:pt x="154431" y="31894"/>
                  </a:lnTo>
                  <a:lnTo>
                    <a:pt x="195431" y="14567"/>
                  </a:lnTo>
                  <a:lnTo>
                    <a:pt x="239399" y="3739"/>
                  </a:lnTo>
                  <a:lnTo>
                    <a:pt x="285749" y="0"/>
                  </a:lnTo>
                  <a:lnTo>
                    <a:pt x="5948869" y="0"/>
                  </a:lnTo>
                  <a:lnTo>
                    <a:pt x="5995219" y="3739"/>
                  </a:lnTo>
                  <a:lnTo>
                    <a:pt x="6039187" y="14567"/>
                  </a:lnTo>
                  <a:lnTo>
                    <a:pt x="6080187" y="31894"/>
                  </a:lnTo>
                  <a:lnTo>
                    <a:pt x="6117629" y="55133"/>
                  </a:lnTo>
                  <a:lnTo>
                    <a:pt x="6150924" y="83694"/>
                  </a:lnTo>
                  <a:lnTo>
                    <a:pt x="6179485" y="116989"/>
                  </a:lnTo>
                  <a:lnTo>
                    <a:pt x="6202724" y="154431"/>
                  </a:lnTo>
                  <a:lnTo>
                    <a:pt x="6220051" y="195430"/>
                  </a:lnTo>
                  <a:lnTo>
                    <a:pt x="6230879" y="239399"/>
                  </a:lnTo>
                  <a:lnTo>
                    <a:pt x="6234006" y="278154"/>
                  </a:lnTo>
                  <a:lnTo>
                    <a:pt x="6234006" y="724298"/>
                  </a:lnTo>
                  <a:lnTo>
                    <a:pt x="6230879" y="763053"/>
                  </a:lnTo>
                  <a:lnTo>
                    <a:pt x="6220051" y="807022"/>
                  </a:lnTo>
                  <a:lnTo>
                    <a:pt x="6202724" y="848021"/>
                  </a:lnTo>
                  <a:lnTo>
                    <a:pt x="6179485" y="885463"/>
                  </a:lnTo>
                  <a:lnTo>
                    <a:pt x="6150924" y="918759"/>
                  </a:lnTo>
                  <a:lnTo>
                    <a:pt x="6117629" y="947320"/>
                  </a:lnTo>
                  <a:lnTo>
                    <a:pt x="6080187" y="970558"/>
                  </a:lnTo>
                  <a:lnTo>
                    <a:pt x="6039187" y="987885"/>
                  </a:lnTo>
                  <a:lnTo>
                    <a:pt x="5995219" y="998713"/>
                  </a:lnTo>
                  <a:lnTo>
                    <a:pt x="5948869" y="1002453"/>
                  </a:lnTo>
                  <a:close/>
                </a:path>
              </a:pathLst>
            </a:custGeom>
            <a:solidFill>
              <a:srgbClr val="0D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530544" y="6293057"/>
              <a:ext cx="6234430" cy="1002665"/>
            </a:xfrm>
            <a:custGeom>
              <a:avLst/>
              <a:gdLst/>
              <a:ahLst/>
              <a:cxnLst/>
              <a:rect l="l" t="t" r="r" b="b"/>
              <a:pathLst>
                <a:path w="6234430" h="1002665">
                  <a:moveTo>
                    <a:pt x="5948871" y="1002453"/>
                  </a:moveTo>
                  <a:lnTo>
                    <a:pt x="285747" y="1002453"/>
                  </a:lnTo>
                  <a:lnTo>
                    <a:pt x="239399" y="998713"/>
                  </a:lnTo>
                  <a:lnTo>
                    <a:pt x="195431" y="987885"/>
                  </a:lnTo>
                  <a:lnTo>
                    <a:pt x="154431" y="970558"/>
                  </a:lnTo>
                  <a:lnTo>
                    <a:pt x="116989" y="947320"/>
                  </a:lnTo>
                  <a:lnTo>
                    <a:pt x="83694" y="918759"/>
                  </a:lnTo>
                  <a:lnTo>
                    <a:pt x="55133" y="885463"/>
                  </a:lnTo>
                  <a:lnTo>
                    <a:pt x="31894" y="848021"/>
                  </a:lnTo>
                  <a:lnTo>
                    <a:pt x="14567" y="807022"/>
                  </a:lnTo>
                  <a:lnTo>
                    <a:pt x="3739" y="763053"/>
                  </a:lnTo>
                  <a:lnTo>
                    <a:pt x="0" y="716703"/>
                  </a:lnTo>
                  <a:lnTo>
                    <a:pt x="0" y="285749"/>
                  </a:lnTo>
                  <a:lnTo>
                    <a:pt x="3739" y="239399"/>
                  </a:lnTo>
                  <a:lnTo>
                    <a:pt x="14567" y="195431"/>
                  </a:lnTo>
                  <a:lnTo>
                    <a:pt x="31894" y="154431"/>
                  </a:lnTo>
                  <a:lnTo>
                    <a:pt x="55133" y="116989"/>
                  </a:lnTo>
                  <a:lnTo>
                    <a:pt x="83694" y="83694"/>
                  </a:lnTo>
                  <a:lnTo>
                    <a:pt x="116989" y="55133"/>
                  </a:lnTo>
                  <a:lnTo>
                    <a:pt x="154431" y="31894"/>
                  </a:lnTo>
                  <a:lnTo>
                    <a:pt x="195431" y="14567"/>
                  </a:lnTo>
                  <a:lnTo>
                    <a:pt x="239399" y="3739"/>
                  </a:lnTo>
                  <a:lnTo>
                    <a:pt x="285749" y="0"/>
                  </a:lnTo>
                  <a:lnTo>
                    <a:pt x="5948869" y="0"/>
                  </a:lnTo>
                  <a:lnTo>
                    <a:pt x="5995219" y="3739"/>
                  </a:lnTo>
                  <a:lnTo>
                    <a:pt x="6039187" y="14567"/>
                  </a:lnTo>
                  <a:lnTo>
                    <a:pt x="6080187" y="31894"/>
                  </a:lnTo>
                  <a:lnTo>
                    <a:pt x="6117629" y="55133"/>
                  </a:lnTo>
                  <a:lnTo>
                    <a:pt x="6150924" y="83694"/>
                  </a:lnTo>
                  <a:lnTo>
                    <a:pt x="6179485" y="116989"/>
                  </a:lnTo>
                  <a:lnTo>
                    <a:pt x="6202724" y="154431"/>
                  </a:lnTo>
                  <a:lnTo>
                    <a:pt x="6220051" y="195431"/>
                  </a:lnTo>
                  <a:lnTo>
                    <a:pt x="6230879" y="239399"/>
                  </a:lnTo>
                  <a:lnTo>
                    <a:pt x="6234006" y="278153"/>
                  </a:lnTo>
                  <a:lnTo>
                    <a:pt x="6234006" y="724300"/>
                  </a:lnTo>
                  <a:lnTo>
                    <a:pt x="6230879" y="763053"/>
                  </a:lnTo>
                  <a:lnTo>
                    <a:pt x="6220051" y="807022"/>
                  </a:lnTo>
                  <a:lnTo>
                    <a:pt x="6202724" y="848021"/>
                  </a:lnTo>
                  <a:lnTo>
                    <a:pt x="6179485" y="885463"/>
                  </a:lnTo>
                  <a:lnTo>
                    <a:pt x="6150924" y="918759"/>
                  </a:lnTo>
                  <a:lnTo>
                    <a:pt x="6117629" y="947320"/>
                  </a:lnTo>
                  <a:lnTo>
                    <a:pt x="6080187" y="970558"/>
                  </a:lnTo>
                  <a:lnTo>
                    <a:pt x="6039187" y="987885"/>
                  </a:lnTo>
                  <a:lnTo>
                    <a:pt x="5995219" y="998713"/>
                  </a:lnTo>
                  <a:lnTo>
                    <a:pt x="5948871" y="1002453"/>
                  </a:lnTo>
                  <a:close/>
                </a:path>
              </a:pathLst>
            </a:custGeom>
            <a:solidFill>
              <a:srgbClr val="FEF5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530812" y="6293057"/>
              <a:ext cx="6234430" cy="988060"/>
            </a:xfrm>
            <a:custGeom>
              <a:avLst/>
              <a:gdLst/>
              <a:ahLst/>
              <a:cxnLst/>
              <a:rect l="l" t="t" r="r" b="b"/>
              <a:pathLst>
                <a:path w="6234430" h="988059">
                  <a:moveTo>
                    <a:pt x="285722" y="0"/>
                  </a:moveTo>
                  <a:lnTo>
                    <a:pt x="5948298" y="0"/>
                  </a:lnTo>
                  <a:lnTo>
                    <a:pt x="5994644" y="3739"/>
                  </a:lnTo>
                  <a:lnTo>
                    <a:pt x="6038609" y="14566"/>
                  </a:lnTo>
                  <a:lnTo>
                    <a:pt x="6079604" y="31891"/>
                  </a:lnTo>
                  <a:lnTo>
                    <a:pt x="6117042" y="55127"/>
                  </a:lnTo>
                  <a:lnTo>
                    <a:pt x="6150334" y="83686"/>
                  </a:lnTo>
                  <a:lnTo>
                    <a:pt x="6178893" y="116978"/>
                  </a:lnTo>
                  <a:lnTo>
                    <a:pt x="6202129" y="154416"/>
                  </a:lnTo>
                  <a:lnTo>
                    <a:pt x="6219454" y="195412"/>
                  </a:lnTo>
                  <a:lnTo>
                    <a:pt x="6230281" y="239376"/>
                  </a:lnTo>
                  <a:lnTo>
                    <a:pt x="6234020" y="285722"/>
                  </a:lnTo>
                  <a:lnTo>
                    <a:pt x="6234020" y="716634"/>
                  </a:lnTo>
                  <a:lnTo>
                    <a:pt x="6230281" y="762980"/>
                  </a:lnTo>
                  <a:lnTo>
                    <a:pt x="6219454" y="806945"/>
                  </a:lnTo>
                  <a:lnTo>
                    <a:pt x="6202129" y="847940"/>
                  </a:lnTo>
                  <a:lnTo>
                    <a:pt x="6178893" y="885378"/>
                  </a:lnTo>
                  <a:lnTo>
                    <a:pt x="6150334" y="918671"/>
                  </a:lnTo>
                  <a:lnTo>
                    <a:pt x="6117042" y="947229"/>
                  </a:lnTo>
                  <a:lnTo>
                    <a:pt x="6079604" y="970465"/>
                  </a:lnTo>
                  <a:lnTo>
                    <a:pt x="6038609" y="987790"/>
                  </a:lnTo>
                </a:path>
                <a:path w="6234430" h="988059">
                  <a:moveTo>
                    <a:pt x="195412" y="987791"/>
                  </a:moveTo>
                  <a:lnTo>
                    <a:pt x="154416" y="970465"/>
                  </a:lnTo>
                  <a:lnTo>
                    <a:pt x="116978" y="947229"/>
                  </a:lnTo>
                  <a:lnTo>
                    <a:pt x="83686" y="918671"/>
                  </a:lnTo>
                  <a:lnTo>
                    <a:pt x="55127" y="885378"/>
                  </a:lnTo>
                  <a:lnTo>
                    <a:pt x="31891" y="847940"/>
                  </a:lnTo>
                  <a:lnTo>
                    <a:pt x="14566" y="806945"/>
                  </a:lnTo>
                  <a:lnTo>
                    <a:pt x="3739" y="762980"/>
                  </a:lnTo>
                  <a:lnTo>
                    <a:pt x="0" y="716634"/>
                  </a:lnTo>
                  <a:lnTo>
                    <a:pt x="0" y="285722"/>
                  </a:lnTo>
                  <a:lnTo>
                    <a:pt x="3739" y="239376"/>
                  </a:lnTo>
                  <a:lnTo>
                    <a:pt x="14566" y="195412"/>
                  </a:lnTo>
                  <a:lnTo>
                    <a:pt x="31891" y="154416"/>
                  </a:lnTo>
                  <a:lnTo>
                    <a:pt x="55127" y="116978"/>
                  </a:lnTo>
                  <a:lnTo>
                    <a:pt x="83686" y="83686"/>
                  </a:lnTo>
                  <a:lnTo>
                    <a:pt x="116978" y="55127"/>
                  </a:lnTo>
                  <a:lnTo>
                    <a:pt x="154416" y="31891"/>
                  </a:lnTo>
                  <a:lnTo>
                    <a:pt x="195412" y="14566"/>
                  </a:lnTo>
                  <a:lnTo>
                    <a:pt x="239376" y="3739"/>
                  </a:lnTo>
                  <a:lnTo>
                    <a:pt x="285722" y="0"/>
                  </a:lnTo>
                </a:path>
              </a:pathLst>
            </a:custGeom>
            <a:ln w="76199">
              <a:solidFill>
                <a:srgbClr val="0D4E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638800" y="1409700"/>
            <a:ext cx="8153400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  <a:ea typeface="Tahoma" panose="020B0604030504040204" pitchFamily="34" charset="0"/>
                <a:cs typeface="Tahoma" panose="020B0604030504040204" pitchFamily="34" charset="0"/>
              </a:rPr>
              <a:t>Daftar Isi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3692647" y="3693236"/>
            <a:ext cx="4342765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0" marR="5080" indent="-1086485">
              <a:lnSpc>
                <a:spcPct val="114999"/>
              </a:lnSpc>
              <a:spcBef>
                <a:spcPts val="100"/>
              </a:spcBef>
            </a:pPr>
            <a:r>
              <a:rPr sz="2500" spc="-10" dirty="0">
                <a:solidFill>
                  <a:srgbClr val="0D4E4E"/>
                </a:solidFill>
                <a:latin typeface="Georgia"/>
                <a:cs typeface="Georgia"/>
              </a:rPr>
              <a:t>Apa</a:t>
            </a:r>
            <a:r>
              <a:rPr sz="2500" spc="40" dirty="0">
                <a:solidFill>
                  <a:srgbClr val="0D4E4E"/>
                </a:solidFill>
                <a:latin typeface="Georgia"/>
                <a:cs typeface="Georgia"/>
              </a:rPr>
              <a:t> itu </a:t>
            </a:r>
            <a:r>
              <a:rPr sz="2500" spc="-10" dirty="0">
                <a:solidFill>
                  <a:srgbClr val="0D4E4E"/>
                </a:solidFill>
                <a:latin typeface="Georgia"/>
                <a:cs typeface="Georgia"/>
              </a:rPr>
              <a:t>Aplikasi</a:t>
            </a:r>
            <a:r>
              <a:rPr sz="2500" spc="40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500" spc="-10" dirty="0">
                <a:solidFill>
                  <a:srgbClr val="0D4E4E"/>
                </a:solidFill>
                <a:latin typeface="Georgia"/>
                <a:cs typeface="Georgia"/>
              </a:rPr>
              <a:t>Bank</a:t>
            </a:r>
            <a:r>
              <a:rPr sz="2500" spc="40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500" spc="30" dirty="0">
                <a:solidFill>
                  <a:srgbClr val="0D4E4E"/>
                </a:solidFill>
                <a:latin typeface="Georgia"/>
                <a:cs typeface="Georgia"/>
              </a:rPr>
              <a:t>Sampah </a:t>
            </a:r>
            <a:r>
              <a:rPr sz="2500" spc="-590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500" spc="35" dirty="0">
                <a:solidFill>
                  <a:srgbClr val="0D4E4E"/>
                </a:solidFill>
                <a:latin typeface="Georgia"/>
                <a:cs typeface="Georgia"/>
              </a:rPr>
              <a:t>Berbasis</a:t>
            </a:r>
            <a:r>
              <a:rPr sz="2500" spc="45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500" spc="55" dirty="0">
                <a:solidFill>
                  <a:srgbClr val="0D4E4E"/>
                </a:solidFill>
                <a:latin typeface="Georgia"/>
                <a:cs typeface="Georgia"/>
              </a:rPr>
              <a:t>Web?</a:t>
            </a:r>
            <a:endParaRPr sz="2500">
              <a:latin typeface="Georgia"/>
              <a:cs typeface="Georg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84384" y="4886613"/>
            <a:ext cx="3063875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2620" marR="5080" indent="-630555">
              <a:lnSpc>
                <a:spcPct val="114999"/>
              </a:lnSpc>
              <a:spcBef>
                <a:spcPts val="100"/>
              </a:spcBef>
            </a:pPr>
            <a:r>
              <a:rPr sz="2500" spc="50" dirty="0">
                <a:solidFill>
                  <a:srgbClr val="0D4E4E"/>
                </a:solidFill>
                <a:latin typeface="Georgia"/>
                <a:cs typeface="Georgia"/>
              </a:rPr>
              <a:t>Mengapa</a:t>
            </a:r>
            <a:r>
              <a:rPr sz="2500" spc="20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500" spc="-10" dirty="0">
                <a:solidFill>
                  <a:srgbClr val="0D4E4E"/>
                </a:solidFill>
                <a:latin typeface="Georgia"/>
                <a:cs typeface="Georgia"/>
              </a:rPr>
              <a:t>Aplikasi</a:t>
            </a:r>
            <a:r>
              <a:rPr sz="2500" spc="25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500" spc="-45" dirty="0">
                <a:solidFill>
                  <a:srgbClr val="0D4E4E"/>
                </a:solidFill>
                <a:latin typeface="Georgia"/>
                <a:cs typeface="Georgia"/>
              </a:rPr>
              <a:t>Ini </a:t>
            </a:r>
            <a:r>
              <a:rPr sz="2500" spc="-590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500" spc="20" dirty="0">
                <a:solidFill>
                  <a:srgbClr val="0D4E4E"/>
                </a:solidFill>
                <a:latin typeface="Georgia"/>
                <a:cs typeface="Georgia"/>
              </a:rPr>
              <a:t>Diperlukan?</a:t>
            </a:r>
            <a:endParaRPr sz="2500">
              <a:latin typeface="Georgia"/>
              <a:cs typeface="Georg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836862" y="6294914"/>
            <a:ext cx="375920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0760" marR="5080" indent="-988694">
              <a:lnSpc>
                <a:spcPct val="114999"/>
              </a:lnSpc>
              <a:spcBef>
                <a:spcPts val="100"/>
              </a:spcBef>
            </a:pPr>
            <a:r>
              <a:rPr sz="2500" spc="15" dirty="0">
                <a:solidFill>
                  <a:srgbClr val="0D4E4E"/>
                </a:solidFill>
                <a:latin typeface="Georgia"/>
                <a:cs typeface="Georgia"/>
              </a:rPr>
              <a:t>Siapa </a:t>
            </a:r>
            <a:r>
              <a:rPr sz="2500" spc="60" dirty="0">
                <a:solidFill>
                  <a:srgbClr val="0D4E4E"/>
                </a:solidFill>
                <a:latin typeface="Georgia"/>
                <a:cs typeface="Georgia"/>
              </a:rPr>
              <a:t>yang </a:t>
            </a:r>
            <a:r>
              <a:rPr sz="2500" spc="45" dirty="0">
                <a:solidFill>
                  <a:srgbClr val="0D4E4E"/>
                </a:solidFill>
                <a:latin typeface="Georgia"/>
                <a:cs typeface="Georgia"/>
              </a:rPr>
              <a:t>Menggunakan </a:t>
            </a:r>
            <a:r>
              <a:rPr sz="2500" spc="-590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500" spc="-10" dirty="0">
                <a:solidFill>
                  <a:srgbClr val="0D4E4E"/>
                </a:solidFill>
                <a:latin typeface="Georgia"/>
                <a:cs typeface="Georgia"/>
              </a:rPr>
              <a:t>Aplikasi</a:t>
            </a:r>
            <a:r>
              <a:rPr sz="2500" spc="45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500" spc="-40" dirty="0">
                <a:solidFill>
                  <a:srgbClr val="0D4E4E"/>
                </a:solidFill>
                <a:latin typeface="Georgia"/>
                <a:cs typeface="Georgia"/>
              </a:rPr>
              <a:t>Ini?</a:t>
            </a:r>
            <a:endParaRPr sz="2500">
              <a:latin typeface="Georgia"/>
              <a:cs typeface="Georg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95414" y="7630742"/>
            <a:ext cx="264160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834" marR="5080" indent="-445770">
              <a:lnSpc>
                <a:spcPct val="114999"/>
              </a:lnSpc>
              <a:spcBef>
                <a:spcPts val="100"/>
              </a:spcBef>
            </a:pPr>
            <a:r>
              <a:rPr sz="2500" spc="20" dirty="0">
                <a:solidFill>
                  <a:srgbClr val="0D4E4E"/>
                </a:solidFill>
                <a:latin typeface="Georgia"/>
                <a:cs typeface="Georgia"/>
              </a:rPr>
              <a:t>Kapan </a:t>
            </a:r>
            <a:r>
              <a:rPr sz="2500" spc="-10" dirty="0">
                <a:solidFill>
                  <a:srgbClr val="0D4E4E"/>
                </a:solidFill>
                <a:latin typeface="Georgia"/>
                <a:cs typeface="Georgia"/>
              </a:rPr>
              <a:t>Aplikasi</a:t>
            </a:r>
            <a:r>
              <a:rPr sz="2500" spc="25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500" spc="-45" dirty="0">
                <a:solidFill>
                  <a:srgbClr val="0D4E4E"/>
                </a:solidFill>
                <a:latin typeface="Georgia"/>
                <a:cs typeface="Georgia"/>
              </a:rPr>
              <a:t>Ini </a:t>
            </a:r>
            <a:r>
              <a:rPr sz="2500" spc="-590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500" spc="20" dirty="0">
                <a:solidFill>
                  <a:srgbClr val="0D4E4E"/>
                </a:solidFill>
                <a:latin typeface="Georgia"/>
                <a:cs typeface="Georgia"/>
              </a:rPr>
              <a:t>Digunakan?</a:t>
            </a:r>
            <a:endParaRPr sz="2500">
              <a:latin typeface="Georgia"/>
              <a:cs typeface="Georg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683387" y="3693236"/>
            <a:ext cx="389636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09370" marR="5080" indent="-1297305">
              <a:lnSpc>
                <a:spcPct val="114999"/>
              </a:lnSpc>
              <a:spcBef>
                <a:spcPts val="100"/>
              </a:spcBef>
            </a:pPr>
            <a:r>
              <a:rPr sz="2500" spc="-25" dirty="0">
                <a:solidFill>
                  <a:srgbClr val="0D4E4E"/>
                </a:solidFill>
                <a:latin typeface="Georgia"/>
                <a:cs typeface="Georgia"/>
              </a:rPr>
              <a:t>Di</a:t>
            </a:r>
            <a:r>
              <a:rPr sz="2500" spc="40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500" spc="15" dirty="0">
                <a:solidFill>
                  <a:srgbClr val="0D4E4E"/>
                </a:solidFill>
                <a:latin typeface="Georgia"/>
                <a:cs typeface="Georgia"/>
              </a:rPr>
              <a:t>Mana</a:t>
            </a:r>
            <a:r>
              <a:rPr sz="2500" spc="40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500" spc="-10" dirty="0">
                <a:solidFill>
                  <a:srgbClr val="0D4E4E"/>
                </a:solidFill>
                <a:latin typeface="Georgia"/>
                <a:cs typeface="Georgia"/>
              </a:rPr>
              <a:t>Aplikasi</a:t>
            </a:r>
            <a:r>
              <a:rPr sz="2500" spc="40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500" spc="-45" dirty="0">
                <a:solidFill>
                  <a:srgbClr val="0D4E4E"/>
                </a:solidFill>
                <a:latin typeface="Georgia"/>
                <a:cs typeface="Georgia"/>
              </a:rPr>
              <a:t>Ini</a:t>
            </a:r>
            <a:r>
              <a:rPr sz="2500" spc="40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500" spc="35" dirty="0">
                <a:solidFill>
                  <a:srgbClr val="0D4E4E"/>
                </a:solidFill>
                <a:latin typeface="Georgia"/>
                <a:cs typeface="Georgia"/>
              </a:rPr>
              <a:t>Dapat </a:t>
            </a:r>
            <a:r>
              <a:rPr sz="2500" spc="-590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500" spc="30" dirty="0">
                <a:solidFill>
                  <a:srgbClr val="0D4E4E"/>
                </a:solidFill>
                <a:latin typeface="Georgia"/>
                <a:cs typeface="Georgia"/>
              </a:rPr>
              <a:t>Diakses?</a:t>
            </a:r>
            <a:endParaRPr sz="2500">
              <a:latin typeface="Georgia"/>
              <a:cs typeface="Georg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080384" y="4886613"/>
            <a:ext cx="3232785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7870" marR="5080" indent="-725805">
              <a:lnSpc>
                <a:spcPct val="114999"/>
              </a:lnSpc>
              <a:spcBef>
                <a:spcPts val="100"/>
              </a:spcBef>
            </a:pPr>
            <a:r>
              <a:rPr sz="2500" spc="15" dirty="0">
                <a:solidFill>
                  <a:srgbClr val="0D4E4E"/>
                </a:solidFill>
                <a:latin typeface="Georgia"/>
                <a:cs typeface="Georgia"/>
              </a:rPr>
              <a:t>Bagaimana </a:t>
            </a:r>
            <a:r>
              <a:rPr sz="2500" spc="60" dirty="0">
                <a:solidFill>
                  <a:srgbClr val="0D4E4E"/>
                </a:solidFill>
                <a:latin typeface="Georgia"/>
                <a:cs typeface="Georgia"/>
              </a:rPr>
              <a:t>Cara </a:t>
            </a:r>
            <a:r>
              <a:rPr sz="2500" dirty="0">
                <a:solidFill>
                  <a:srgbClr val="0D4E4E"/>
                </a:solidFill>
                <a:latin typeface="Georgia"/>
                <a:cs typeface="Georgia"/>
              </a:rPr>
              <a:t>Kerja </a:t>
            </a:r>
            <a:r>
              <a:rPr sz="2500" spc="-590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500" spc="-10" dirty="0">
                <a:solidFill>
                  <a:srgbClr val="0D4E4E"/>
                </a:solidFill>
                <a:latin typeface="Georgia"/>
                <a:cs typeface="Georgia"/>
              </a:rPr>
              <a:t>Aplikasi</a:t>
            </a:r>
            <a:r>
              <a:rPr sz="2500" spc="40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500" spc="-40" dirty="0">
                <a:solidFill>
                  <a:srgbClr val="0D4E4E"/>
                </a:solidFill>
                <a:latin typeface="Georgia"/>
                <a:cs typeface="Georgia"/>
              </a:rPr>
              <a:t>Ini?</a:t>
            </a:r>
            <a:endParaRPr sz="2500">
              <a:latin typeface="Georgia"/>
              <a:cs typeface="Georg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579914" y="6463195"/>
            <a:ext cx="21031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5" dirty="0">
                <a:solidFill>
                  <a:srgbClr val="0D4E4E"/>
                </a:solidFill>
                <a:latin typeface="Georgia"/>
                <a:cs typeface="Georgia"/>
              </a:rPr>
              <a:t>K</a:t>
            </a:r>
            <a:r>
              <a:rPr sz="3000" spc="175" dirty="0">
                <a:solidFill>
                  <a:srgbClr val="0D4E4E"/>
                </a:solidFill>
                <a:latin typeface="Georgia"/>
                <a:cs typeface="Georgia"/>
              </a:rPr>
              <a:t>e</a:t>
            </a:r>
            <a:r>
              <a:rPr sz="3000" spc="90" dirty="0">
                <a:solidFill>
                  <a:srgbClr val="0D4E4E"/>
                </a:solidFill>
                <a:latin typeface="Georgia"/>
                <a:cs typeface="Georgia"/>
              </a:rPr>
              <a:t>s</a:t>
            </a:r>
            <a:r>
              <a:rPr sz="3000" spc="-40" dirty="0">
                <a:solidFill>
                  <a:srgbClr val="0D4E4E"/>
                </a:solidFill>
                <a:latin typeface="Georgia"/>
                <a:cs typeface="Georgia"/>
              </a:rPr>
              <a:t>i</a:t>
            </a:r>
            <a:r>
              <a:rPr sz="3000" spc="35" dirty="0">
                <a:solidFill>
                  <a:srgbClr val="0D4E4E"/>
                </a:solidFill>
                <a:latin typeface="Georgia"/>
                <a:cs typeface="Georgia"/>
              </a:rPr>
              <a:t>m</a:t>
            </a:r>
            <a:r>
              <a:rPr sz="3000" spc="75" dirty="0">
                <a:solidFill>
                  <a:srgbClr val="0D4E4E"/>
                </a:solidFill>
                <a:latin typeface="Georgia"/>
                <a:cs typeface="Georgia"/>
              </a:rPr>
              <a:t>p</a:t>
            </a:r>
            <a:r>
              <a:rPr sz="3000" spc="65" dirty="0">
                <a:solidFill>
                  <a:srgbClr val="0D4E4E"/>
                </a:solidFill>
                <a:latin typeface="Georgia"/>
                <a:cs typeface="Georgia"/>
              </a:rPr>
              <a:t>u</a:t>
            </a:r>
            <a:r>
              <a:rPr sz="3000" spc="-45" dirty="0">
                <a:solidFill>
                  <a:srgbClr val="0D4E4E"/>
                </a:solidFill>
                <a:latin typeface="Georgia"/>
                <a:cs typeface="Georgia"/>
              </a:rPr>
              <a:t>l</a:t>
            </a:r>
            <a:r>
              <a:rPr sz="3000" spc="35" dirty="0">
                <a:solidFill>
                  <a:srgbClr val="0D4E4E"/>
                </a:solidFill>
                <a:latin typeface="Georgia"/>
                <a:cs typeface="Georgia"/>
              </a:rPr>
              <a:t>a</a:t>
            </a:r>
            <a:r>
              <a:rPr sz="3000" spc="45" dirty="0">
                <a:solidFill>
                  <a:srgbClr val="0D4E4E"/>
                </a:solidFill>
                <a:latin typeface="Georgia"/>
                <a:cs typeface="Georgia"/>
              </a:rPr>
              <a:t>n</a:t>
            </a:r>
            <a:endParaRPr sz="3000">
              <a:latin typeface="Georgia"/>
              <a:cs typeface="Georg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16000" y="574386"/>
            <a:ext cx="76796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47925" algn="l"/>
                <a:tab pos="5760720" algn="l"/>
              </a:tabLst>
            </a:pPr>
            <a:r>
              <a:rPr sz="3000" spc="210" dirty="0">
                <a:solidFill>
                  <a:srgbClr val="0D4E4E"/>
                </a:solidFill>
                <a:latin typeface="Georgia"/>
                <a:cs typeface="Georgia"/>
              </a:rPr>
              <a:t>U</a:t>
            </a:r>
            <a:r>
              <a:rPr sz="3000" spc="270" dirty="0">
                <a:solidFill>
                  <a:srgbClr val="0D4E4E"/>
                </a:solidFill>
                <a:latin typeface="Georgia"/>
                <a:cs typeface="Georgia"/>
              </a:rPr>
              <a:t>n</a:t>
            </a:r>
            <a:r>
              <a:rPr sz="3000" spc="185" dirty="0">
                <a:solidFill>
                  <a:srgbClr val="0D4E4E"/>
                </a:solidFill>
                <a:latin typeface="Georgia"/>
                <a:cs typeface="Georgia"/>
              </a:rPr>
              <a:t>i</a:t>
            </a:r>
            <a:r>
              <a:rPr sz="3000" spc="250" dirty="0">
                <a:solidFill>
                  <a:srgbClr val="0D4E4E"/>
                </a:solidFill>
                <a:latin typeface="Georgia"/>
                <a:cs typeface="Georgia"/>
              </a:rPr>
              <a:t>v</a:t>
            </a:r>
            <a:r>
              <a:rPr sz="3000" spc="400" dirty="0">
                <a:solidFill>
                  <a:srgbClr val="0D4E4E"/>
                </a:solidFill>
                <a:latin typeface="Georgia"/>
                <a:cs typeface="Georgia"/>
              </a:rPr>
              <a:t>e</a:t>
            </a:r>
            <a:r>
              <a:rPr sz="3000" spc="295" dirty="0">
                <a:solidFill>
                  <a:srgbClr val="0D4E4E"/>
                </a:solidFill>
                <a:latin typeface="Georgia"/>
                <a:cs typeface="Georgia"/>
              </a:rPr>
              <a:t>r</a:t>
            </a:r>
            <a:r>
              <a:rPr sz="3000" spc="315" dirty="0">
                <a:solidFill>
                  <a:srgbClr val="0D4E4E"/>
                </a:solidFill>
                <a:latin typeface="Georgia"/>
                <a:cs typeface="Georgia"/>
              </a:rPr>
              <a:t>s</a:t>
            </a:r>
            <a:r>
              <a:rPr sz="3000" spc="185" dirty="0">
                <a:solidFill>
                  <a:srgbClr val="0D4E4E"/>
                </a:solidFill>
                <a:latin typeface="Georgia"/>
                <a:cs typeface="Georgia"/>
              </a:rPr>
              <a:t>i</a:t>
            </a:r>
            <a:r>
              <a:rPr sz="3000" spc="350" dirty="0">
                <a:solidFill>
                  <a:srgbClr val="0D4E4E"/>
                </a:solidFill>
                <a:latin typeface="Georgia"/>
                <a:cs typeface="Georgia"/>
              </a:rPr>
              <a:t>t</a:t>
            </a:r>
            <a:r>
              <a:rPr sz="3000" spc="260" dirty="0">
                <a:solidFill>
                  <a:srgbClr val="0D4E4E"/>
                </a:solidFill>
                <a:latin typeface="Georgia"/>
                <a:cs typeface="Georgia"/>
              </a:rPr>
              <a:t>a</a:t>
            </a:r>
            <a:r>
              <a:rPr sz="3000" spc="90" dirty="0">
                <a:solidFill>
                  <a:srgbClr val="0D4E4E"/>
                </a:solidFill>
                <a:latin typeface="Georgia"/>
                <a:cs typeface="Georgia"/>
              </a:rPr>
              <a:t>s</a:t>
            </a:r>
            <a:r>
              <a:rPr sz="3000" dirty="0">
                <a:solidFill>
                  <a:srgbClr val="0D4E4E"/>
                </a:solidFill>
                <a:latin typeface="Georgia"/>
                <a:cs typeface="Georgia"/>
              </a:rPr>
              <a:t>	</a:t>
            </a:r>
            <a:r>
              <a:rPr sz="3000" spc="195" dirty="0">
                <a:solidFill>
                  <a:srgbClr val="0D4E4E"/>
                </a:solidFill>
                <a:latin typeface="Georgia"/>
                <a:cs typeface="Georgia"/>
              </a:rPr>
              <a:t>M</a:t>
            </a:r>
            <a:r>
              <a:rPr sz="3000" spc="290" dirty="0">
                <a:solidFill>
                  <a:srgbClr val="0D4E4E"/>
                </a:solidFill>
                <a:latin typeface="Georgia"/>
                <a:cs typeface="Georgia"/>
              </a:rPr>
              <a:t>u</a:t>
            </a:r>
            <a:r>
              <a:rPr sz="3000" spc="275" dirty="0">
                <a:solidFill>
                  <a:srgbClr val="0D4E4E"/>
                </a:solidFill>
                <a:latin typeface="Georgia"/>
                <a:cs typeface="Georgia"/>
              </a:rPr>
              <a:t>h</a:t>
            </a:r>
            <a:r>
              <a:rPr sz="3000" spc="260" dirty="0">
                <a:solidFill>
                  <a:srgbClr val="0D4E4E"/>
                </a:solidFill>
                <a:latin typeface="Georgia"/>
                <a:cs typeface="Georgia"/>
              </a:rPr>
              <a:t>amma</a:t>
            </a:r>
            <a:r>
              <a:rPr sz="3000" spc="295" dirty="0">
                <a:solidFill>
                  <a:srgbClr val="0D4E4E"/>
                </a:solidFill>
                <a:latin typeface="Georgia"/>
                <a:cs typeface="Georgia"/>
              </a:rPr>
              <a:t>d</a:t>
            </a:r>
            <a:r>
              <a:rPr sz="3000" spc="185" dirty="0">
                <a:solidFill>
                  <a:srgbClr val="0D4E4E"/>
                </a:solidFill>
                <a:latin typeface="Georgia"/>
                <a:cs typeface="Georgia"/>
              </a:rPr>
              <a:t>i</a:t>
            </a:r>
            <a:r>
              <a:rPr sz="3000" spc="330" dirty="0">
                <a:solidFill>
                  <a:srgbClr val="0D4E4E"/>
                </a:solidFill>
                <a:latin typeface="Georgia"/>
                <a:cs typeface="Georgia"/>
              </a:rPr>
              <a:t>y</a:t>
            </a:r>
            <a:r>
              <a:rPr sz="3000" spc="260" dirty="0">
                <a:solidFill>
                  <a:srgbClr val="0D4E4E"/>
                </a:solidFill>
                <a:latin typeface="Georgia"/>
                <a:cs typeface="Georgia"/>
              </a:rPr>
              <a:t>a</a:t>
            </a:r>
            <a:r>
              <a:rPr sz="3000" spc="50" dirty="0">
                <a:solidFill>
                  <a:srgbClr val="0D4E4E"/>
                </a:solidFill>
                <a:latin typeface="Georgia"/>
                <a:cs typeface="Georgia"/>
              </a:rPr>
              <a:t>h</a:t>
            </a:r>
            <a:r>
              <a:rPr sz="3000" dirty="0">
                <a:solidFill>
                  <a:srgbClr val="0D4E4E"/>
                </a:solidFill>
                <a:latin typeface="Georgia"/>
                <a:cs typeface="Georgia"/>
              </a:rPr>
              <a:t>	</a:t>
            </a:r>
            <a:r>
              <a:rPr sz="3000" spc="195" dirty="0">
                <a:solidFill>
                  <a:srgbClr val="0D4E4E"/>
                </a:solidFill>
                <a:latin typeface="Georgia"/>
                <a:cs typeface="Georgia"/>
              </a:rPr>
              <a:t>M</a:t>
            </a:r>
            <a:r>
              <a:rPr sz="3000" spc="260" dirty="0">
                <a:solidFill>
                  <a:srgbClr val="0D4E4E"/>
                </a:solidFill>
                <a:latin typeface="Georgia"/>
                <a:cs typeface="Georgia"/>
              </a:rPr>
              <a:t>a</a:t>
            </a:r>
            <a:r>
              <a:rPr sz="3000" spc="355" dirty="0">
                <a:solidFill>
                  <a:srgbClr val="0D4E4E"/>
                </a:solidFill>
                <a:latin typeface="Georgia"/>
                <a:cs typeface="Georgia"/>
              </a:rPr>
              <a:t>g</a:t>
            </a:r>
            <a:r>
              <a:rPr sz="3000" spc="400" dirty="0">
                <a:solidFill>
                  <a:srgbClr val="0D4E4E"/>
                </a:solidFill>
                <a:latin typeface="Georgia"/>
                <a:cs typeface="Georgia"/>
              </a:rPr>
              <a:t>e</a:t>
            </a:r>
            <a:r>
              <a:rPr sz="3000" spc="180" dirty="0">
                <a:solidFill>
                  <a:srgbClr val="0D4E4E"/>
                </a:solidFill>
                <a:latin typeface="Georgia"/>
                <a:cs typeface="Georgia"/>
              </a:rPr>
              <a:t>l</a:t>
            </a:r>
            <a:r>
              <a:rPr sz="3000" spc="260" dirty="0">
                <a:solidFill>
                  <a:srgbClr val="0D4E4E"/>
                </a:solidFill>
                <a:latin typeface="Georgia"/>
                <a:cs typeface="Georgia"/>
              </a:rPr>
              <a:t>a</a:t>
            </a:r>
            <a:r>
              <a:rPr sz="3000" spc="270" dirty="0">
                <a:solidFill>
                  <a:srgbClr val="0D4E4E"/>
                </a:solidFill>
                <a:latin typeface="Georgia"/>
                <a:cs typeface="Georgia"/>
              </a:rPr>
              <a:t>n</a:t>
            </a:r>
            <a:r>
              <a:rPr sz="3000" spc="130" dirty="0">
                <a:solidFill>
                  <a:srgbClr val="0D4E4E"/>
                </a:solidFill>
                <a:latin typeface="Georgia"/>
                <a:cs typeface="Georgia"/>
              </a:rPr>
              <a:t>g</a:t>
            </a:r>
            <a:endParaRPr sz="3000">
              <a:latin typeface="Georgia"/>
              <a:cs typeface="Georgia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10060">
              <a:lnSpc>
                <a:spcPct val="100000"/>
              </a:lnSpc>
              <a:spcBef>
                <a:spcPts val="100"/>
              </a:spcBef>
              <a:tabLst>
                <a:tab pos="13408660" algn="l"/>
                <a:tab pos="15899130" algn="l"/>
              </a:tabLst>
            </a:pPr>
            <a:r>
              <a:rPr spc="285" dirty="0">
                <a:latin typeface="Georgia"/>
                <a:cs typeface="Georgia"/>
              </a:rPr>
              <a:t>T</a:t>
            </a:r>
            <a:r>
              <a:rPr spc="400" dirty="0">
                <a:latin typeface="Georgia"/>
                <a:cs typeface="Georgia"/>
              </a:rPr>
              <a:t>e</a:t>
            </a:r>
            <a:r>
              <a:rPr spc="225" dirty="0">
                <a:latin typeface="Georgia"/>
                <a:cs typeface="Georgia"/>
              </a:rPr>
              <a:t>k</a:t>
            </a:r>
            <a:r>
              <a:rPr spc="270" dirty="0">
                <a:latin typeface="Georgia"/>
                <a:cs typeface="Georgia"/>
              </a:rPr>
              <a:t>n</a:t>
            </a:r>
            <a:r>
              <a:rPr spc="185" dirty="0">
                <a:latin typeface="Georgia"/>
                <a:cs typeface="Georgia"/>
              </a:rPr>
              <a:t>i</a:t>
            </a:r>
            <a:r>
              <a:rPr dirty="0">
                <a:latin typeface="Georgia"/>
                <a:cs typeface="Georgia"/>
              </a:rPr>
              <a:t>k	</a:t>
            </a:r>
            <a:r>
              <a:rPr spc="185" dirty="0">
                <a:latin typeface="Georgia"/>
                <a:cs typeface="Georgia"/>
              </a:rPr>
              <a:t>i</a:t>
            </a:r>
            <a:r>
              <a:rPr spc="270" dirty="0">
                <a:latin typeface="Georgia"/>
                <a:cs typeface="Georgia"/>
              </a:rPr>
              <a:t>n</a:t>
            </a:r>
            <a:r>
              <a:rPr spc="260" dirty="0">
                <a:latin typeface="Georgia"/>
                <a:cs typeface="Georgia"/>
              </a:rPr>
              <a:t>f</a:t>
            </a:r>
            <a:r>
              <a:rPr spc="360" dirty="0">
                <a:latin typeface="Georgia"/>
                <a:cs typeface="Georgia"/>
              </a:rPr>
              <a:t>o</a:t>
            </a:r>
            <a:r>
              <a:rPr spc="295" dirty="0">
                <a:latin typeface="Georgia"/>
                <a:cs typeface="Georgia"/>
              </a:rPr>
              <a:t>r</a:t>
            </a:r>
            <a:r>
              <a:rPr spc="260" dirty="0">
                <a:latin typeface="Georgia"/>
                <a:cs typeface="Georgia"/>
              </a:rPr>
              <a:t>ma</a:t>
            </a:r>
            <a:r>
              <a:rPr spc="350" dirty="0">
                <a:latin typeface="Georgia"/>
                <a:cs typeface="Georgia"/>
              </a:rPr>
              <a:t>t</a:t>
            </a:r>
            <a:r>
              <a:rPr spc="185" dirty="0">
                <a:latin typeface="Georgia"/>
                <a:cs typeface="Georgia"/>
              </a:rPr>
              <a:t>i</a:t>
            </a:r>
            <a:r>
              <a:rPr spc="225" dirty="0">
                <a:latin typeface="Georgia"/>
                <a:cs typeface="Georgia"/>
              </a:rPr>
              <a:t>k</a:t>
            </a:r>
            <a:r>
              <a:rPr spc="35" dirty="0">
                <a:latin typeface="Georgia"/>
                <a:cs typeface="Georgia"/>
              </a:rPr>
              <a:t>a</a:t>
            </a:r>
            <a:r>
              <a:rPr dirty="0">
                <a:latin typeface="Georgia"/>
                <a:cs typeface="Georgia"/>
              </a:rPr>
              <a:t>	</a:t>
            </a:r>
            <a:r>
              <a:rPr spc="315" dirty="0">
                <a:latin typeface="Georgia"/>
                <a:cs typeface="Georgia"/>
              </a:rPr>
              <a:t>s</a:t>
            </a:r>
            <a:r>
              <a:rPr spc="-200" dirty="0">
                <a:latin typeface="Georgia"/>
                <a:cs typeface="Georgia"/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67364" y="8062936"/>
            <a:ext cx="4316117" cy="222406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90802" y="9699056"/>
            <a:ext cx="164537" cy="16453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90802" y="8993623"/>
            <a:ext cx="164537" cy="16453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90802" y="8288192"/>
            <a:ext cx="164537" cy="16453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90802" y="7582761"/>
            <a:ext cx="164537" cy="16453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974534" y="7582761"/>
            <a:ext cx="164537" cy="16453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58264" y="7582761"/>
            <a:ext cx="164538" cy="16453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741994" y="7582761"/>
            <a:ext cx="164538" cy="164537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0712302" y="8988215"/>
            <a:ext cx="7576184" cy="1299210"/>
            <a:chOff x="10712302" y="8988215"/>
            <a:chExt cx="7576184" cy="1299210"/>
          </a:xfrm>
        </p:grpSpPr>
        <p:sp>
          <p:nvSpPr>
            <p:cNvPr id="11" name="object 11"/>
            <p:cNvSpPr/>
            <p:nvPr/>
          </p:nvSpPr>
          <p:spPr>
            <a:xfrm>
              <a:off x="10712302" y="8988215"/>
              <a:ext cx="7576184" cy="1299210"/>
            </a:xfrm>
            <a:custGeom>
              <a:avLst/>
              <a:gdLst/>
              <a:ahLst/>
              <a:cxnLst/>
              <a:rect l="l" t="t" r="r" b="b"/>
              <a:pathLst>
                <a:path w="7576184" h="1299209">
                  <a:moveTo>
                    <a:pt x="7575696" y="0"/>
                  </a:moveTo>
                  <a:lnTo>
                    <a:pt x="1093129" y="0"/>
                  </a:lnTo>
                  <a:lnTo>
                    <a:pt x="1044975" y="3341"/>
                  </a:lnTo>
                  <a:lnTo>
                    <a:pt x="998098" y="13158"/>
                  </a:lnTo>
                  <a:lnTo>
                    <a:pt x="953159" y="29144"/>
                  </a:lnTo>
                  <a:lnTo>
                    <a:pt x="910820" y="50989"/>
                  </a:lnTo>
                  <a:lnTo>
                    <a:pt x="871741" y="78385"/>
                  </a:lnTo>
                  <a:lnTo>
                    <a:pt x="836583" y="111024"/>
                  </a:lnTo>
                  <a:lnTo>
                    <a:pt x="806007" y="148598"/>
                  </a:lnTo>
                  <a:lnTo>
                    <a:pt x="0" y="1298783"/>
                  </a:lnTo>
                  <a:lnTo>
                    <a:pt x="7575696" y="1298783"/>
                  </a:lnTo>
                  <a:lnTo>
                    <a:pt x="7575696" y="0"/>
                  </a:lnTo>
                  <a:close/>
                </a:path>
              </a:pathLst>
            </a:custGeom>
            <a:solidFill>
              <a:srgbClr val="0D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525935" y="8988215"/>
              <a:ext cx="6762115" cy="1299210"/>
            </a:xfrm>
            <a:custGeom>
              <a:avLst/>
              <a:gdLst/>
              <a:ahLst/>
              <a:cxnLst/>
              <a:rect l="l" t="t" r="r" b="b"/>
              <a:pathLst>
                <a:path w="6762115" h="1299209">
                  <a:moveTo>
                    <a:pt x="6762064" y="0"/>
                  </a:moveTo>
                  <a:lnTo>
                    <a:pt x="1093129" y="0"/>
                  </a:lnTo>
                  <a:lnTo>
                    <a:pt x="1044975" y="3341"/>
                  </a:lnTo>
                  <a:lnTo>
                    <a:pt x="998098" y="13158"/>
                  </a:lnTo>
                  <a:lnTo>
                    <a:pt x="953159" y="29144"/>
                  </a:lnTo>
                  <a:lnTo>
                    <a:pt x="910820" y="50989"/>
                  </a:lnTo>
                  <a:lnTo>
                    <a:pt x="871741" y="78385"/>
                  </a:lnTo>
                  <a:lnTo>
                    <a:pt x="836583" y="111024"/>
                  </a:lnTo>
                  <a:lnTo>
                    <a:pt x="806007" y="148598"/>
                  </a:lnTo>
                  <a:lnTo>
                    <a:pt x="0" y="1298783"/>
                  </a:lnTo>
                  <a:lnTo>
                    <a:pt x="6762064" y="1298783"/>
                  </a:lnTo>
                  <a:lnTo>
                    <a:pt x="6762064" y="0"/>
                  </a:lnTo>
                  <a:close/>
                </a:path>
              </a:pathLst>
            </a:custGeom>
            <a:solidFill>
              <a:srgbClr val="FEF5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421258" y="8988215"/>
              <a:ext cx="5866765" cy="1299210"/>
            </a:xfrm>
            <a:custGeom>
              <a:avLst/>
              <a:gdLst/>
              <a:ahLst/>
              <a:cxnLst/>
              <a:rect l="l" t="t" r="r" b="b"/>
              <a:pathLst>
                <a:path w="5866765" h="1299209">
                  <a:moveTo>
                    <a:pt x="5866741" y="0"/>
                  </a:moveTo>
                  <a:lnTo>
                    <a:pt x="1093129" y="0"/>
                  </a:lnTo>
                  <a:lnTo>
                    <a:pt x="1044975" y="3341"/>
                  </a:lnTo>
                  <a:lnTo>
                    <a:pt x="998098" y="13158"/>
                  </a:lnTo>
                  <a:lnTo>
                    <a:pt x="953159" y="29144"/>
                  </a:lnTo>
                  <a:lnTo>
                    <a:pt x="910820" y="50989"/>
                  </a:lnTo>
                  <a:lnTo>
                    <a:pt x="871741" y="78385"/>
                  </a:lnTo>
                  <a:lnTo>
                    <a:pt x="836583" y="111024"/>
                  </a:lnTo>
                  <a:lnTo>
                    <a:pt x="806007" y="148598"/>
                  </a:lnTo>
                  <a:lnTo>
                    <a:pt x="0" y="1298783"/>
                  </a:lnTo>
                  <a:lnTo>
                    <a:pt x="5866741" y="1298783"/>
                  </a:lnTo>
                  <a:lnTo>
                    <a:pt x="5866741" y="0"/>
                  </a:lnTo>
                  <a:close/>
                </a:path>
              </a:pathLst>
            </a:custGeom>
            <a:solidFill>
              <a:srgbClr val="0D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43101" y="1850897"/>
            <a:ext cx="6664325" cy="6596380"/>
            <a:chOff x="243101" y="1850897"/>
            <a:chExt cx="6664325" cy="6596380"/>
          </a:xfrm>
        </p:grpSpPr>
        <p:sp>
          <p:nvSpPr>
            <p:cNvPr id="15" name="object 15"/>
            <p:cNvSpPr/>
            <p:nvPr/>
          </p:nvSpPr>
          <p:spPr>
            <a:xfrm>
              <a:off x="603653" y="1850897"/>
              <a:ext cx="2956560" cy="2956560"/>
            </a:xfrm>
            <a:custGeom>
              <a:avLst/>
              <a:gdLst/>
              <a:ahLst/>
              <a:cxnLst/>
              <a:rect l="l" t="t" r="r" b="b"/>
              <a:pathLst>
                <a:path w="2956560" h="2956560">
                  <a:moveTo>
                    <a:pt x="1478156" y="2956312"/>
                  </a:moveTo>
                  <a:lnTo>
                    <a:pt x="1423750" y="2955311"/>
                  </a:lnTo>
                  <a:lnTo>
                    <a:pt x="1369416" y="2952307"/>
                  </a:lnTo>
                  <a:lnTo>
                    <a:pt x="1315229" y="2947306"/>
                  </a:lnTo>
                  <a:lnTo>
                    <a:pt x="1261265" y="2940314"/>
                  </a:lnTo>
                  <a:lnTo>
                    <a:pt x="1207596" y="2931340"/>
                  </a:lnTo>
                  <a:lnTo>
                    <a:pt x="1154290" y="2920396"/>
                  </a:lnTo>
                  <a:lnTo>
                    <a:pt x="1101423" y="2907498"/>
                  </a:lnTo>
                  <a:lnTo>
                    <a:pt x="1049070" y="2892664"/>
                  </a:lnTo>
                  <a:lnTo>
                    <a:pt x="997298" y="2875912"/>
                  </a:lnTo>
                  <a:lnTo>
                    <a:pt x="946175" y="2857265"/>
                  </a:lnTo>
                  <a:lnTo>
                    <a:pt x="895773" y="2836749"/>
                  </a:lnTo>
                  <a:lnTo>
                    <a:pt x="846163" y="2814393"/>
                  </a:lnTo>
                  <a:lnTo>
                    <a:pt x="797409" y="2790227"/>
                  </a:lnTo>
                  <a:lnTo>
                    <a:pt x="749575" y="2764281"/>
                  </a:lnTo>
                  <a:lnTo>
                    <a:pt x="702729" y="2736591"/>
                  </a:lnTo>
                  <a:lnTo>
                    <a:pt x="656936" y="2707198"/>
                  </a:lnTo>
                  <a:lnTo>
                    <a:pt x="612256" y="2676139"/>
                  </a:lnTo>
                  <a:lnTo>
                    <a:pt x="568747" y="2643455"/>
                  </a:lnTo>
                  <a:lnTo>
                    <a:pt x="526471" y="2609192"/>
                  </a:lnTo>
                  <a:lnTo>
                    <a:pt x="485487" y="2573398"/>
                  </a:lnTo>
                  <a:lnTo>
                    <a:pt x="445848" y="2536119"/>
                  </a:lnTo>
                  <a:lnTo>
                    <a:pt x="407605" y="2497405"/>
                  </a:lnTo>
                  <a:lnTo>
                    <a:pt x="370814" y="2457309"/>
                  </a:lnTo>
                  <a:lnTo>
                    <a:pt x="335526" y="2415889"/>
                  </a:lnTo>
                  <a:lnTo>
                    <a:pt x="301785" y="2373197"/>
                  </a:lnTo>
                  <a:lnTo>
                    <a:pt x="269638" y="2329290"/>
                  </a:lnTo>
                  <a:lnTo>
                    <a:pt x="239128" y="2284230"/>
                  </a:lnTo>
                  <a:lnTo>
                    <a:pt x="210299" y="2238080"/>
                  </a:lnTo>
                  <a:lnTo>
                    <a:pt x="183188" y="2190900"/>
                  </a:lnTo>
                  <a:lnTo>
                    <a:pt x="157831" y="2142752"/>
                  </a:lnTo>
                  <a:lnTo>
                    <a:pt x="134263" y="2093703"/>
                  </a:lnTo>
                  <a:lnTo>
                    <a:pt x="112517" y="2043822"/>
                  </a:lnTo>
                  <a:lnTo>
                    <a:pt x="92623" y="1993174"/>
                  </a:lnTo>
                  <a:lnTo>
                    <a:pt x="74605" y="1941827"/>
                  </a:lnTo>
                  <a:lnTo>
                    <a:pt x="58489" y="1889850"/>
                  </a:lnTo>
                  <a:lnTo>
                    <a:pt x="44298" y="1837319"/>
                  </a:lnTo>
                  <a:lnTo>
                    <a:pt x="32050" y="1784300"/>
                  </a:lnTo>
                  <a:lnTo>
                    <a:pt x="21761" y="1730864"/>
                  </a:lnTo>
                  <a:lnTo>
                    <a:pt x="13447" y="1677086"/>
                  </a:lnTo>
                  <a:lnTo>
                    <a:pt x="7117" y="1623041"/>
                  </a:lnTo>
                  <a:lnTo>
                    <a:pt x="2781" y="1568799"/>
                  </a:lnTo>
                  <a:lnTo>
                    <a:pt x="445" y="1514432"/>
                  </a:lnTo>
                  <a:lnTo>
                    <a:pt x="0" y="1478156"/>
                  </a:lnTo>
                  <a:lnTo>
                    <a:pt x="111" y="1460015"/>
                  </a:lnTo>
                  <a:lnTo>
                    <a:pt x="1780" y="1405626"/>
                  </a:lnTo>
                  <a:lnTo>
                    <a:pt x="5450" y="1351336"/>
                  </a:lnTo>
                  <a:lnTo>
                    <a:pt x="11116" y="1297214"/>
                  </a:lnTo>
                  <a:lnTo>
                    <a:pt x="18770" y="1243337"/>
                  </a:lnTo>
                  <a:lnTo>
                    <a:pt x="28402" y="1189782"/>
                  </a:lnTo>
                  <a:lnTo>
                    <a:pt x="39998" y="1136617"/>
                  </a:lnTo>
                  <a:lnTo>
                    <a:pt x="53544" y="1083913"/>
                  </a:lnTo>
                  <a:lnTo>
                    <a:pt x="69021" y="1031742"/>
                  </a:lnTo>
                  <a:lnTo>
                    <a:pt x="86406" y="980180"/>
                  </a:lnTo>
                  <a:lnTo>
                    <a:pt x="105678" y="929292"/>
                  </a:lnTo>
                  <a:lnTo>
                    <a:pt x="126811" y="879146"/>
                  </a:lnTo>
                  <a:lnTo>
                    <a:pt x="149775" y="829811"/>
                  </a:lnTo>
                  <a:lnTo>
                    <a:pt x="174538" y="781358"/>
                  </a:lnTo>
                  <a:lnTo>
                    <a:pt x="201068" y="733849"/>
                  </a:lnTo>
                  <a:lnTo>
                    <a:pt x="229330" y="687346"/>
                  </a:lnTo>
                  <a:lnTo>
                    <a:pt x="259285" y="641915"/>
                  </a:lnTo>
                  <a:lnTo>
                    <a:pt x="290890" y="597619"/>
                  </a:lnTo>
                  <a:lnTo>
                    <a:pt x="324103" y="554517"/>
                  </a:lnTo>
                  <a:lnTo>
                    <a:pt x="358883" y="512664"/>
                  </a:lnTo>
                  <a:lnTo>
                    <a:pt x="395179" y="472120"/>
                  </a:lnTo>
                  <a:lnTo>
                    <a:pt x="432942" y="432941"/>
                  </a:lnTo>
                  <a:lnTo>
                    <a:pt x="472120" y="395179"/>
                  </a:lnTo>
                  <a:lnTo>
                    <a:pt x="512664" y="358883"/>
                  </a:lnTo>
                  <a:lnTo>
                    <a:pt x="554517" y="324103"/>
                  </a:lnTo>
                  <a:lnTo>
                    <a:pt x="597619" y="290890"/>
                  </a:lnTo>
                  <a:lnTo>
                    <a:pt x="641915" y="259285"/>
                  </a:lnTo>
                  <a:lnTo>
                    <a:pt x="687346" y="229330"/>
                  </a:lnTo>
                  <a:lnTo>
                    <a:pt x="733849" y="201068"/>
                  </a:lnTo>
                  <a:lnTo>
                    <a:pt x="781358" y="174538"/>
                  </a:lnTo>
                  <a:lnTo>
                    <a:pt x="829811" y="149775"/>
                  </a:lnTo>
                  <a:lnTo>
                    <a:pt x="879146" y="126811"/>
                  </a:lnTo>
                  <a:lnTo>
                    <a:pt x="929292" y="105678"/>
                  </a:lnTo>
                  <a:lnTo>
                    <a:pt x="980180" y="86407"/>
                  </a:lnTo>
                  <a:lnTo>
                    <a:pt x="1031743" y="69021"/>
                  </a:lnTo>
                  <a:lnTo>
                    <a:pt x="1083913" y="53544"/>
                  </a:lnTo>
                  <a:lnTo>
                    <a:pt x="1136617" y="39998"/>
                  </a:lnTo>
                  <a:lnTo>
                    <a:pt x="1189782" y="28402"/>
                  </a:lnTo>
                  <a:lnTo>
                    <a:pt x="1243337" y="18770"/>
                  </a:lnTo>
                  <a:lnTo>
                    <a:pt x="1297214" y="11116"/>
                  </a:lnTo>
                  <a:lnTo>
                    <a:pt x="1351335" y="5450"/>
                  </a:lnTo>
                  <a:lnTo>
                    <a:pt x="1405626" y="1780"/>
                  </a:lnTo>
                  <a:lnTo>
                    <a:pt x="1460015" y="111"/>
                  </a:lnTo>
                  <a:lnTo>
                    <a:pt x="1478156" y="0"/>
                  </a:lnTo>
                  <a:lnTo>
                    <a:pt x="1496297" y="111"/>
                  </a:lnTo>
                  <a:lnTo>
                    <a:pt x="1550686" y="1780"/>
                  </a:lnTo>
                  <a:lnTo>
                    <a:pt x="1604976" y="5450"/>
                  </a:lnTo>
                  <a:lnTo>
                    <a:pt x="1659098" y="11116"/>
                  </a:lnTo>
                  <a:lnTo>
                    <a:pt x="1712974" y="18770"/>
                  </a:lnTo>
                  <a:lnTo>
                    <a:pt x="1766530" y="28402"/>
                  </a:lnTo>
                  <a:lnTo>
                    <a:pt x="1819694" y="39998"/>
                  </a:lnTo>
                  <a:lnTo>
                    <a:pt x="1872399" y="53544"/>
                  </a:lnTo>
                  <a:lnTo>
                    <a:pt x="1924569" y="69021"/>
                  </a:lnTo>
                  <a:lnTo>
                    <a:pt x="1976132" y="86407"/>
                  </a:lnTo>
                  <a:lnTo>
                    <a:pt x="2027019" y="105678"/>
                  </a:lnTo>
                  <a:lnTo>
                    <a:pt x="2077166" y="126811"/>
                  </a:lnTo>
                  <a:lnTo>
                    <a:pt x="2126500" y="149775"/>
                  </a:lnTo>
                  <a:lnTo>
                    <a:pt x="2174954" y="174538"/>
                  </a:lnTo>
                  <a:lnTo>
                    <a:pt x="2222463" y="201068"/>
                  </a:lnTo>
                  <a:lnTo>
                    <a:pt x="2268966" y="229330"/>
                  </a:lnTo>
                  <a:lnTo>
                    <a:pt x="2314397" y="259285"/>
                  </a:lnTo>
                  <a:lnTo>
                    <a:pt x="2358693" y="290890"/>
                  </a:lnTo>
                  <a:lnTo>
                    <a:pt x="2401795" y="324103"/>
                  </a:lnTo>
                  <a:lnTo>
                    <a:pt x="2443648" y="358883"/>
                  </a:lnTo>
                  <a:lnTo>
                    <a:pt x="2484192" y="395179"/>
                  </a:lnTo>
                  <a:lnTo>
                    <a:pt x="2523370" y="432941"/>
                  </a:lnTo>
                  <a:lnTo>
                    <a:pt x="2561132" y="472120"/>
                  </a:lnTo>
                  <a:lnTo>
                    <a:pt x="2597429" y="512664"/>
                  </a:lnTo>
                  <a:lnTo>
                    <a:pt x="2632209" y="554517"/>
                  </a:lnTo>
                  <a:lnTo>
                    <a:pt x="2665422" y="597619"/>
                  </a:lnTo>
                  <a:lnTo>
                    <a:pt x="2697027" y="641915"/>
                  </a:lnTo>
                  <a:lnTo>
                    <a:pt x="2726981" y="687346"/>
                  </a:lnTo>
                  <a:lnTo>
                    <a:pt x="2755243" y="733849"/>
                  </a:lnTo>
                  <a:lnTo>
                    <a:pt x="2781773" y="781358"/>
                  </a:lnTo>
                  <a:lnTo>
                    <a:pt x="2806536" y="829811"/>
                  </a:lnTo>
                  <a:lnTo>
                    <a:pt x="2829501" y="879146"/>
                  </a:lnTo>
                  <a:lnTo>
                    <a:pt x="2850633" y="929292"/>
                  </a:lnTo>
                  <a:lnTo>
                    <a:pt x="2869905" y="980180"/>
                  </a:lnTo>
                  <a:lnTo>
                    <a:pt x="2887291" y="1031742"/>
                  </a:lnTo>
                  <a:lnTo>
                    <a:pt x="2902768" y="1083913"/>
                  </a:lnTo>
                  <a:lnTo>
                    <a:pt x="2916314" y="1136617"/>
                  </a:lnTo>
                  <a:lnTo>
                    <a:pt x="2927910" y="1189782"/>
                  </a:lnTo>
                  <a:lnTo>
                    <a:pt x="2937542" y="1243337"/>
                  </a:lnTo>
                  <a:lnTo>
                    <a:pt x="2945196" y="1297214"/>
                  </a:lnTo>
                  <a:lnTo>
                    <a:pt x="2950862" y="1351335"/>
                  </a:lnTo>
                  <a:lnTo>
                    <a:pt x="2954532" y="1405626"/>
                  </a:lnTo>
                  <a:lnTo>
                    <a:pt x="2956201" y="1460015"/>
                  </a:lnTo>
                  <a:lnTo>
                    <a:pt x="2956313" y="1478156"/>
                  </a:lnTo>
                  <a:lnTo>
                    <a:pt x="2956201" y="1496297"/>
                  </a:lnTo>
                  <a:lnTo>
                    <a:pt x="2954532" y="1550686"/>
                  </a:lnTo>
                  <a:lnTo>
                    <a:pt x="2950862" y="1604976"/>
                  </a:lnTo>
                  <a:lnTo>
                    <a:pt x="2945196" y="1659098"/>
                  </a:lnTo>
                  <a:lnTo>
                    <a:pt x="2937542" y="1712974"/>
                  </a:lnTo>
                  <a:lnTo>
                    <a:pt x="2927910" y="1766530"/>
                  </a:lnTo>
                  <a:lnTo>
                    <a:pt x="2916314" y="1819694"/>
                  </a:lnTo>
                  <a:lnTo>
                    <a:pt x="2902768" y="1872399"/>
                  </a:lnTo>
                  <a:lnTo>
                    <a:pt x="2887291" y="1924569"/>
                  </a:lnTo>
                  <a:lnTo>
                    <a:pt x="2869905" y="1976132"/>
                  </a:lnTo>
                  <a:lnTo>
                    <a:pt x="2850634" y="2027019"/>
                  </a:lnTo>
                  <a:lnTo>
                    <a:pt x="2829501" y="2077166"/>
                  </a:lnTo>
                  <a:lnTo>
                    <a:pt x="2806537" y="2126501"/>
                  </a:lnTo>
                  <a:lnTo>
                    <a:pt x="2781773" y="2174954"/>
                  </a:lnTo>
                  <a:lnTo>
                    <a:pt x="2755244" y="2222463"/>
                  </a:lnTo>
                  <a:lnTo>
                    <a:pt x="2726982" y="2268966"/>
                  </a:lnTo>
                  <a:lnTo>
                    <a:pt x="2697027" y="2314397"/>
                  </a:lnTo>
                  <a:lnTo>
                    <a:pt x="2665422" y="2358693"/>
                  </a:lnTo>
                  <a:lnTo>
                    <a:pt x="2632209" y="2401795"/>
                  </a:lnTo>
                  <a:lnTo>
                    <a:pt x="2597429" y="2443648"/>
                  </a:lnTo>
                  <a:lnTo>
                    <a:pt x="2561133" y="2484192"/>
                  </a:lnTo>
                  <a:lnTo>
                    <a:pt x="2523370" y="2523370"/>
                  </a:lnTo>
                  <a:lnTo>
                    <a:pt x="2484192" y="2561133"/>
                  </a:lnTo>
                  <a:lnTo>
                    <a:pt x="2443648" y="2597429"/>
                  </a:lnTo>
                  <a:lnTo>
                    <a:pt x="2401795" y="2632208"/>
                  </a:lnTo>
                  <a:lnTo>
                    <a:pt x="2358693" y="2665422"/>
                  </a:lnTo>
                  <a:lnTo>
                    <a:pt x="2314397" y="2697027"/>
                  </a:lnTo>
                  <a:lnTo>
                    <a:pt x="2268966" y="2726981"/>
                  </a:lnTo>
                  <a:lnTo>
                    <a:pt x="2222463" y="2755243"/>
                  </a:lnTo>
                  <a:lnTo>
                    <a:pt x="2174954" y="2781773"/>
                  </a:lnTo>
                  <a:lnTo>
                    <a:pt x="2126500" y="2806537"/>
                  </a:lnTo>
                  <a:lnTo>
                    <a:pt x="2077166" y="2829501"/>
                  </a:lnTo>
                  <a:lnTo>
                    <a:pt x="2027019" y="2850633"/>
                  </a:lnTo>
                  <a:lnTo>
                    <a:pt x="1976132" y="2869905"/>
                  </a:lnTo>
                  <a:lnTo>
                    <a:pt x="1924569" y="2887291"/>
                  </a:lnTo>
                  <a:lnTo>
                    <a:pt x="1872399" y="2902768"/>
                  </a:lnTo>
                  <a:lnTo>
                    <a:pt x="1819695" y="2916314"/>
                  </a:lnTo>
                  <a:lnTo>
                    <a:pt x="1766530" y="2927910"/>
                  </a:lnTo>
                  <a:lnTo>
                    <a:pt x="1712974" y="2937541"/>
                  </a:lnTo>
                  <a:lnTo>
                    <a:pt x="1659098" y="2945196"/>
                  </a:lnTo>
                  <a:lnTo>
                    <a:pt x="1604976" y="2950862"/>
                  </a:lnTo>
                  <a:lnTo>
                    <a:pt x="1550686" y="2954532"/>
                  </a:lnTo>
                  <a:lnTo>
                    <a:pt x="1496297" y="2956201"/>
                  </a:lnTo>
                  <a:lnTo>
                    <a:pt x="1478156" y="2956312"/>
                  </a:lnTo>
                  <a:close/>
                </a:path>
              </a:pathLst>
            </a:custGeom>
            <a:solidFill>
              <a:srgbClr val="9DB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3090" y="2479191"/>
              <a:ext cx="3939540" cy="2945765"/>
            </a:xfrm>
            <a:custGeom>
              <a:avLst/>
              <a:gdLst/>
              <a:ahLst/>
              <a:cxnLst/>
              <a:rect l="l" t="t" r="r" b="b"/>
              <a:pathLst>
                <a:path w="3939540" h="2945765">
                  <a:moveTo>
                    <a:pt x="2239111" y="1826006"/>
                  </a:moveTo>
                  <a:lnTo>
                    <a:pt x="2095690" y="1682597"/>
                  </a:lnTo>
                  <a:lnTo>
                    <a:pt x="2095690" y="1826006"/>
                  </a:lnTo>
                  <a:lnTo>
                    <a:pt x="1119555" y="2802153"/>
                  </a:lnTo>
                  <a:lnTo>
                    <a:pt x="143421" y="1826006"/>
                  </a:lnTo>
                  <a:lnTo>
                    <a:pt x="1119555" y="849871"/>
                  </a:lnTo>
                  <a:lnTo>
                    <a:pt x="2095690" y="1826006"/>
                  </a:lnTo>
                  <a:lnTo>
                    <a:pt x="2095690" y="1682597"/>
                  </a:lnTo>
                  <a:lnTo>
                    <a:pt x="1262964" y="849871"/>
                  </a:lnTo>
                  <a:lnTo>
                    <a:pt x="1119555" y="706462"/>
                  </a:lnTo>
                  <a:lnTo>
                    <a:pt x="0" y="1826006"/>
                  </a:lnTo>
                  <a:lnTo>
                    <a:pt x="1119555" y="2945561"/>
                  </a:lnTo>
                  <a:lnTo>
                    <a:pt x="1262964" y="2802153"/>
                  </a:lnTo>
                  <a:lnTo>
                    <a:pt x="2239111" y="1826006"/>
                  </a:lnTo>
                  <a:close/>
                </a:path>
                <a:path w="3939540" h="2945765">
                  <a:moveTo>
                    <a:pt x="3939095" y="414464"/>
                  </a:moveTo>
                  <a:lnTo>
                    <a:pt x="3913721" y="409879"/>
                  </a:lnTo>
                  <a:lnTo>
                    <a:pt x="3893324" y="397510"/>
                  </a:lnTo>
                  <a:lnTo>
                    <a:pt x="3875875" y="379437"/>
                  </a:lnTo>
                  <a:lnTo>
                    <a:pt x="3839895" y="332536"/>
                  </a:lnTo>
                  <a:lnTo>
                    <a:pt x="3816908" y="309626"/>
                  </a:lnTo>
                  <a:lnTo>
                    <a:pt x="3788016" y="292976"/>
                  </a:lnTo>
                  <a:lnTo>
                    <a:pt x="3750894" y="286537"/>
                  </a:lnTo>
                  <a:lnTo>
                    <a:pt x="3713759" y="292976"/>
                  </a:lnTo>
                  <a:lnTo>
                    <a:pt x="3684867" y="309626"/>
                  </a:lnTo>
                  <a:lnTo>
                    <a:pt x="3661892" y="332536"/>
                  </a:lnTo>
                  <a:lnTo>
                    <a:pt x="3625913" y="379450"/>
                  </a:lnTo>
                  <a:lnTo>
                    <a:pt x="3608463" y="397522"/>
                  </a:lnTo>
                  <a:lnTo>
                    <a:pt x="3588054" y="409879"/>
                  </a:lnTo>
                  <a:lnTo>
                    <a:pt x="3562680" y="414464"/>
                  </a:lnTo>
                  <a:lnTo>
                    <a:pt x="3537305" y="409879"/>
                  </a:lnTo>
                  <a:lnTo>
                    <a:pt x="3516896" y="397510"/>
                  </a:lnTo>
                  <a:lnTo>
                    <a:pt x="3499447" y="379437"/>
                  </a:lnTo>
                  <a:lnTo>
                    <a:pt x="3463467" y="332536"/>
                  </a:lnTo>
                  <a:lnTo>
                    <a:pt x="3440480" y="309626"/>
                  </a:lnTo>
                  <a:lnTo>
                    <a:pt x="3411588" y="292976"/>
                  </a:lnTo>
                  <a:lnTo>
                    <a:pt x="3374466" y="286537"/>
                  </a:lnTo>
                  <a:lnTo>
                    <a:pt x="3337331" y="292976"/>
                  </a:lnTo>
                  <a:lnTo>
                    <a:pt x="3308451" y="309626"/>
                  </a:lnTo>
                  <a:lnTo>
                    <a:pt x="3285464" y="332536"/>
                  </a:lnTo>
                  <a:lnTo>
                    <a:pt x="3249485" y="379450"/>
                  </a:lnTo>
                  <a:lnTo>
                    <a:pt x="3232035" y="397522"/>
                  </a:lnTo>
                  <a:lnTo>
                    <a:pt x="3211626" y="409879"/>
                  </a:lnTo>
                  <a:lnTo>
                    <a:pt x="3186252" y="414464"/>
                  </a:lnTo>
                  <a:lnTo>
                    <a:pt x="3160865" y="409879"/>
                  </a:lnTo>
                  <a:lnTo>
                    <a:pt x="3140468" y="397510"/>
                  </a:lnTo>
                  <a:lnTo>
                    <a:pt x="3123019" y="379437"/>
                  </a:lnTo>
                  <a:lnTo>
                    <a:pt x="3087027" y="332536"/>
                  </a:lnTo>
                  <a:lnTo>
                    <a:pt x="3064052" y="309626"/>
                  </a:lnTo>
                  <a:lnTo>
                    <a:pt x="3035160" y="292976"/>
                  </a:lnTo>
                  <a:lnTo>
                    <a:pt x="2998038" y="286537"/>
                  </a:lnTo>
                  <a:lnTo>
                    <a:pt x="2960903" y="292976"/>
                  </a:lnTo>
                  <a:lnTo>
                    <a:pt x="2932023" y="309626"/>
                  </a:lnTo>
                  <a:lnTo>
                    <a:pt x="2909036" y="332536"/>
                  </a:lnTo>
                  <a:lnTo>
                    <a:pt x="2873070" y="379450"/>
                  </a:lnTo>
                  <a:lnTo>
                    <a:pt x="2855620" y="397522"/>
                  </a:lnTo>
                  <a:lnTo>
                    <a:pt x="2835224" y="409879"/>
                  </a:lnTo>
                  <a:lnTo>
                    <a:pt x="2809837" y="414464"/>
                  </a:lnTo>
                  <a:lnTo>
                    <a:pt x="2784462" y="409879"/>
                  </a:lnTo>
                  <a:lnTo>
                    <a:pt x="2764066" y="397510"/>
                  </a:lnTo>
                  <a:lnTo>
                    <a:pt x="2746616" y="379437"/>
                  </a:lnTo>
                  <a:lnTo>
                    <a:pt x="2710637" y="332536"/>
                  </a:lnTo>
                  <a:lnTo>
                    <a:pt x="2687650" y="309626"/>
                  </a:lnTo>
                  <a:lnTo>
                    <a:pt x="2658770" y="292976"/>
                  </a:lnTo>
                  <a:lnTo>
                    <a:pt x="2621635" y="286537"/>
                  </a:lnTo>
                  <a:lnTo>
                    <a:pt x="2584513" y="292976"/>
                  </a:lnTo>
                  <a:lnTo>
                    <a:pt x="2555621" y="309626"/>
                  </a:lnTo>
                  <a:lnTo>
                    <a:pt x="2532634" y="332536"/>
                  </a:lnTo>
                  <a:lnTo>
                    <a:pt x="2496667" y="379450"/>
                  </a:lnTo>
                  <a:lnTo>
                    <a:pt x="2479205" y="397522"/>
                  </a:lnTo>
                  <a:lnTo>
                    <a:pt x="2458809" y="409879"/>
                  </a:lnTo>
                  <a:lnTo>
                    <a:pt x="2433434" y="414464"/>
                  </a:lnTo>
                  <a:lnTo>
                    <a:pt x="2408047" y="409879"/>
                  </a:lnTo>
                  <a:lnTo>
                    <a:pt x="2387650" y="397510"/>
                  </a:lnTo>
                  <a:lnTo>
                    <a:pt x="2370188" y="379437"/>
                  </a:lnTo>
                  <a:lnTo>
                    <a:pt x="2334196" y="332536"/>
                  </a:lnTo>
                  <a:lnTo>
                    <a:pt x="2311222" y="309626"/>
                  </a:lnTo>
                  <a:lnTo>
                    <a:pt x="2282329" y="292976"/>
                  </a:lnTo>
                  <a:lnTo>
                    <a:pt x="2245195" y="286537"/>
                  </a:lnTo>
                  <a:lnTo>
                    <a:pt x="2208060" y="292976"/>
                  </a:lnTo>
                  <a:lnTo>
                    <a:pt x="2179180" y="309626"/>
                  </a:lnTo>
                  <a:lnTo>
                    <a:pt x="2156193" y="332536"/>
                  </a:lnTo>
                  <a:lnTo>
                    <a:pt x="2120201" y="379437"/>
                  </a:lnTo>
                  <a:lnTo>
                    <a:pt x="2102751" y="397510"/>
                  </a:lnTo>
                  <a:lnTo>
                    <a:pt x="2082342" y="409879"/>
                  </a:lnTo>
                  <a:lnTo>
                    <a:pt x="2056968" y="414464"/>
                  </a:lnTo>
                  <a:lnTo>
                    <a:pt x="2031580" y="409879"/>
                  </a:lnTo>
                  <a:lnTo>
                    <a:pt x="2011184" y="397510"/>
                  </a:lnTo>
                  <a:lnTo>
                    <a:pt x="1993722" y="379437"/>
                  </a:lnTo>
                  <a:lnTo>
                    <a:pt x="1957743" y="332536"/>
                  </a:lnTo>
                  <a:lnTo>
                    <a:pt x="1934756" y="309626"/>
                  </a:lnTo>
                  <a:lnTo>
                    <a:pt x="1905863" y="292976"/>
                  </a:lnTo>
                  <a:lnTo>
                    <a:pt x="1868728" y="286537"/>
                  </a:lnTo>
                  <a:lnTo>
                    <a:pt x="1831594" y="292976"/>
                  </a:lnTo>
                  <a:lnTo>
                    <a:pt x="1802714" y="309626"/>
                  </a:lnTo>
                  <a:lnTo>
                    <a:pt x="1779727" y="332536"/>
                  </a:lnTo>
                  <a:lnTo>
                    <a:pt x="1743748" y="379437"/>
                  </a:lnTo>
                  <a:lnTo>
                    <a:pt x="1726285" y="397510"/>
                  </a:lnTo>
                  <a:lnTo>
                    <a:pt x="1705876" y="409879"/>
                  </a:lnTo>
                  <a:lnTo>
                    <a:pt x="1680502" y="414464"/>
                  </a:lnTo>
                  <a:lnTo>
                    <a:pt x="1655114" y="409879"/>
                  </a:lnTo>
                  <a:lnTo>
                    <a:pt x="1634705" y="397510"/>
                  </a:lnTo>
                  <a:lnTo>
                    <a:pt x="1617243" y="379437"/>
                  </a:lnTo>
                  <a:lnTo>
                    <a:pt x="1581251" y="332536"/>
                  </a:lnTo>
                  <a:lnTo>
                    <a:pt x="1558264" y="309626"/>
                  </a:lnTo>
                  <a:lnTo>
                    <a:pt x="1529372" y="292976"/>
                  </a:lnTo>
                  <a:lnTo>
                    <a:pt x="1492237" y="286537"/>
                  </a:lnTo>
                  <a:lnTo>
                    <a:pt x="1455089" y="292976"/>
                  </a:lnTo>
                  <a:lnTo>
                    <a:pt x="1426197" y="309626"/>
                  </a:lnTo>
                  <a:lnTo>
                    <a:pt x="1403210" y="332536"/>
                  </a:lnTo>
                  <a:lnTo>
                    <a:pt x="1367218" y="379437"/>
                  </a:lnTo>
                  <a:lnTo>
                    <a:pt x="1349756" y="397510"/>
                  </a:lnTo>
                  <a:lnTo>
                    <a:pt x="1329347" y="409879"/>
                  </a:lnTo>
                  <a:lnTo>
                    <a:pt x="1303959" y="414464"/>
                  </a:lnTo>
                  <a:lnTo>
                    <a:pt x="1303959" y="449999"/>
                  </a:lnTo>
                  <a:lnTo>
                    <a:pt x="1341107" y="443560"/>
                  </a:lnTo>
                  <a:lnTo>
                    <a:pt x="1369999" y="426910"/>
                  </a:lnTo>
                  <a:lnTo>
                    <a:pt x="1392986" y="403999"/>
                  </a:lnTo>
                  <a:lnTo>
                    <a:pt x="1428978" y="357098"/>
                  </a:lnTo>
                  <a:lnTo>
                    <a:pt x="1446441" y="339026"/>
                  </a:lnTo>
                  <a:lnTo>
                    <a:pt x="1466850" y="326656"/>
                  </a:lnTo>
                  <a:lnTo>
                    <a:pt x="1492237" y="322072"/>
                  </a:lnTo>
                  <a:lnTo>
                    <a:pt x="1517624" y="326656"/>
                  </a:lnTo>
                  <a:lnTo>
                    <a:pt x="1538020" y="339026"/>
                  </a:lnTo>
                  <a:lnTo>
                    <a:pt x="1555483" y="357098"/>
                  </a:lnTo>
                  <a:lnTo>
                    <a:pt x="1591475" y="403999"/>
                  </a:lnTo>
                  <a:lnTo>
                    <a:pt x="1614462" y="426910"/>
                  </a:lnTo>
                  <a:lnTo>
                    <a:pt x="1643354" y="443560"/>
                  </a:lnTo>
                  <a:lnTo>
                    <a:pt x="1680502" y="449999"/>
                  </a:lnTo>
                  <a:lnTo>
                    <a:pt x="1717636" y="443560"/>
                  </a:lnTo>
                  <a:lnTo>
                    <a:pt x="1746529" y="426910"/>
                  </a:lnTo>
                  <a:lnTo>
                    <a:pt x="1769516" y="403999"/>
                  </a:lnTo>
                  <a:lnTo>
                    <a:pt x="1805495" y="357085"/>
                  </a:lnTo>
                  <a:lnTo>
                    <a:pt x="1822958" y="339026"/>
                  </a:lnTo>
                  <a:lnTo>
                    <a:pt x="1843354" y="326656"/>
                  </a:lnTo>
                  <a:lnTo>
                    <a:pt x="1868728" y="322072"/>
                  </a:lnTo>
                  <a:lnTo>
                    <a:pt x="1894116" y="326656"/>
                  </a:lnTo>
                  <a:lnTo>
                    <a:pt x="1914512" y="339026"/>
                  </a:lnTo>
                  <a:lnTo>
                    <a:pt x="1931974" y="357098"/>
                  </a:lnTo>
                  <a:lnTo>
                    <a:pt x="1967953" y="403999"/>
                  </a:lnTo>
                  <a:lnTo>
                    <a:pt x="1990940" y="426910"/>
                  </a:lnTo>
                  <a:lnTo>
                    <a:pt x="2019833" y="443560"/>
                  </a:lnTo>
                  <a:lnTo>
                    <a:pt x="2056968" y="449999"/>
                  </a:lnTo>
                  <a:lnTo>
                    <a:pt x="2094103" y="443560"/>
                  </a:lnTo>
                  <a:lnTo>
                    <a:pt x="2122995" y="426910"/>
                  </a:lnTo>
                  <a:lnTo>
                    <a:pt x="2145982" y="403999"/>
                  </a:lnTo>
                  <a:lnTo>
                    <a:pt x="2181961" y="357085"/>
                  </a:lnTo>
                  <a:lnTo>
                    <a:pt x="2199411" y="339026"/>
                  </a:lnTo>
                  <a:lnTo>
                    <a:pt x="2219820" y="326656"/>
                  </a:lnTo>
                  <a:lnTo>
                    <a:pt x="2245195" y="322072"/>
                  </a:lnTo>
                  <a:lnTo>
                    <a:pt x="2270582" y="326656"/>
                  </a:lnTo>
                  <a:lnTo>
                    <a:pt x="2290978" y="339026"/>
                  </a:lnTo>
                  <a:lnTo>
                    <a:pt x="2308428" y="357098"/>
                  </a:lnTo>
                  <a:lnTo>
                    <a:pt x="2344420" y="403999"/>
                  </a:lnTo>
                  <a:lnTo>
                    <a:pt x="2367407" y="426910"/>
                  </a:lnTo>
                  <a:lnTo>
                    <a:pt x="2396286" y="443560"/>
                  </a:lnTo>
                  <a:lnTo>
                    <a:pt x="2433434" y="449999"/>
                  </a:lnTo>
                  <a:lnTo>
                    <a:pt x="2470556" y="443560"/>
                  </a:lnTo>
                  <a:lnTo>
                    <a:pt x="2499436" y="426910"/>
                  </a:lnTo>
                  <a:lnTo>
                    <a:pt x="2522423" y="403999"/>
                  </a:lnTo>
                  <a:lnTo>
                    <a:pt x="2558402" y="357085"/>
                  </a:lnTo>
                  <a:lnTo>
                    <a:pt x="2575852" y="339026"/>
                  </a:lnTo>
                  <a:lnTo>
                    <a:pt x="2596261" y="326656"/>
                  </a:lnTo>
                  <a:lnTo>
                    <a:pt x="2621635" y="322072"/>
                  </a:lnTo>
                  <a:lnTo>
                    <a:pt x="2647023" y="326656"/>
                  </a:lnTo>
                  <a:lnTo>
                    <a:pt x="2667419" y="339026"/>
                  </a:lnTo>
                  <a:lnTo>
                    <a:pt x="2684869" y="357098"/>
                  </a:lnTo>
                  <a:lnTo>
                    <a:pt x="2720848" y="403999"/>
                  </a:lnTo>
                  <a:lnTo>
                    <a:pt x="2743835" y="426910"/>
                  </a:lnTo>
                  <a:lnTo>
                    <a:pt x="2772714" y="443560"/>
                  </a:lnTo>
                  <a:lnTo>
                    <a:pt x="2809837" y="449999"/>
                  </a:lnTo>
                  <a:lnTo>
                    <a:pt x="2846971" y="443560"/>
                  </a:lnTo>
                  <a:lnTo>
                    <a:pt x="2875851" y="426910"/>
                  </a:lnTo>
                  <a:lnTo>
                    <a:pt x="2898838" y="403999"/>
                  </a:lnTo>
                  <a:lnTo>
                    <a:pt x="2934805" y="357085"/>
                  </a:lnTo>
                  <a:lnTo>
                    <a:pt x="2952254" y="339026"/>
                  </a:lnTo>
                  <a:lnTo>
                    <a:pt x="2972651" y="326656"/>
                  </a:lnTo>
                  <a:lnTo>
                    <a:pt x="2998038" y="322072"/>
                  </a:lnTo>
                  <a:lnTo>
                    <a:pt x="3023412" y="326656"/>
                  </a:lnTo>
                  <a:lnTo>
                    <a:pt x="3043809" y="339026"/>
                  </a:lnTo>
                  <a:lnTo>
                    <a:pt x="3061271" y="357098"/>
                  </a:lnTo>
                  <a:lnTo>
                    <a:pt x="3097250" y="403999"/>
                  </a:lnTo>
                  <a:lnTo>
                    <a:pt x="3120237" y="426910"/>
                  </a:lnTo>
                  <a:lnTo>
                    <a:pt x="3149130" y="443560"/>
                  </a:lnTo>
                  <a:lnTo>
                    <a:pt x="3186252" y="449999"/>
                  </a:lnTo>
                  <a:lnTo>
                    <a:pt x="3223387" y="443560"/>
                  </a:lnTo>
                  <a:lnTo>
                    <a:pt x="3252279" y="426910"/>
                  </a:lnTo>
                  <a:lnTo>
                    <a:pt x="3275266" y="403999"/>
                  </a:lnTo>
                  <a:lnTo>
                    <a:pt x="3311233" y="357085"/>
                  </a:lnTo>
                  <a:lnTo>
                    <a:pt x="3328695" y="339026"/>
                  </a:lnTo>
                  <a:lnTo>
                    <a:pt x="3349091" y="326656"/>
                  </a:lnTo>
                  <a:lnTo>
                    <a:pt x="3374466" y="322072"/>
                  </a:lnTo>
                  <a:lnTo>
                    <a:pt x="3399853" y="326656"/>
                  </a:lnTo>
                  <a:lnTo>
                    <a:pt x="3420249" y="339026"/>
                  </a:lnTo>
                  <a:lnTo>
                    <a:pt x="3437712" y="357098"/>
                  </a:lnTo>
                  <a:lnTo>
                    <a:pt x="3473691" y="403999"/>
                  </a:lnTo>
                  <a:lnTo>
                    <a:pt x="3496665" y="426910"/>
                  </a:lnTo>
                  <a:lnTo>
                    <a:pt x="3525558" y="443560"/>
                  </a:lnTo>
                  <a:lnTo>
                    <a:pt x="3562693" y="449999"/>
                  </a:lnTo>
                  <a:lnTo>
                    <a:pt x="3599815" y="443560"/>
                  </a:lnTo>
                  <a:lnTo>
                    <a:pt x="3628694" y="426910"/>
                  </a:lnTo>
                  <a:lnTo>
                    <a:pt x="3651681" y="403999"/>
                  </a:lnTo>
                  <a:lnTo>
                    <a:pt x="3687661" y="357085"/>
                  </a:lnTo>
                  <a:lnTo>
                    <a:pt x="3705110" y="339026"/>
                  </a:lnTo>
                  <a:lnTo>
                    <a:pt x="3725519" y="326656"/>
                  </a:lnTo>
                  <a:lnTo>
                    <a:pt x="3750894" y="322072"/>
                  </a:lnTo>
                  <a:lnTo>
                    <a:pt x="3776281" y="326656"/>
                  </a:lnTo>
                  <a:lnTo>
                    <a:pt x="3796677" y="339026"/>
                  </a:lnTo>
                  <a:lnTo>
                    <a:pt x="3814127" y="357085"/>
                  </a:lnTo>
                  <a:lnTo>
                    <a:pt x="3830688" y="378790"/>
                  </a:lnTo>
                  <a:lnTo>
                    <a:pt x="3850106" y="403999"/>
                  </a:lnTo>
                  <a:lnTo>
                    <a:pt x="3873093" y="426910"/>
                  </a:lnTo>
                  <a:lnTo>
                    <a:pt x="3901973" y="443560"/>
                  </a:lnTo>
                  <a:lnTo>
                    <a:pt x="3939095" y="449999"/>
                  </a:lnTo>
                  <a:lnTo>
                    <a:pt x="3939095" y="414464"/>
                  </a:lnTo>
                  <a:close/>
                </a:path>
                <a:path w="3939540" h="2945765">
                  <a:moveTo>
                    <a:pt x="3939095" y="127927"/>
                  </a:moveTo>
                  <a:lnTo>
                    <a:pt x="3913721" y="123342"/>
                  </a:lnTo>
                  <a:lnTo>
                    <a:pt x="3893324" y="110972"/>
                  </a:lnTo>
                  <a:lnTo>
                    <a:pt x="3875875" y="92900"/>
                  </a:lnTo>
                  <a:lnTo>
                    <a:pt x="3839895" y="45999"/>
                  </a:lnTo>
                  <a:lnTo>
                    <a:pt x="3816908" y="23088"/>
                  </a:lnTo>
                  <a:lnTo>
                    <a:pt x="3788016" y="6438"/>
                  </a:lnTo>
                  <a:lnTo>
                    <a:pt x="3750894" y="0"/>
                  </a:lnTo>
                  <a:lnTo>
                    <a:pt x="3713759" y="6438"/>
                  </a:lnTo>
                  <a:lnTo>
                    <a:pt x="3684867" y="23088"/>
                  </a:lnTo>
                  <a:lnTo>
                    <a:pt x="3661892" y="45999"/>
                  </a:lnTo>
                  <a:lnTo>
                    <a:pt x="3625913" y="92913"/>
                  </a:lnTo>
                  <a:lnTo>
                    <a:pt x="3608463" y="110985"/>
                  </a:lnTo>
                  <a:lnTo>
                    <a:pt x="3588054" y="123342"/>
                  </a:lnTo>
                  <a:lnTo>
                    <a:pt x="3562680" y="127927"/>
                  </a:lnTo>
                  <a:lnTo>
                    <a:pt x="3537305" y="123342"/>
                  </a:lnTo>
                  <a:lnTo>
                    <a:pt x="3516896" y="110972"/>
                  </a:lnTo>
                  <a:lnTo>
                    <a:pt x="3499447" y="92900"/>
                  </a:lnTo>
                  <a:lnTo>
                    <a:pt x="3463467" y="45999"/>
                  </a:lnTo>
                  <a:lnTo>
                    <a:pt x="3440480" y="23088"/>
                  </a:lnTo>
                  <a:lnTo>
                    <a:pt x="3411588" y="6438"/>
                  </a:lnTo>
                  <a:lnTo>
                    <a:pt x="3374466" y="0"/>
                  </a:lnTo>
                  <a:lnTo>
                    <a:pt x="3337331" y="6438"/>
                  </a:lnTo>
                  <a:lnTo>
                    <a:pt x="3308451" y="23088"/>
                  </a:lnTo>
                  <a:lnTo>
                    <a:pt x="3285464" y="45999"/>
                  </a:lnTo>
                  <a:lnTo>
                    <a:pt x="3249485" y="92913"/>
                  </a:lnTo>
                  <a:lnTo>
                    <a:pt x="3232035" y="110985"/>
                  </a:lnTo>
                  <a:lnTo>
                    <a:pt x="3211626" y="123342"/>
                  </a:lnTo>
                  <a:lnTo>
                    <a:pt x="3186252" y="127927"/>
                  </a:lnTo>
                  <a:lnTo>
                    <a:pt x="3160865" y="123342"/>
                  </a:lnTo>
                  <a:lnTo>
                    <a:pt x="3140468" y="110972"/>
                  </a:lnTo>
                  <a:lnTo>
                    <a:pt x="3123019" y="92900"/>
                  </a:lnTo>
                  <a:lnTo>
                    <a:pt x="3087027" y="45999"/>
                  </a:lnTo>
                  <a:lnTo>
                    <a:pt x="3064052" y="23088"/>
                  </a:lnTo>
                  <a:lnTo>
                    <a:pt x="3035160" y="6438"/>
                  </a:lnTo>
                  <a:lnTo>
                    <a:pt x="2998038" y="0"/>
                  </a:lnTo>
                  <a:lnTo>
                    <a:pt x="2960903" y="6438"/>
                  </a:lnTo>
                  <a:lnTo>
                    <a:pt x="2932023" y="23088"/>
                  </a:lnTo>
                  <a:lnTo>
                    <a:pt x="2909036" y="45999"/>
                  </a:lnTo>
                  <a:lnTo>
                    <a:pt x="2873070" y="92913"/>
                  </a:lnTo>
                  <a:lnTo>
                    <a:pt x="2855620" y="110985"/>
                  </a:lnTo>
                  <a:lnTo>
                    <a:pt x="2835224" y="123342"/>
                  </a:lnTo>
                  <a:lnTo>
                    <a:pt x="2809837" y="127927"/>
                  </a:lnTo>
                  <a:lnTo>
                    <a:pt x="2784462" y="123342"/>
                  </a:lnTo>
                  <a:lnTo>
                    <a:pt x="2764066" y="110972"/>
                  </a:lnTo>
                  <a:lnTo>
                    <a:pt x="2746616" y="92900"/>
                  </a:lnTo>
                  <a:lnTo>
                    <a:pt x="2710637" y="45999"/>
                  </a:lnTo>
                  <a:lnTo>
                    <a:pt x="2687650" y="23088"/>
                  </a:lnTo>
                  <a:lnTo>
                    <a:pt x="2658770" y="6438"/>
                  </a:lnTo>
                  <a:lnTo>
                    <a:pt x="2621635" y="0"/>
                  </a:lnTo>
                  <a:lnTo>
                    <a:pt x="2584513" y="6438"/>
                  </a:lnTo>
                  <a:lnTo>
                    <a:pt x="2555621" y="23088"/>
                  </a:lnTo>
                  <a:lnTo>
                    <a:pt x="2532634" y="45999"/>
                  </a:lnTo>
                  <a:lnTo>
                    <a:pt x="2496667" y="92913"/>
                  </a:lnTo>
                  <a:lnTo>
                    <a:pt x="2479205" y="110985"/>
                  </a:lnTo>
                  <a:lnTo>
                    <a:pt x="2458809" y="123342"/>
                  </a:lnTo>
                  <a:lnTo>
                    <a:pt x="2433434" y="127927"/>
                  </a:lnTo>
                  <a:lnTo>
                    <a:pt x="2408047" y="123342"/>
                  </a:lnTo>
                  <a:lnTo>
                    <a:pt x="2387650" y="110972"/>
                  </a:lnTo>
                  <a:lnTo>
                    <a:pt x="2370188" y="92900"/>
                  </a:lnTo>
                  <a:lnTo>
                    <a:pt x="2334196" y="45999"/>
                  </a:lnTo>
                  <a:lnTo>
                    <a:pt x="2311222" y="23088"/>
                  </a:lnTo>
                  <a:lnTo>
                    <a:pt x="2282329" y="6438"/>
                  </a:lnTo>
                  <a:lnTo>
                    <a:pt x="2245195" y="0"/>
                  </a:lnTo>
                  <a:lnTo>
                    <a:pt x="2208060" y="6438"/>
                  </a:lnTo>
                  <a:lnTo>
                    <a:pt x="2179180" y="23088"/>
                  </a:lnTo>
                  <a:lnTo>
                    <a:pt x="2156193" y="45999"/>
                  </a:lnTo>
                  <a:lnTo>
                    <a:pt x="2120201" y="92900"/>
                  </a:lnTo>
                  <a:lnTo>
                    <a:pt x="2102751" y="110972"/>
                  </a:lnTo>
                  <a:lnTo>
                    <a:pt x="2082342" y="123342"/>
                  </a:lnTo>
                  <a:lnTo>
                    <a:pt x="2056968" y="127927"/>
                  </a:lnTo>
                  <a:lnTo>
                    <a:pt x="2031580" y="123342"/>
                  </a:lnTo>
                  <a:lnTo>
                    <a:pt x="2011184" y="110972"/>
                  </a:lnTo>
                  <a:lnTo>
                    <a:pt x="1993722" y="92900"/>
                  </a:lnTo>
                  <a:lnTo>
                    <a:pt x="1957743" y="45999"/>
                  </a:lnTo>
                  <a:lnTo>
                    <a:pt x="1934756" y="23088"/>
                  </a:lnTo>
                  <a:lnTo>
                    <a:pt x="1905863" y="6438"/>
                  </a:lnTo>
                  <a:lnTo>
                    <a:pt x="1868728" y="0"/>
                  </a:lnTo>
                  <a:lnTo>
                    <a:pt x="1831594" y="6438"/>
                  </a:lnTo>
                  <a:lnTo>
                    <a:pt x="1802714" y="23088"/>
                  </a:lnTo>
                  <a:lnTo>
                    <a:pt x="1779727" y="45999"/>
                  </a:lnTo>
                  <a:lnTo>
                    <a:pt x="1743748" y="92900"/>
                  </a:lnTo>
                  <a:lnTo>
                    <a:pt x="1726285" y="110972"/>
                  </a:lnTo>
                  <a:lnTo>
                    <a:pt x="1705876" y="123342"/>
                  </a:lnTo>
                  <a:lnTo>
                    <a:pt x="1680502" y="127927"/>
                  </a:lnTo>
                  <a:lnTo>
                    <a:pt x="1655114" y="123342"/>
                  </a:lnTo>
                  <a:lnTo>
                    <a:pt x="1634705" y="110972"/>
                  </a:lnTo>
                  <a:lnTo>
                    <a:pt x="1617243" y="92900"/>
                  </a:lnTo>
                  <a:lnTo>
                    <a:pt x="1581251" y="45999"/>
                  </a:lnTo>
                  <a:lnTo>
                    <a:pt x="1558264" y="23088"/>
                  </a:lnTo>
                  <a:lnTo>
                    <a:pt x="1529372" y="6438"/>
                  </a:lnTo>
                  <a:lnTo>
                    <a:pt x="1492237" y="0"/>
                  </a:lnTo>
                  <a:lnTo>
                    <a:pt x="1455089" y="6438"/>
                  </a:lnTo>
                  <a:lnTo>
                    <a:pt x="1426197" y="23088"/>
                  </a:lnTo>
                  <a:lnTo>
                    <a:pt x="1403210" y="45999"/>
                  </a:lnTo>
                  <a:lnTo>
                    <a:pt x="1367218" y="92900"/>
                  </a:lnTo>
                  <a:lnTo>
                    <a:pt x="1349756" y="110972"/>
                  </a:lnTo>
                  <a:lnTo>
                    <a:pt x="1329347" y="123342"/>
                  </a:lnTo>
                  <a:lnTo>
                    <a:pt x="1303959" y="127927"/>
                  </a:lnTo>
                  <a:lnTo>
                    <a:pt x="1303959" y="163461"/>
                  </a:lnTo>
                  <a:lnTo>
                    <a:pt x="1341107" y="157022"/>
                  </a:lnTo>
                  <a:lnTo>
                    <a:pt x="1369999" y="140373"/>
                  </a:lnTo>
                  <a:lnTo>
                    <a:pt x="1392986" y="117462"/>
                  </a:lnTo>
                  <a:lnTo>
                    <a:pt x="1428978" y="70561"/>
                  </a:lnTo>
                  <a:lnTo>
                    <a:pt x="1446441" y="52489"/>
                  </a:lnTo>
                  <a:lnTo>
                    <a:pt x="1466850" y="40119"/>
                  </a:lnTo>
                  <a:lnTo>
                    <a:pt x="1492237" y="35534"/>
                  </a:lnTo>
                  <a:lnTo>
                    <a:pt x="1517624" y="40119"/>
                  </a:lnTo>
                  <a:lnTo>
                    <a:pt x="1538020" y="52489"/>
                  </a:lnTo>
                  <a:lnTo>
                    <a:pt x="1555483" y="70561"/>
                  </a:lnTo>
                  <a:lnTo>
                    <a:pt x="1591475" y="117462"/>
                  </a:lnTo>
                  <a:lnTo>
                    <a:pt x="1614462" y="140373"/>
                  </a:lnTo>
                  <a:lnTo>
                    <a:pt x="1643354" y="157022"/>
                  </a:lnTo>
                  <a:lnTo>
                    <a:pt x="1680502" y="163461"/>
                  </a:lnTo>
                  <a:lnTo>
                    <a:pt x="1717636" y="157022"/>
                  </a:lnTo>
                  <a:lnTo>
                    <a:pt x="1746529" y="140373"/>
                  </a:lnTo>
                  <a:lnTo>
                    <a:pt x="1769516" y="117462"/>
                  </a:lnTo>
                  <a:lnTo>
                    <a:pt x="1805495" y="70548"/>
                  </a:lnTo>
                  <a:lnTo>
                    <a:pt x="1822958" y="52489"/>
                  </a:lnTo>
                  <a:lnTo>
                    <a:pt x="1843354" y="40119"/>
                  </a:lnTo>
                  <a:lnTo>
                    <a:pt x="1868728" y="35534"/>
                  </a:lnTo>
                  <a:lnTo>
                    <a:pt x="1894116" y="40119"/>
                  </a:lnTo>
                  <a:lnTo>
                    <a:pt x="1914512" y="52489"/>
                  </a:lnTo>
                  <a:lnTo>
                    <a:pt x="1931974" y="70561"/>
                  </a:lnTo>
                  <a:lnTo>
                    <a:pt x="1967953" y="117462"/>
                  </a:lnTo>
                  <a:lnTo>
                    <a:pt x="1990940" y="140373"/>
                  </a:lnTo>
                  <a:lnTo>
                    <a:pt x="2019833" y="157022"/>
                  </a:lnTo>
                  <a:lnTo>
                    <a:pt x="2056968" y="163461"/>
                  </a:lnTo>
                  <a:lnTo>
                    <a:pt x="2094103" y="157022"/>
                  </a:lnTo>
                  <a:lnTo>
                    <a:pt x="2122995" y="140373"/>
                  </a:lnTo>
                  <a:lnTo>
                    <a:pt x="2145982" y="117462"/>
                  </a:lnTo>
                  <a:lnTo>
                    <a:pt x="2181961" y="70548"/>
                  </a:lnTo>
                  <a:lnTo>
                    <a:pt x="2199411" y="52489"/>
                  </a:lnTo>
                  <a:lnTo>
                    <a:pt x="2219820" y="40119"/>
                  </a:lnTo>
                  <a:lnTo>
                    <a:pt x="2245195" y="35534"/>
                  </a:lnTo>
                  <a:lnTo>
                    <a:pt x="2270582" y="40119"/>
                  </a:lnTo>
                  <a:lnTo>
                    <a:pt x="2290978" y="52489"/>
                  </a:lnTo>
                  <a:lnTo>
                    <a:pt x="2308428" y="70561"/>
                  </a:lnTo>
                  <a:lnTo>
                    <a:pt x="2344420" y="117462"/>
                  </a:lnTo>
                  <a:lnTo>
                    <a:pt x="2367407" y="140373"/>
                  </a:lnTo>
                  <a:lnTo>
                    <a:pt x="2396286" y="157022"/>
                  </a:lnTo>
                  <a:lnTo>
                    <a:pt x="2433434" y="163461"/>
                  </a:lnTo>
                  <a:lnTo>
                    <a:pt x="2470556" y="157022"/>
                  </a:lnTo>
                  <a:lnTo>
                    <a:pt x="2499436" y="140373"/>
                  </a:lnTo>
                  <a:lnTo>
                    <a:pt x="2522423" y="117462"/>
                  </a:lnTo>
                  <a:lnTo>
                    <a:pt x="2558402" y="70548"/>
                  </a:lnTo>
                  <a:lnTo>
                    <a:pt x="2575852" y="52489"/>
                  </a:lnTo>
                  <a:lnTo>
                    <a:pt x="2596261" y="40119"/>
                  </a:lnTo>
                  <a:lnTo>
                    <a:pt x="2621635" y="35534"/>
                  </a:lnTo>
                  <a:lnTo>
                    <a:pt x="2647023" y="40119"/>
                  </a:lnTo>
                  <a:lnTo>
                    <a:pt x="2667419" y="52489"/>
                  </a:lnTo>
                  <a:lnTo>
                    <a:pt x="2684869" y="70561"/>
                  </a:lnTo>
                  <a:lnTo>
                    <a:pt x="2720848" y="117462"/>
                  </a:lnTo>
                  <a:lnTo>
                    <a:pt x="2743835" y="140373"/>
                  </a:lnTo>
                  <a:lnTo>
                    <a:pt x="2772714" y="157022"/>
                  </a:lnTo>
                  <a:lnTo>
                    <a:pt x="2809837" y="163461"/>
                  </a:lnTo>
                  <a:lnTo>
                    <a:pt x="2846971" y="157022"/>
                  </a:lnTo>
                  <a:lnTo>
                    <a:pt x="2875851" y="140373"/>
                  </a:lnTo>
                  <a:lnTo>
                    <a:pt x="2898838" y="117462"/>
                  </a:lnTo>
                  <a:lnTo>
                    <a:pt x="2934805" y="70548"/>
                  </a:lnTo>
                  <a:lnTo>
                    <a:pt x="2952254" y="52489"/>
                  </a:lnTo>
                  <a:lnTo>
                    <a:pt x="2972651" y="40119"/>
                  </a:lnTo>
                  <a:lnTo>
                    <a:pt x="2998038" y="35534"/>
                  </a:lnTo>
                  <a:lnTo>
                    <a:pt x="3023412" y="40119"/>
                  </a:lnTo>
                  <a:lnTo>
                    <a:pt x="3043809" y="52489"/>
                  </a:lnTo>
                  <a:lnTo>
                    <a:pt x="3061271" y="70561"/>
                  </a:lnTo>
                  <a:lnTo>
                    <a:pt x="3097250" y="117462"/>
                  </a:lnTo>
                  <a:lnTo>
                    <a:pt x="3120237" y="140373"/>
                  </a:lnTo>
                  <a:lnTo>
                    <a:pt x="3149130" y="157022"/>
                  </a:lnTo>
                  <a:lnTo>
                    <a:pt x="3186252" y="163461"/>
                  </a:lnTo>
                  <a:lnTo>
                    <a:pt x="3223387" y="157022"/>
                  </a:lnTo>
                  <a:lnTo>
                    <a:pt x="3252279" y="140373"/>
                  </a:lnTo>
                  <a:lnTo>
                    <a:pt x="3275266" y="117462"/>
                  </a:lnTo>
                  <a:lnTo>
                    <a:pt x="3311233" y="70548"/>
                  </a:lnTo>
                  <a:lnTo>
                    <a:pt x="3328695" y="52489"/>
                  </a:lnTo>
                  <a:lnTo>
                    <a:pt x="3349091" y="40119"/>
                  </a:lnTo>
                  <a:lnTo>
                    <a:pt x="3374466" y="35534"/>
                  </a:lnTo>
                  <a:lnTo>
                    <a:pt x="3399853" y="40119"/>
                  </a:lnTo>
                  <a:lnTo>
                    <a:pt x="3420249" y="52489"/>
                  </a:lnTo>
                  <a:lnTo>
                    <a:pt x="3437712" y="70561"/>
                  </a:lnTo>
                  <a:lnTo>
                    <a:pt x="3473691" y="117462"/>
                  </a:lnTo>
                  <a:lnTo>
                    <a:pt x="3496665" y="140373"/>
                  </a:lnTo>
                  <a:lnTo>
                    <a:pt x="3525558" y="157022"/>
                  </a:lnTo>
                  <a:lnTo>
                    <a:pt x="3562693" y="163461"/>
                  </a:lnTo>
                  <a:lnTo>
                    <a:pt x="3599815" y="157022"/>
                  </a:lnTo>
                  <a:lnTo>
                    <a:pt x="3628694" y="140373"/>
                  </a:lnTo>
                  <a:lnTo>
                    <a:pt x="3651681" y="117462"/>
                  </a:lnTo>
                  <a:lnTo>
                    <a:pt x="3687661" y="70548"/>
                  </a:lnTo>
                  <a:lnTo>
                    <a:pt x="3705110" y="52489"/>
                  </a:lnTo>
                  <a:lnTo>
                    <a:pt x="3725519" y="40119"/>
                  </a:lnTo>
                  <a:lnTo>
                    <a:pt x="3750894" y="35534"/>
                  </a:lnTo>
                  <a:lnTo>
                    <a:pt x="3776281" y="40119"/>
                  </a:lnTo>
                  <a:lnTo>
                    <a:pt x="3796677" y="52489"/>
                  </a:lnTo>
                  <a:lnTo>
                    <a:pt x="3814127" y="70548"/>
                  </a:lnTo>
                  <a:lnTo>
                    <a:pt x="3830688" y="92252"/>
                  </a:lnTo>
                  <a:lnTo>
                    <a:pt x="3850106" y="117462"/>
                  </a:lnTo>
                  <a:lnTo>
                    <a:pt x="3873093" y="140373"/>
                  </a:lnTo>
                  <a:lnTo>
                    <a:pt x="3901973" y="157022"/>
                  </a:lnTo>
                  <a:lnTo>
                    <a:pt x="3939095" y="163461"/>
                  </a:lnTo>
                  <a:lnTo>
                    <a:pt x="3939095" y="127927"/>
                  </a:lnTo>
                  <a:close/>
                </a:path>
              </a:pathLst>
            </a:custGeom>
            <a:solidFill>
              <a:srgbClr val="0D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60606" y="3214633"/>
              <a:ext cx="5246370" cy="5232400"/>
            </a:xfrm>
            <a:custGeom>
              <a:avLst/>
              <a:gdLst/>
              <a:ahLst/>
              <a:cxnLst/>
              <a:rect l="l" t="t" r="r" b="b"/>
              <a:pathLst>
                <a:path w="5246370" h="5232400">
                  <a:moveTo>
                    <a:pt x="2719351" y="12700"/>
                  </a:moveTo>
                  <a:lnTo>
                    <a:pt x="2527018" y="12700"/>
                  </a:lnTo>
                  <a:lnTo>
                    <a:pt x="2574996" y="0"/>
                  </a:lnTo>
                  <a:lnTo>
                    <a:pt x="2671373" y="0"/>
                  </a:lnTo>
                  <a:lnTo>
                    <a:pt x="2719351" y="12700"/>
                  </a:lnTo>
                  <a:close/>
                </a:path>
                <a:path w="5246370" h="5232400">
                  <a:moveTo>
                    <a:pt x="2909009" y="25400"/>
                  </a:moveTo>
                  <a:lnTo>
                    <a:pt x="2337360" y="25400"/>
                  </a:lnTo>
                  <a:lnTo>
                    <a:pt x="2384421" y="12700"/>
                  </a:lnTo>
                  <a:lnTo>
                    <a:pt x="2861948" y="12700"/>
                  </a:lnTo>
                  <a:lnTo>
                    <a:pt x="2909009" y="25400"/>
                  </a:lnTo>
                  <a:close/>
                </a:path>
                <a:path w="5246370" h="5232400">
                  <a:moveTo>
                    <a:pt x="3002382" y="38100"/>
                  </a:moveTo>
                  <a:lnTo>
                    <a:pt x="2243987" y="38100"/>
                  </a:lnTo>
                  <a:lnTo>
                    <a:pt x="2290546" y="25400"/>
                  </a:lnTo>
                  <a:lnTo>
                    <a:pt x="2955823" y="25400"/>
                  </a:lnTo>
                  <a:lnTo>
                    <a:pt x="3002382" y="38100"/>
                  </a:lnTo>
                  <a:close/>
                </a:path>
                <a:path w="5246370" h="5232400">
                  <a:moveTo>
                    <a:pt x="3094705" y="50800"/>
                  </a:moveTo>
                  <a:lnTo>
                    <a:pt x="2151664" y="50800"/>
                  </a:lnTo>
                  <a:lnTo>
                    <a:pt x="2197690" y="38100"/>
                  </a:lnTo>
                  <a:lnTo>
                    <a:pt x="3048679" y="38100"/>
                  </a:lnTo>
                  <a:lnTo>
                    <a:pt x="3094705" y="50800"/>
                  </a:lnTo>
                  <a:close/>
                </a:path>
                <a:path w="5246370" h="5232400">
                  <a:moveTo>
                    <a:pt x="3185919" y="5194300"/>
                  </a:moveTo>
                  <a:lnTo>
                    <a:pt x="2060450" y="5194300"/>
                  </a:lnTo>
                  <a:lnTo>
                    <a:pt x="1707870" y="5092700"/>
                  </a:lnTo>
                  <a:lnTo>
                    <a:pt x="1665301" y="5067300"/>
                  </a:lnTo>
                  <a:lnTo>
                    <a:pt x="1581247" y="5041900"/>
                  </a:lnTo>
                  <a:lnTo>
                    <a:pt x="1539776" y="5016500"/>
                  </a:lnTo>
                  <a:lnTo>
                    <a:pt x="1498686" y="5003800"/>
                  </a:lnTo>
                  <a:lnTo>
                    <a:pt x="1417680" y="4953000"/>
                  </a:lnTo>
                  <a:lnTo>
                    <a:pt x="1377778" y="4940300"/>
                  </a:lnTo>
                  <a:lnTo>
                    <a:pt x="1299213" y="4889500"/>
                  </a:lnTo>
                  <a:lnTo>
                    <a:pt x="1260565" y="4864100"/>
                  </a:lnTo>
                  <a:lnTo>
                    <a:pt x="1222350" y="4851400"/>
                  </a:lnTo>
                  <a:lnTo>
                    <a:pt x="1147247" y="4800600"/>
                  </a:lnTo>
                  <a:lnTo>
                    <a:pt x="1073966" y="4749800"/>
                  </a:lnTo>
                  <a:lnTo>
                    <a:pt x="1038026" y="4724400"/>
                  </a:lnTo>
                  <a:lnTo>
                    <a:pt x="1002563" y="4686300"/>
                  </a:lnTo>
                  <a:lnTo>
                    <a:pt x="967585" y="4660900"/>
                  </a:lnTo>
                  <a:lnTo>
                    <a:pt x="933100" y="4635500"/>
                  </a:lnTo>
                  <a:lnTo>
                    <a:pt x="899114" y="4610100"/>
                  </a:lnTo>
                  <a:lnTo>
                    <a:pt x="865634" y="4572000"/>
                  </a:lnTo>
                  <a:lnTo>
                    <a:pt x="832670" y="4546600"/>
                  </a:lnTo>
                  <a:lnTo>
                    <a:pt x="800227" y="4508500"/>
                  </a:lnTo>
                  <a:lnTo>
                    <a:pt x="768313" y="4483100"/>
                  </a:lnTo>
                  <a:lnTo>
                    <a:pt x="736935" y="4445000"/>
                  </a:lnTo>
                  <a:lnTo>
                    <a:pt x="706102" y="4419600"/>
                  </a:lnTo>
                  <a:lnTo>
                    <a:pt x="675820" y="4381500"/>
                  </a:lnTo>
                  <a:lnTo>
                    <a:pt x="646097" y="4356100"/>
                  </a:lnTo>
                  <a:lnTo>
                    <a:pt x="616940" y="4318000"/>
                  </a:lnTo>
                  <a:lnTo>
                    <a:pt x="588356" y="4279900"/>
                  </a:lnTo>
                  <a:lnTo>
                    <a:pt x="560354" y="4254500"/>
                  </a:lnTo>
                  <a:lnTo>
                    <a:pt x="532940" y="4216400"/>
                  </a:lnTo>
                  <a:lnTo>
                    <a:pt x="506122" y="4178300"/>
                  </a:lnTo>
                  <a:lnTo>
                    <a:pt x="479907" y="4140200"/>
                  </a:lnTo>
                  <a:lnTo>
                    <a:pt x="454303" y="4102100"/>
                  </a:lnTo>
                  <a:lnTo>
                    <a:pt x="429317" y="4064000"/>
                  </a:lnTo>
                  <a:lnTo>
                    <a:pt x="404956" y="4025900"/>
                  </a:lnTo>
                  <a:lnTo>
                    <a:pt x="381229" y="3987800"/>
                  </a:lnTo>
                  <a:lnTo>
                    <a:pt x="358141" y="3949700"/>
                  </a:lnTo>
                  <a:lnTo>
                    <a:pt x="335701" y="3911600"/>
                  </a:lnTo>
                  <a:lnTo>
                    <a:pt x="313917" y="3873500"/>
                  </a:lnTo>
                  <a:lnTo>
                    <a:pt x="292795" y="3835400"/>
                  </a:lnTo>
                  <a:lnTo>
                    <a:pt x="272342" y="3797300"/>
                  </a:lnTo>
                  <a:lnTo>
                    <a:pt x="252568" y="3746500"/>
                  </a:lnTo>
                  <a:lnTo>
                    <a:pt x="233477" y="3708400"/>
                  </a:lnTo>
                  <a:lnTo>
                    <a:pt x="215079" y="3670300"/>
                  </a:lnTo>
                  <a:lnTo>
                    <a:pt x="197381" y="3632200"/>
                  </a:lnTo>
                  <a:lnTo>
                    <a:pt x="180390" y="3581400"/>
                  </a:lnTo>
                  <a:lnTo>
                    <a:pt x="164113" y="3543300"/>
                  </a:lnTo>
                  <a:lnTo>
                    <a:pt x="148557" y="3505200"/>
                  </a:lnTo>
                  <a:lnTo>
                    <a:pt x="133731" y="3454400"/>
                  </a:lnTo>
                  <a:lnTo>
                    <a:pt x="119642" y="3416300"/>
                  </a:lnTo>
                  <a:lnTo>
                    <a:pt x="106296" y="3365500"/>
                  </a:lnTo>
                  <a:lnTo>
                    <a:pt x="93702" y="3327400"/>
                  </a:lnTo>
                  <a:lnTo>
                    <a:pt x="81867" y="3276600"/>
                  </a:lnTo>
                  <a:lnTo>
                    <a:pt x="70798" y="3238500"/>
                  </a:lnTo>
                  <a:lnTo>
                    <a:pt x="60503" y="3187700"/>
                  </a:lnTo>
                  <a:lnTo>
                    <a:pt x="50988" y="3149600"/>
                  </a:lnTo>
                  <a:lnTo>
                    <a:pt x="42263" y="3098800"/>
                  </a:lnTo>
                  <a:lnTo>
                    <a:pt x="34333" y="3048000"/>
                  </a:lnTo>
                  <a:lnTo>
                    <a:pt x="27206" y="3009900"/>
                  </a:lnTo>
                  <a:lnTo>
                    <a:pt x="20890" y="2959100"/>
                  </a:lnTo>
                  <a:lnTo>
                    <a:pt x="15392" y="2908300"/>
                  </a:lnTo>
                  <a:lnTo>
                    <a:pt x="10720" y="2870200"/>
                  </a:lnTo>
                  <a:lnTo>
                    <a:pt x="6880" y="2819400"/>
                  </a:lnTo>
                  <a:lnTo>
                    <a:pt x="3881" y="2768600"/>
                  </a:lnTo>
                  <a:lnTo>
                    <a:pt x="1730" y="2730500"/>
                  </a:lnTo>
                  <a:lnTo>
                    <a:pt x="433" y="2679700"/>
                  </a:lnTo>
                  <a:lnTo>
                    <a:pt x="0" y="2628900"/>
                  </a:lnTo>
                  <a:lnTo>
                    <a:pt x="433" y="2578100"/>
                  </a:lnTo>
                  <a:lnTo>
                    <a:pt x="1730" y="2527300"/>
                  </a:lnTo>
                  <a:lnTo>
                    <a:pt x="3881" y="2489200"/>
                  </a:lnTo>
                  <a:lnTo>
                    <a:pt x="6880" y="2438400"/>
                  </a:lnTo>
                  <a:lnTo>
                    <a:pt x="10720" y="2387600"/>
                  </a:lnTo>
                  <a:lnTo>
                    <a:pt x="15392" y="2336800"/>
                  </a:lnTo>
                  <a:lnTo>
                    <a:pt x="20890" y="2298700"/>
                  </a:lnTo>
                  <a:lnTo>
                    <a:pt x="27206" y="2247900"/>
                  </a:lnTo>
                  <a:lnTo>
                    <a:pt x="34333" y="2197100"/>
                  </a:lnTo>
                  <a:lnTo>
                    <a:pt x="42263" y="2159000"/>
                  </a:lnTo>
                  <a:lnTo>
                    <a:pt x="50988" y="2108200"/>
                  </a:lnTo>
                  <a:lnTo>
                    <a:pt x="60503" y="2070100"/>
                  </a:lnTo>
                  <a:lnTo>
                    <a:pt x="70798" y="2019300"/>
                  </a:lnTo>
                  <a:lnTo>
                    <a:pt x="81867" y="1981200"/>
                  </a:lnTo>
                  <a:lnTo>
                    <a:pt x="93702" y="1930400"/>
                  </a:lnTo>
                  <a:lnTo>
                    <a:pt x="106296" y="1892300"/>
                  </a:lnTo>
                  <a:lnTo>
                    <a:pt x="119642" y="1841500"/>
                  </a:lnTo>
                  <a:lnTo>
                    <a:pt x="133731" y="1803400"/>
                  </a:lnTo>
                  <a:lnTo>
                    <a:pt x="148557" y="1752600"/>
                  </a:lnTo>
                  <a:lnTo>
                    <a:pt x="164113" y="1714500"/>
                  </a:lnTo>
                  <a:lnTo>
                    <a:pt x="180390" y="1676400"/>
                  </a:lnTo>
                  <a:lnTo>
                    <a:pt x="197381" y="1625600"/>
                  </a:lnTo>
                  <a:lnTo>
                    <a:pt x="215079" y="1587500"/>
                  </a:lnTo>
                  <a:lnTo>
                    <a:pt x="233477" y="1549400"/>
                  </a:lnTo>
                  <a:lnTo>
                    <a:pt x="252568" y="1498600"/>
                  </a:lnTo>
                  <a:lnTo>
                    <a:pt x="272342" y="1460500"/>
                  </a:lnTo>
                  <a:lnTo>
                    <a:pt x="292795" y="1422400"/>
                  </a:lnTo>
                  <a:lnTo>
                    <a:pt x="313917" y="1384300"/>
                  </a:lnTo>
                  <a:lnTo>
                    <a:pt x="335701" y="1346200"/>
                  </a:lnTo>
                  <a:lnTo>
                    <a:pt x="358141" y="1308100"/>
                  </a:lnTo>
                  <a:lnTo>
                    <a:pt x="381229" y="1270000"/>
                  </a:lnTo>
                  <a:lnTo>
                    <a:pt x="404956" y="1231900"/>
                  </a:lnTo>
                  <a:lnTo>
                    <a:pt x="429317" y="1193800"/>
                  </a:lnTo>
                  <a:lnTo>
                    <a:pt x="454303" y="1155700"/>
                  </a:lnTo>
                  <a:lnTo>
                    <a:pt x="479907" y="1117600"/>
                  </a:lnTo>
                  <a:lnTo>
                    <a:pt x="506122" y="1079500"/>
                  </a:lnTo>
                  <a:lnTo>
                    <a:pt x="532940" y="1041400"/>
                  </a:lnTo>
                  <a:lnTo>
                    <a:pt x="560354" y="1003300"/>
                  </a:lnTo>
                  <a:lnTo>
                    <a:pt x="588356" y="977900"/>
                  </a:lnTo>
                  <a:lnTo>
                    <a:pt x="616940" y="939800"/>
                  </a:lnTo>
                  <a:lnTo>
                    <a:pt x="646097" y="901700"/>
                  </a:lnTo>
                  <a:lnTo>
                    <a:pt x="675820" y="876300"/>
                  </a:lnTo>
                  <a:lnTo>
                    <a:pt x="706102" y="838200"/>
                  </a:lnTo>
                  <a:lnTo>
                    <a:pt x="736935" y="800100"/>
                  </a:lnTo>
                  <a:lnTo>
                    <a:pt x="768313" y="774700"/>
                  </a:lnTo>
                  <a:lnTo>
                    <a:pt x="800227" y="736600"/>
                  </a:lnTo>
                  <a:lnTo>
                    <a:pt x="832670" y="711200"/>
                  </a:lnTo>
                  <a:lnTo>
                    <a:pt x="865634" y="685800"/>
                  </a:lnTo>
                  <a:lnTo>
                    <a:pt x="899114" y="647700"/>
                  </a:lnTo>
                  <a:lnTo>
                    <a:pt x="933100" y="622300"/>
                  </a:lnTo>
                  <a:lnTo>
                    <a:pt x="967585" y="596900"/>
                  </a:lnTo>
                  <a:lnTo>
                    <a:pt x="1002563" y="571500"/>
                  </a:lnTo>
                  <a:lnTo>
                    <a:pt x="1038026" y="533400"/>
                  </a:lnTo>
                  <a:lnTo>
                    <a:pt x="1110375" y="482600"/>
                  </a:lnTo>
                  <a:lnTo>
                    <a:pt x="1184575" y="431800"/>
                  </a:lnTo>
                  <a:lnTo>
                    <a:pt x="1260565" y="381000"/>
                  </a:lnTo>
                  <a:lnTo>
                    <a:pt x="1299213" y="368300"/>
                  </a:lnTo>
                  <a:lnTo>
                    <a:pt x="1377778" y="317500"/>
                  </a:lnTo>
                  <a:lnTo>
                    <a:pt x="1417680" y="292100"/>
                  </a:lnTo>
                  <a:lnTo>
                    <a:pt x="1457985" y="279400"/>
                  </a:lnTo>
                  <a:lnTo>
                    <a:pt x="1498686" y="254000"/>
                  </a:lnTo>
                  <a:lnTo>
                    <a:pt x="1539776" y="241300"/>
                  </a:lnTo>
                  <a:lnTo>
                    <a:pt x="1581247" y="215900"/>
                  </a:lnTo>
                  <a:lnTo>
                    <a:pt x="1665301" y="190500"/>
                  </a:lnTo>
                  <a:lnTo>
                    <a:pt x="1707870" y="165100"/>
                  </a:lnTo>
                  <a:lnTo>
                    <a:pt x="2105914" y="50800"/>
                  </a:lnTo>
                  <a:lnTo>
                    <a:pt x="3140455" y="50800"/>
                  </a:lnTo>
                  <a:lnTo>
                    <a:pt x="3538499" y="165100"/>
                  </a:lnTo>
                  <a:lnTo>
                    <a:pt x="3581068" y="190500"/>
                  </a:lnTo>
                  <a:lnTo>
                    <a:pt x="3665122" y="215900"/>
                  </a:lnTo>
                  <a:lnTo>
                    <a:pt x="3706593" y="241300"/>
                  </a:lnTo>
                  <a:lnTo>
                    <a:pt x="3747682" y="254000"/>
                  </a:lnTo>
                  <a:lnTo>
                    <a:pt x="3788384" y="279400"/>
                  </a:lnTo>
                  <a:lnTo>
                    <a:pt x="3828689" y="292100"/>
                  </a:lnTo>
                  <a:lnTo>
                    <a:pt x="3868591" y="317500"/>
                  </a:lnTo>
                  <a:lnTo>
                    <a:pt x="3947156" y="368300"/>
                  </a:lnTo>
                  <a:lnTo>
                    <a:pt x="3985804" y="381000"/>
                  </a:lnTo>
                  <a:lnTo>
                    <a:pt x="4061794" y="431800"/>
                  </a:lnTo>
                  <a:lnTo>
                    <a:pt x="4135994" y="482600"/>
                  </a:lnTo>
                  <a:lnTo>
                    <a:pt x="4208343" y="533400"/>
                  </a:lnTo>
                  <a:lnTo>
                    <a:pt x="4243806" y="571500"/>
                  </a:lnTo>
                  <a:lnTo>
                    <a:pt x="4278784" y="596900"/>
                  </a:lnTo>
                  <a:lnTo>
                    <a:pt x="4313269" y="622300"/>
                  </a:lnTo>
                  <a:lnTo>
                    <a:pt x="4347255" y="647700"/>
                  </a:lnTo>
                  <a:lnTo>
                    <a:pt x="4380734" y="685800"/>
                  </a:lnTo>
                  <a:lnTo>
                    <a:pt x="4413699" y="711200"/>
                  </a:lnTo>
                  <a:lnTo>
                    <a:pt x="4446142" y="736600"/>
                  </a:lnTo>
                  <a:lnTo>
                    <a:pt x="4478056" y="774700"/>
                  </a:lnTo>
                  <a:lnTo>
                    <a:pt x="4509434" y="800100"/>
                  </a:lnTo>
                  <a:lnTo>
                    <a:pt x="4540267" y="838200"/>
                  </a:lnTo>
                  <a:lnTo>
                    <a:pt x="4570549" y="876300"/>
                  </a:lnTo>
                  <a:lnTo>
                    <a:pt x="4600272" y="901700"/>
                  </a:lnTo>
                  <a:lnTo>
                    <a:pt x="4629429" y="939800"/>
                  </a:lnTo>
                  <a:lnTo>
                    <a:pt x="4658013" y="977900"/>
                  </a:lnTo>
                  <a:lnTo>
                    <a:pt x="4686015" y="1003300"/>
                  </a:lnTo>
                  <a:lnTo>
                    <a:pt x="4713429" y="1041400"/>
                  </a:lnTo>
                  <a:lnTo>
                    <a:pt x="4740247" y="1079500"/>
                  </a:lnTo>
                  <a:lnTo>
                    <a:pt x="4766462" y="1117600"/>
                  </a:lnTo>
                  <a:lnTo>
                    <a:pt x="4792066" y="1155700"/>
                  </a:lnTo>
                  <a:lnTo>
                    <a:pt x="4817052" y="1193800"/>
                  </a:lnTo>
                  <a:lnTo>
                    <a:pt x="4841413" y="1231900"/>
                  </a:lnTo>
                  <a:lnTo>
                    <a:pt x="4865140" y="1270000"/>
                  </a:lnTo>
                  <a:lnTo>
                    <a:pt x="4888228" y="1308100"/>
                  </a:lnTo>
                  <a:lnTo>
                    <a:pt x="4910668" y="1346200"/>
                  </a:lnTo>
                  <a:lnTo>
                    <a:pt x="4932452" y="1384300"/>
                  </a:lnTo>
                  <a:lnTo>
                    <a:pt x="4953574" y="1422400"/>
                  </a:lnTo>
                  <a:lnTo>
                    <a:pt x="4974027" y="1460500"/>
                  </a:lnTo>
                  <a:lnTo>
                    <a:pt x="4993801" y="1498600"/>
                  </a:lnTo>
                  <a:lnTo>
                    <a:pt x="5012892" y="1549400"/>
                  </a:lnTo>
                  <a:lnTo>
                    <a:pt x="5031290" y="1587500"/>
                  </a:lnTo>
                  <a:lnTo>
                    <a:pt x="5048988" y="1625600"/>
                  </a:lnTo>
                  <a:lnTo>
                    <a:pt x="5065979" y="1676400"/>
                  </a:lnTo>
                  <a:lnTo>
                    <a:pt x="5082256" y="1714500"/>
                  </a:lnTo>
                  <a:lnTo>
                    <a:pt x="5097812" y="1752600"/>
                  </a:lnTo>
                  <a:lnTo>
                    <a:pt x="5112638" y="1803400"/>
                  </a:lnTo>
                  <a:lnTo>
                    <a:pt x="5126727" y="1841500"/>
                  </a:lnTo>
                  <a:lnTo>
                    <a:pt x="5140073" y="1892300"/>
                  </a:lnTo>
                  <a:lnTo>
                    <a:pt x="5152667" y="1930400"/>
                  </a:lnTo>
                  <a:lnTo>
                    <a:pt x="5164502" y="1981200"/>
                  </a:lnTo>
                  <a:lnTo>
                    <a:pt x="5175571" y="2019300"/>
                  </a:lnTo>
                  <a:lnTo>
                    <a:pt x="5185866" y="2070100"/>
                  </a:lnTo>
                  <a:lnTo>
                    <a:pt x="5195381" y="2108200"/>
                  </a:lnTo>
                  <a:lnTo>
                    <a:pt x="5204107" y="2159000"/>
                  </a:lnTo>
                  <a:lnTo>
                    <a:pt x="5212037" y="2197100"/>
                  </a:lnTo>
                  <a:lnTo>
                    <a:pt x="5219163" y="2247900"/>
                  </a:lnTo>
                  <a:lnTo>
                    <a:pt x="5225479" y="2298700"/>
                  </a:lnTo>
                  <a:lnTo>
                    <a:pt x="5230977" y="2336800"/>
                  </a:lnTo>
                  <a:lnTo>
                    <a:pt x="5235649" y="2387600"/>
                  </a:lnTo>
                  <a:lnTo>
                    <a:pt x="5239489" y="2438400"/>
                  </a:lnTo>
                  <a:lnTo>
                    <a:pt x="5242488" y="2489200"/>
                  </a:lnTo>
                  <a:lnTo>
                    <a:pt x="5244640" y="2527300"/>
                  </a:lnTo>
                  <a:lnTo>
                    <a:pt x="5245936" y="2578100"/>
                  </a:lnTo>
                  <a:lnTo>
                    <a:pt x="5246369" y="2616200"/>
                  </a:lnTo>
                  <a:lnTo>
                    <a:pt x="5245936" y="2679700"/>
                  </a:lnTo>
                  <a:lnTo>
                    <a:pt x="5244640" y="2730500"/>
                  </a:lnTo>
                  <a:lnTo>
                    <a:pt x="5242488" y="2768600"/>
                  </a:lnTo>
                  <a:lnTo>
                    <a:pt x="5239489" y="2819400"/>
                  </a:lnTo>
                  <a:lnTo>
                    <a:pt x="5235649" y="2870200"/>
                  </a:lnTo>
                  <a:lnTo>
                    <a:pt x="5230977" y="2908300"/>
                  </a:lnTo>
                  <a:lnTo>
                    <a:pt x="5225479" y="2959100"/>
                  </a:lnTo>
                  <a:lnTo>
                    <a:pt x="5219163" y="3009900"/>
                  </a:lnTo>
                  <a:lnTo>
                    <a:pt x="5212037" y="3048000"/>
                  </a:lnTo>
                  <a:lnTo>
                    <a:pt x="5204107" y="3098800"/>
                  </a:lnTo>
                  <a:lnTo>
                    <a:pt x="5195381" y="3149600"/>
                  </a:lnTo>
                  <a:lnTo>
                    <a:pt x="5185866" y="3187700"/>
                  </a:lnTo>
                  <a:lnTo>
                    <a:pt x="5175571" y="3238500"/>
                  </a:lnTo>
                  <a:lnTo>
                    <a:pt x="5164502" y="3276600"/>
                  </a:lnTo>
                  <a:lnTo>
                    <a:pt x="5152667" y="3327400"/>
                  </a:lnTo>
                  <a:lnTo>
                    <a:pt x="5140073" y="3365500"/>
                  </a:lnTo>
                  <a:lnTo>
                    <a:pt x="5126727" y="3416300"/>
                  </a:lnTo>
                  <a:lnTo>
                    <a:pt x="5112638" y="3454400"/>
                  </a:lnTo>
                  <a:lnTo>
                    <a:pt x="5097812" y="3505200"/>
                  </a:lnTo>
                  <a:lnTo>
                    <a:pt x="5082256" y="3543300"/>
                  </a:lnTo>
                  <a:lnTo>
                    <a:pt x="5065979" y="3581400"/>
                  </a:lnTo>
                  <a:lnTo>
                    <a:pt x="5048988" y="3632200"/>
                  </a:lnTo>
                  <a:lnTo>
                    <a:pt x="5031290" y="3670300"/>
                  </a:lnTo>
                  <a:lnTo>
                    <a:pt x="5012892" y="3708400"/>
                  </a:lnTo>
                  <a:lnTo>
                    <a:pt x="4993801" y="3746500"/>
                  </a:lnTo>
                  <a:lnTo>
                    <a:pt x="4974027" y="3797300"/>
                  </a:lnTo>
                  <a:lnTo>
                    <a:pt x="4953574" y="3835400"/>
                  </a:lnTo>
                  <a:lnTo>
                    <a:pt x="4932452" y="3873500"/>
                  </a:lnTo>
                  <a:lnTo>
                    <a:pt x="4910668" y="3911600"/>
                  </a:lnTo>
                  <a:lnTo>
                    <a:pt x="4888228" y="3949700"/>
                  </a:lnTo>
                  <a:lnTo>
                    <a:pt x="4865140" y="3987800"/>
                  </a:lnTo>
                  <a:lnTo>
                    <a:pt x="4841413" y="4025900"/>
                  </a:lnTo>
                  <a:lnTo>
                    <a:pt x="4817052" y="4064000"/>
                  </a:lnTo>
                  <a:lnTo>
                    <a:pt x="4792066" y="4102100"/>
                  </a:lnTo>
                  <a:lnTo>
                    <a:pt x="4766462" y="4140200"/>
                  </a:lnTo>
                  <a:lnTo>
                    <a:pt x="4740247" y="4178300"/>
                  </a:lnTo>
                  <a:lnTo>
                    <a:pt x="4713429" y="4216400"/>
                  </a:lnTo>
                  <a:lnTo>
                    <a:pt x="4686015" y="4254500"/>
                  </a:lnTo>
                  <a:lnTo>
                    <a:pt x="4658013" y="4279900"/>
                  </a:lnTo>
                  <a:lnTo>
                    <a:pt x="4629429" y="4318000"/>
                  </a:lnTo>
                  <a:lnTo>
                    <a:pt x="4600272" y="4356100"/>
                  </a:lnTo>
                  <a:lnTo>
                    <a:pt x="4570549" y="4381500"/>
                  </a:lnTo>
                  <a:lnTo>
                    <a:pt x="4540267" y="4419600"/>
                  </a:lnTo>
                  <a:lnTo>
                    <a:pt x="4509434" y="4445000"/>
                  </a:lnTo>
                  <a:lnTo>
                    <a:pt x="4478056" y="4483100"/>
                  </a:lnTo>
                  <a:lnTo>
                    <a:pt x="4446142" y="4508500"/>
                  </a:lnTo>
                  <a:lnTo>
                    <a:pt x="4413699" y="4546600"/>
                  </a:lnTo>
                  <a:lnTo>
                    <a:pt x="4380734" y="4572000"/>
                  </a:lnTo>
                  <a:lnTo>
                    <a:pt x="4347255" y="4610100"/>
                  </a:lnTo>
                  <a:lnTo>
                    <a:pt x="4313269" y="4635500"/>
                  </a:lnTo>
                  <a:lnTo>
                    <a:pt x="4278784" y="4660900"/>
                  </a:lnTo>
                  <a:lnTo>
                    <a:pt x="4243806" y="4686300"/>
                  </a:lnTo>
                  <a:lnTo>
                    <a:pt x="4208343" y="4724400"/>
                  </a:lnTo>
                  <a:lnTo>
                    <a:pt x="4172403" y="4749800"/>
                  </a:lnTo>
                  <a:lnTo>
                    <a:pt x="4099122" y="4800600"/>
                  </a:lnTo>
                  <a:lnTo>
                    <a:pt x="4024019" y="4851400"/>
                  </a:lnTo>
                  <a:lnTo>
                    <a:pt x="3985804" y="4864100"/>
                  </a:lnTo>
                  <a:lnTo>
                    <a:pt x="3947156" y="4889500"/>
                  </a:lnTo>
                  <a:lnTo>
                    <a:pt x="3868591" y="4940300"/>
                  </a:lnTo>
                  <a:lnTo>
                    <a:pt x="3828689" y="4953000"/>
                  </a:lnTo>
                  <a:lnTo>
                    <a:pt x="3747682" y="5003800"/>
                  </a:lnTo>
                  <a:lnTo>
                    <a:pt x="3706593" y="5016500"/>
                  </a:lnTo>
                  <a:lnTo>
                    <a:pt x="3665122" y="5041900"/>
                  </a:lnTo>
                  <a:lnTo>
                    <a:pt x="3581068" y="5067300"/>
                  </a:lnTo>
                  <a:lnTo>
                    <a:pt x="3538499" y="5092700"/>
                  </a:lnTo>
                  <a:lnTo>
                    <a:pt x="3185919" y="5194300"/>
                  </a:lnTo>
                  <a:close/>
                </a:path>
                <a:path w="5246370" h="5232400">
                  <a:moveTo>
                    <a:pt x="3048679" y="5219700"/>
                  </a:moveTo>
                  <a:lnTo>
                    <a:pt x="2197690" y="5219700"/>
                  </a:lnTo>
                  <a:lnTo>
                    <a:pt x="2105914" y="5194300"/>
                  </a:lnTo>
                  <a:lnTo>
                    <a:pt x="3140455" y="5194300"/>
                  </a:lnTo>
                  <a:lnTo>
                    <a:pt x="3048679" y="5219700"/>
                  </a:lnTo>
                  <a:close/>
                </a:path>
                <a:path w="5246370" h="5232400">
                  <a:moveTo>
                    <a:pt x="2955823" y="5232400"/>
                  </a:moveTo>
                  <a:lnTo>
                    <a:pt x="2290546" y="5232400"/>
                  </a:lnTo>
                  <a:lnTo>
                    <a:pt x="2243987" y="5219700"/>
                  </a:lnTo>
                  <a:lnTo>
                    <a:pt x="3002382" y="5219700"/>
                  </a:lnTo>
                  <a:lnTo>
                    <a:pt x="2955823" y="5232400"/>
                  </a:lnTo>
                  <a:close/>
                </a:path>
              </a:pathLst>
            </a:custGeom>
            <a:solidFill>
              <a:srgbClr val="9DB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9631" y="3033658"/>
              <a:ext cx="5246369" cy="524509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016000" y="574386"/>
            <a:ext cx="76796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47925" algn="l"/>
                <a:tab pos="5760720" algn="l"/>
              </a:tabLst>
            </a:pPr>
            <a:r>
              <a:rPr sz="3000" spc="555" dirty="0">
                <a:solidFill>
                  <a:srgbClr val="0D4E4E"/>
                </a:solidFill>
                <a:latin typeface="Calibri"/>
                <a:cs typeface="Calibri"/>
              </a:rPr>
              <a:t>U</a:t>
            </a:r>
            <a:r>
              <a:rPr sz="3000" spc="465" dirty="0">
                <a:solidFill>
                  <a:srgbClr val="0D4E4E"/>
                </a:solidFill>
                <a:latin typeface="Calibri"/>
                <a:cs typeface="Calibri"/>
              </a:rPr>
              <a:t>n</a:t>
            </a:r>
            <a:r>
              <a:rPr sz="3000" spc="375" dirty="0">
                <a:solidFill>
                  <a:srgbClr val="0D4E4E"/>
                </a:solidFill>
                <a:latin typeface="Calibri"/>
                <a:cs typeface="Calibri"/>
              </a:rPr>
              <a:t>i</a:t>
            </a:r>
            <a:r>
              <a:rPr sz="3000" spc="385" dirty="0">
                <a:solidFill>
                  <a:srgbClr val="0D4E4E"/>
                </a:solidFill>
                <a:latin typeface="Calibri"/>
                <a:cs typeface="Calibri"/>
              </a:rPr>
              <a:t>v</a:t>
            </a:r>
            <a:r>
              <a:rPr sz="3000" spc="355" dirty="0">
                <a:solidFill>
                  <a:srgbClr val="0D4E4E"/>
                </a:solidFill>
                <a:latin typeface="Calibri"/>
                <a:cs typeface="Calibri"/>
              </a:rPr>
              <a:t>e</a:t>
            </a:r>
            <a:r>
              <a:rPr sz="3000" spc="475" dirty="0">
                <a:solidFill>
                  <a:srgbClr val="0D4E4E"/>
                </a:solidFill>
                <a:latin typeface="Calibri"/>
                <a:cs typeface="Calibri"/>
              </a:rPr>
              <a:t>r</a:t>
            </a:r>
            <a:r>
              <a:rPr sz="3000" spc="440" dirty="0">
                <a:solidFill>
                  <a:srgbClr val="0D4E4E"/>
                </a:solidFill>
                <a:latin typeface="Calibri"/>
                <a:cs typeface="Calibri"/>
              </a:rPr>
              <a:t>s</a:t>
            </a:r>
            <a:r>
              <a:rPr sz="3000" spc="375" dirty="0">
                <a:solidFill>
                  <a:srgbClr val="0D4E4E"/>
                </a:solidFill>
                <a:latin typeface="Calibri"/>
                <a:cs typeface="Calibri"/>
              </a:rPr>
              <a:t>i</a:t>
            </a:r>
            <a:r>
              <a:rPr sz="3000" spc="380" dirty="0">
                <a:solidFill>
                  <a:srgbClr val="0D4E4E"/>
                </a:solidFill>
                <a:latin typeface="Calibri"/>
                <a:cs typeface="Calibri"/>
              </a:rPr>
              <a:t>t</a:t>
            </a:r>
            <a:r>
              <a:rPr sz="3000" spc="33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3000" spc="215" dirty="0">
                <a:solidFill>
                  <a:srgbClr val="0D4E4E"/>
                </a:solidFill>
                <a:latin typeface="Calibri"/>
                <a:cs typeface="Calibri"/>
              </a:rPr>
              <a:t>s</a:t>
            </a:r>
            <a:r>
              <a:rPr sz="3000" dirty="0">
                <a:solidFill>
                  <a:srgbClr val="0D4E4E"/>
                </a:solidFill>
                <a:latin typeface="Calibri"/>
                <a:cs typeface="Calibri"/>
              </a:rPr>
              <a:t>	</a:t>
            </a:r>
            <a:r>
              <a:rPr sz="3000" spc="409" dirty="0">
                <a:solidFill>
                  <a:srgbClr val="0D4E4E"/>
                </a:solidFill>
                <a:latin typeface="Calibri"/>
                <a:cs typeface="Calibri"/>
              </a:rPr>
              <a:t>M</a:t>
            </a:r>
            <a:r>
              <a:rPr sz="3000" spc="434" dirty="0">
                <a:solidFill>
                  <a:srgbClr val="0D4E4E"/>
                </a:solidFill>
                <a:latin typeface="Calibri"/>
                <a:cs typeface="Calibri"/>
              </a:rPr>
              <a:t>u</a:t>
            </a:r>
            <a:r>
              <a:rPr sz="3000" spc="445" dirty="0">
                <a:solidFill>
                  <a:srgbClr val="0D4E4E"/>
                </a:solidFill>
                <a:latin typeface="Calibri"/>
                <a:cs typeface="Calibri"/>
              </a:rPr>
              <a:t>h</a:t>
            </a:r>
            <a:r>
              <a:rPr sz="3000" spc="33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3000" spc="509" dirty="0">
                <a:solidFill>
                  <a:srgbClr val="0D4E4E"/>
                </a:solidFill>
                <a:latin typeface="Calibri"/>
                <a:cs typeface="Calibri"/>
              </a:rPr>
              <a:t>mm</a:t>
            </a:r>
            <a:r>
              <a:rPr sz="3000" spc="33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3000" spc="440" dirty="0">
                <a:solidFill>
                  <a:srgbClr val="0D4E4E"/>
                </a:solidFill>
                <a:latin typeface="Calibri"/>
                <a:cs typeface="Calibri"/>
              </a:rPr>
              <a:t>d</a:t>
            </a:r>
            <a:r>
              <a:rPr sz="3000" spc="375" dirty="0">
                <a:solidFill>
                  <a:srgbClr val="0D4E4E"/>
                </a:solidFill>
                <a:latin typeface="Calibri"/>
                <a:cs typeface="Calibri"/>
              </a:rPr>
              <a:t>i</a:t>
            </a:r>
            <a:r>
              <a:rPr sz="3000" spc="450" dirty="0">
                <a:solidFill>
                  <a:srgbClr val="0D4E4E"/>
                </a:solidFill>
                <a:latin typeface="Calibri"/>
                <a:cs typeface="Calibri"/>
              </a:rPr>
              <a:t>y</a:t>
            </a:r>
            <a:r>
              <a:rPr sz="3000" spc="33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3000" spc="220" dirty="0">
                <a:solidFill>
                  <a:srgbClr val="0D4E4E"/>
                </a:solidFill>
                <a:latin typeface="Calibri"/>
                <a:cs typeface="Calibri"/>
              </a:rPr>
              <a:t>h</a:t>
            </a:r>
            <a:r>
              <a:rPr sz="3000" dirty="0">
                <a:solidFill>
                  <a:srgbClr val="0D4E4E"/>
                </a:solidFill>
                <a:latin typeface="Calibri"/>
                <a:cs typeface="Calibri"/>
              </a:rPr>
              <a:t>	</a:t>
            </a:r>
            <a:r>
              <a:rPr sz="3000" spc="409" dirty="0">
                <a:solidFill>
                  <a:srgbClr val="0D4E4E"/>
                </a:solidFill>
                <a:latin typeface="Calibri"/>
                <a:cs typeface="Calibri"/>
              </a:rPr>
              <a:t>M</a:t>
            </a:r>
            <a:r>
              <a:rPr sz="3000" spc="33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3000" spc="470" dirty="0">
                <a:solidFill>
                  <a:srgbClr val="0D4E4E"/>
                </a:solidFill>
                <a:latin typeface="Calibri"/>
                <a:cs typeface="Calibri"/>
              </a:rPr>
              <a:t>g</a:t>
            </a:r>
            <a:r>
              <a:rPr sz="3000" spc="355" dirty="0">
                <a:solidFill>
                  <a:srgbClr val="0D4E4E"/>
                </a:solidFill>
                <a:latin typeface="Calibri"/>
                <a:cs typeface="Calibri"/>
              </a:rPr>
              <a:t>e</a:t>
            </a:r>
            <a:r>
              <a:rPr sz="3000" spc="350" dirty="0">
                <a:solidFill>
                  <a:srgbClr val="0D4E4E"/>
                </a:solidFill>
                <a:latin typeface="Calibri"/>
                <a:cs typeface="Calibri"/>
              </a:rPr>
              <a:t>l</a:t>
            </a:r>
            <a:r>
              <a:rPr sz="3000" spc="33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3000" spc="465" dirty="0">
                <a:solidFill>
                  <a:srgbClr val="0D4E4E"/>
                </a:solidFill>
                <a:latin typeface="Calibri"/>
                <a:cs typeface="Calibri"/>
              </a:rPr>
              <a:t>n</a:t>
            </a:r>
            <a:r>
              <a:rPr sz="3000" spc="245" dirty="0">
                <a:solidFill>
                  <a:srgbClr val="0D4E4E"/>
                </a:solidFill>
                <a:latin typeface="Calibri"/>
                <a:cs typeface="Calibri"/>
              </a:rPr>
              <a:t>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16000" y="9219913"/>
            <a:ext cx="1724025" cy="4318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500" spc="170" dirty="0">
                <a:solidFill>
                  <a:srgbClr val="0D4E4E"/>
                </a:solidFill>
                <a:latin typeface="Calibri"/>
                <a:cs typeface="Calibri"/>
              </a:rPr>
              <a:t>Halaman</a:t>
            </a:r>
            <a:r>
              <a:rPr sz="2500" spc="1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-40" dirty="0">
                <a:solidFill>
                  <a:srgbClr val="0D4E4E"/>
                </a:solidFill>
                <a:latin typeface="Calibri"/>
                <a:cs typeface="Calibri"/>
              </a:rPr>
              <a:t>01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10060">
              <a:lnSpc>
                <a:spcPct val="100000"/>
              </a:lnSpc>
              <a:spcBef>
                <a:spcPts val="100"/>
              </a:spcBef>
              <a:tabLst>
                <a:tab pos="13408660" algn="l"/>
                <a:tab pos="15899130" algn="l"/>
              </a:tabLst>
            </a:pPr>
            <a:r>
              <a:rPr spc="680" dirty="0"/>
              <a:t>T</a:t>
            </a:r>
            <a:r>
              <a:rPr spc="355" dirty="0"/>
              <a:t>e</a:t>
            </a:r>
            <a:r>
              <a:rPr spc="470" dirty="0"/>
              <a:t>k</a:t>
            </a:r>
            <a:r>
              <a:rPr spc="465" dirty="0"/>
              <a:t>n</a:t>
            </a:r>
            <a:r>
              <a:rPr spc="375" dirty="0"/>
              <a:t>i</a:t>
            </a:r>
            <a:r>
              <a:rPr spc="245" dirty="0"/>
              <a:t>k</a:t>
            </a:r>
            <a:r>
              <a:rPr dirty="0"/>
              <a:t>	</a:t>
            </a:r>
            <a:r>
              <a:rPr spc="375" dirty="0"/>
              <a:t>i</a:t>
            </a:r>
            <a:r>
              <a:rPr spc="465" dirty="0"/>
              <a:t>n</a:t>
            </a:r>
            <a:r>
              <a:rPr spc="320" dirty="0"/>
              <a:t>f</a:t>
            </a:r>
            <a:r>
              <a:rPr spc="395" dirty="0"/>
              <a:t>o</a:t>
            </a:r>
            <a:r>
              <a:rPr spc="475" dirty="0"/>
              <a:t>r</a:t>
            </a:r>
            <a:r>
              <a:rPr spc="509" dirty="0"/>
              <a:t>m</a:t>
            </a:r>
            <a:r>
              <a:rPr spc="335" dirty="0"/>
              <a:t>a</a:t>
            </a:r>
            <a:r>
              <a:rPr spc="380" dirty="0"/>
              <a:t>t</a:t>
            </a:r>
            <a:r>
              <a:rPr spc="375" dirty="0"/>
              <a:t>i</a:t>
            </a:r>
            <a:r>
              <a:rPr spc="470" dirty="0"/>
              <a:t>k</a:t>
            </a:r>
            <a:r>
              <a:rPr spc="110" dirty="0"/>
              <a:t>a</a:t>
            </a:r>
            <a:r>
              <a:rPr dirty="0"/>
              <a:t>	</a:t>
            </a:r>
            <a:r>
              <a:rPr spc="440" dirty="0"/>
              <a:t>s</a:t>
            </a:r>
            <a:r>
              <a:rPr spc="-430" dirty="0"/>
              <a:t>1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xfrm>
            <a:off x="516773" y="2087185"/>
            <a:ext cx="17254453" cy="44990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99909" marR="647700">
              <a:lnSpc>
                <a:spcPct val="120800"/>
              </a:lnSpc>
              <a:spcBef>
                <a:spcPts val="2930"/>
              </a:spcBef>
              <a:tabLst>
                <a:tab pos="8582660" algn="l"/>
                <a:tab pos="9829800" algn="l"/>
                <a:tab pos="10816590" algn="l"/>
                <a:tab pos="13364210" algn="l"/>
                <a:tab pos="15532735" algn="l"/>
              </a:tabLst>
            </a:pPr>
            <a:r>
              <a:rPr sz="3000" spc="265">
                <a:latin typeface="Arial Rounded MT Bold" panose="020F0704030504030204" pitchFamily="34" charset="0"/>
                <a:cs typeface="Calibri"/>
              </a:rPr>
              <a:t>Apa Itu aplikasi Bank Sampah Berbasis Web</a:t>
            </a:r>
          </a:p>
          <a:p>
            <a:pPr marL="6899909" marR="647700">
              <a:lnSpc>
                <a:spcPct val="120800"/>
              </a:lnSpc>
              <a:spcBef>
                <a:spcPts val="2930"/>
              </a:spcBef>
              <a:tabLst>
                <a:tab pos="8582660" algn="l"/>
                <a:tab pos="9829800" algn="l"/>
                <a:tab pos="10816590" algn="l"/>
                <a:tab pos="13364210" algn="l"/>
                <a:tab pos="15532735" algn="l"/>
              </a:tabLst>
            </a:pPr>
            <a:r>
              <a:rPr sz="3000" spc="265">
                <a:latin typeface="Calibri"/>
                <a:cs typeface="Calibri"/>
              </a:rPr>
              <a:t>P</a:t>
            </a:r>
            <a:r>
              <a:rPr sz="3000" spc="125">
                <a:latin typeface="Calibri"/>
                <a:cs typeface="Calibri"/>
              </a:rPr>
              <a:t>l</a:t>
            </a:r>
            <a:r>
              <a:rPr sz="3000" spc="110">
                <a:latin typeface="Calibri"/>
                <a:cs typeface="Calibri"/>
              </a:rPr>
              <a:t>a</a:t>
            </a:r>
            <a:r>
              <a:rPr sz="3000" spc="155">
                <a:latin typeface="Calibri"/>
                <a:cs typeface="Calibri"/>
              </a:rPr>
              <a:t>t</a:t>
            </a:r>
            <a:r>
              <a:rPr sz="3000" spc="95">
                <a:latin typeface="Calibri"/>
                <a:cs typeface="Calibri"/>
              </a:rPr>
              <a:t>f</a:t>
            </a:r>
            <a:r>
              <a:rPr sz="3000" spc="170">
                <a:latin typeface="Calibri"/>
                <a:cs typeface="Calibri"/>
              </a:rPr>
              <a:t>o</a:t>
            </a:r>
            <a:r>
              <a:rPr sz="3000" spc="250">
                <a:latin typeface="Calibri"/>
                <a:cs typeface="Calibri"/>
              </a:rPr>
              <a:t>r</a:t>
            </a:r>
            <a:r>
              <a:rPr sz="3000" spc="285">
                <a:latin typeface="Calibri"/>
                <a:cs typeface="Calibri"/>
              </a:rPr>
              <a:t>m</a:t>
            </a:r>
            <a:r>
              <a:rPr sz="3000" spc="285" dirty="0">
                <a:latin typeface="Calibri"/>
                <a:cs typeface="Calibri"/>
              </a:rPr>
              <a:t>	</a:t>
            </a:r>
            <a:r>
              <a:rPr sz="3000" spc="215" dirty="0">
                <a:latin typeface="Calibri"/>
                <a:cs typeface="Calibri"/>
              </a:rPr>
              <a:t>d</a:t>
            </a:r>
            <a:r>
              <a:rPr sz="3000" spc="150" dirty="0">
                <a:latin typeface="Calibri"/>
                <a:cs typeface="Calibri"/>
              </a:rPr>
              <a:t>i</a:t>
            </a:r>
            <a:r>
              <a:rPr sz="3000" spc="245" dirty="0">
                <a:latin typeface="Calibri"/>
                <a:cs typeface="Calibri"/>
              </a:rPr>
              <a:t>g</a:t>
            </a:r>
            <a:r>
              <a:rPr sz="3000" spc="150" dirty="0">
                <a:latin typeface="Calibri"/>
                <a:cs typeface="Calibri"/>
              </a:rPr>
              <a:t>i</a:t>
            </a:r>
            <a:r>
              <a:rPr sz="3000" spc="155" dirty="0">
                <a:latin typeface="Calibri"/>
                <a:cs typeface="Calibri"/>
              </a:rPr>
              <a:t>t</a:t>
            </a:r>
            <a:r>
              <a:rPr sz="3000" spc="110" dirty="0">
                <a:latin typeface="Calibri"/>
                <a:cs typeface="Calibri"/>
              </a:rPr>
              <a:t>a</a:t>
            </a:r>
            <a:r>
              <a:rPr sz="3000" spc="125" dirty="0">
                <a:latin typeface="Calibri"/>
                <a:cs typeface="Calibri"/>
              </a:rPr>
              <a:t>l	</a:t>
            </a:r>
            <a:r>
              <a:rPr sz="3000" spc="225" dirty="0">
                <a:latin typeface="Calibri"/>
                <a:cs typeface="Calibri"/>
              </a:rPr>
              <a:t>y</a:t>
            </a:r>
            <a:r>
              <a:rPr sz="3000" spc="110" dirty="0">
                <a:latin typeface="Calibri"/>
                <a:cs typeface="Calibri"/>
              </a:rPr>
              <a:t>a</a:t>
            </a:r>
            <a:r>
              <a:rPr sz="3000" spc="245" dirty="0">
                <a:latin typeface="Calibri"/>
                <a:cs typeface="Calibri"/>
              </a:rPr>
              <a:t>ng	</a:t>
            </a:r>
            <a:r>
              <a:rPr sz="3000" spc="285" dirty="0">
                <a:latin typeface="Calibri"/>
                <a:cs typeface="Calibri"/>
              </a:rPr>
              <a:t>m</a:t>
            </a:r>
            <a:r>
              <a:rPr sz="3000" spc="130" dirty="0">
                <a:latin typeface="Calibri"/>
                <a:cs typeface="Calibri"/>
              </a:rPr>
              <a:t>e</a:t>
            </a:r>
            <a:r>
              <a:rPr sz="3000" spc="285" dirty="0">
                <a:latin typeface="Calibri"/>
                <a:cs typeface="Calibri"/>
              </a:rPr>
              <a:t>m</a:t>
            </a:r>
            <a:r>
              <a:rPr sz="3000" spc="210" dirty="0">
                <a:latin typeface="Calibri"/>
                <a:cs typeface="Calibri"/>
              </a:rPr>
              <a:t>u</a:t>
            </a:r>
            <a:r>
              <a:rPr sz="3000" spc="215" dirty="0">
                <a:latin typeface="Calibri"/>
                <a:cs typeface="Calibri"/>
              </a:rPr>
              <a:t>d</a:t>
            </a:r>
            <a:r>
              <a:rPr sz="3000" spc="110" dirty="0">
                <a:latin typeface="Calibri"/>
                <a:cs typeface="Calibri"/>
              </a:rPr>
              <a:t>a</a:t>
            </a:r>
            <a:r>
              <a:rPr sz="3000" spc="220" dirty="0">
                <a:latin typeface="Calibri"/>
                <a:cs typeface="Calibri"/>
              </a:rPr>
              <a:t>h</a:t>
            </a:r>
            <a:r>
              <a:rPr sz="3000" spc="245" dirty="0">
                <a:latin typeface="Calibri"/>
                <a:cs typeface="Calibri"/>
              </a:rPr>
              <a:t>k</a:t>
            </a:r>
            <a:r>
              <a:rPr sz="3000" spc="110" dirty="0">
                <a:latin typeface="Calibri"/>
                <a:cs typeface="Calibri"/>
              </a:rPr>
              <a:t>a</a:t>
            </a:r>
            <a:r>
              <a:rPr sz="3000" spc="240" dirty="0">
                <a:latin typeface="Calibri"/>
                <a:cs typeface="Calibri"/>
              </a:rPr>
              <a:t>n	</a:t>
            </a:r>
            <a:r>
              <a:rPr sz="3000" spc="285" dirty="0">
                <a:latin typeface="Calibri"/>
                <a:cs typeface="Calibri"/>
              </a:rPr>
              <a:t>m</a:t>
            </a:r>
            <a:r>
              <a:rPr sz="3000" spc="110" dirty="0">
                <a:latin typeface="Calibri"/>
                <a:cs typeface="Calibri"/>
              </a:rPr>
              <a:t>a</a:t>
            </a:r>
            <a:r>
              <a:rPr sz="3000" spc="215" dirty="0">
                <a:latin typeface="Calibri"/>
                <a:cs typeface="Calibri"/>
              </a:rPr>
              <a:t>s</a:t>
            </a:r>
            <a:r>
              <a:rPr sz="3000" spc="225" dirty="0">
                <a:latin typeface="Calibri"/>
                <a:cs typeface="Calibri"/>
              </a:rPr>
              <a:t>y</a:t>
            </a:r>
            <a:r>
              <a:rPr sz="3000" spc="110" dirty="0">
                <a:latin typeface="Calibri"/>
                <a:cs typeface="Calibri"/>
              </a:rPr>
              <a:t>a</a:t>
            </a:r>
            <a:r>
              <a:rPr sz="3000" spc="250" dirty="0">
                <a:latin typeface="Calibri"/>
                <a:cs typeface="Calibri"/>
              </a:rPr>
              <a:t>r</a:t>
            </a:r>
            <a:r>
              <a:rPr sz="3000" spc="110" dirty="0">
                <a:latin typeface="Calibri"/>
                <a:cs typeface="Calibri"/>
              </a:rPr>
              <a:t>a</a:t>
            </a:r>
            <a:r>
              <a:rPr sz="3000" spc="245" dirty="0">
                <a:latin typeface="Calibri"/>
                <a:cs typeface="Calibri"/>
              </a:rPr>
              <a:t>k</a:t>
            </a:r>
            <a:r>
              <a:rPr sz="3000" spc="110" dirty="0">
                <a:latin typeface="Calibri"/>
                <a:cs typeface="Calibri"/>
              </a:rPr>
              <a:t>a</a:t>
            </a:r>
            <a:r>
              <a:rPr sz="3000" spc="155" dirty="0">
                <a:latin typeface="Calibri"/>
                <a:cs typeface="Calibri"/>
              </a:rPr>
              <a:t>t	</a:t>
            </a:r>
            <a:r>
              <a:rPr sz="3000" spc="215" dirty="0">
                <a:latin typeface="Calibri"/>
                <a:cs typeface="Calibri"/>
              </a:rPr>
              <a:t>d</a:t>
            </a:r>
            <a:r>
              <a:rPr sz="3000" spc="110" dirty="0">
                <a:latin typeface="Calibri"/>
                <a:cs typeface="Calibri"/>
              </a:rPr>
              <a:t>a</a:t>
            </a:r>
            <a:r>
              <a:rPr sz="3000" spc="125" dirty="0">
                <a:latin typeface="Calibri"/>
                <a:cs typeface="Calibri"/>
              </a:rPr>
              <a:t>l</a:t>
            </a:r>
            <a:r>
              <a:rPr sz="3000" spc="110" dirty="0">
                <a:latin typeface="Calibri"/>
                <a:cs typeface="Calibri"/>
              </a:rPr>
              <a:t>a</a:t>
            </a:r>
            <a:r>
              <a:rPr sz="3000" spc="145" dirty="0">
                <a:latin typeface="Calibri"/>
                <a:cs typeface="Calibri"/>
              </a:rPr>
              <a:t>m  </a:t>
            </a:r>
            <a:r>
              <a:rPr sz="3000" spc="175" dirty="0">
                <a:latin typeface="Calibri"/>
                <a:cs typeface="Calibri"/>
              </a:rPr>
              <a:t>mengelola</a:t>
            </a:r>
            <a:r>
              <a:rPr sz="3000" spc="110" dirty="0">
                <a:latin typeface="Calibri"/>
                <a:cs typeface="Calibri"/>
              </a:rPr>
              <a:t> </a:t>
            </a:r>
            <a:r>
              <a:rPr sz="3000" spc="190" dirty="0">
                <a:latin typeface="Calibri"/>
                <a:cs typeface="Calibri"/>
              </a:rPr>
              <a:t>sampah</a:t>
            </a:r>
            <a:r>
              <a:rPr sz="3000" spc="110" dirty="0">
                <a:latin typeface="Calibri"/>
                <a:cs typeface="Calibri"/>
              </a:rPr>
              <a:t> </a:t>
            </a:r>
            <a:r>
              <a:rPr sz="3000" spc="190" dirty="0">
                <a:latin typeface="Calibri"/>
                <a:cs typeface="Calibri"/>
              </a:rPr>
              <a:t>secara</a:t>
            </a:r>
            <a:r>
              <a:rPr sz="3000" spc="114" dirty="0">
                <a:latin typeface="Calibri"/>
                <a:cs typeface="Calibri"/>
              </a:rPr>
              <a:t> </a:t>
            </a:r>
            <a:r>
              <a:rPr sz="3000" spc="200" dirty="0">
                <a:latin typeface="Calibri"/>
                <a:cs typeface="Calibri"/>
              </a:rPr>
              <a:t>terstruktur</a:t>
            </a:r>
            <a:r>
              <a:rPr sz="3000" spc="110" dirty="0">
                <a:latin typeface="Calibri"/>
                <a:cs typeface="Calibri"/>
              </a:rPr>
              <a:t> </a:t>
            </a:r>
            <a:r>
              <a:rPr sz="3000" spc="190" dirty="0">
                <a:latin typeface="Calibri"/>
                <a:cs typeface="Calibri"/>
              </a:rPr>
              <a:t>dan</a:t>
            </a:r>
            <a:r>
              <a:rPr sz="3000" spc="114" dirty="0">
                <a:latin typeface="Calibri"/>
                <a:cs typeface="Calibri"/>
              </a:rPr>
              <a:t> </a:t>
            </a:r>
            <a:r>
              <a:rPr sz="3000" spc="135" dirty="0">
                <a:latin typeface="Calibri"/>
                <a:cs typeface="Calibri"/>
              </a:rPr>
              <a:t>efisien.</a:t>
            </a:r>
            <a:endParaRPr sz="3000">
              <a:latin typeface="Calibri"/>
              <a:cs typeface="Calibri"/>
            </a:endParaRPr>
          </a:p>
          <a:p>
            <a:pPr marL="6899909" marR="5080">
              <a:lnSpc>
                <a:spcPct val="125000"/>
              </a:lnSpc>
              <a:spcBef>
                <a:spcPts val="505"/>
              </a:spcBef>
              <a:tabLst>
                <a:tab pos="7920355" algn="l"/>
                <a:tab pos="9304655" algn="l"/>
                <a:tab pos="11201400" algn="l"/>
                <a:tab pos="13746480" algn="l"/>
                <a:tab pos="15325090" algn="l"/>
              </a:tabLst>
            </a:pPr>
            <a:r>
              <a:rPr sz="3000" b="1" spc="-20" dirty="0">
                <a:latin typeface="Cambria"/>
                <a:cs typeface="Cambria"/>
              </a:rPr>
              <a:t>F</a:t>
            </a:r>
            <a:r>
              <a:rPr sz="3000" b="1" spc="-40" dirty="0">
                <a:latin typeface="Cambria"/>
                <a:cs typeface="Cambria"/>
              </a:rPr>
              <a:t>i</a:t>
            </a:r>
            <a:r>
              <a:rPr sz="3000" b="1" spc="65" dirty="0">
                <a:latin typeface="Cambria"/>
                <a:cs typeface="Cambria"/>
              </a:rPr>
              <a:t>t</a:t>
            </a:r>
            <a:r>
              <a:rPr sz="3000" b="1" spc="-15" dirty="0">
                <a:latin typeface="Cambria"/>
                <a:cs typeface="Cambria"/>
              </a:rPr>
              <a:t>u</a:t>
            </a:r>
            <a:r>
              <a:rPr sz="3000" b="1" spc="55" dirty="0">
                <a:latin typeface="Cambria"/>
                <a:cs typeface="Cambria"/>
              </a:rPr>
              <a:t>r</a:t>
            </a:r>
            <a:r>
              <a:rPr sz="3000" b="1" dirty="0">
                <a:latin typeface="Cambria"/>
                <a:cs typeface="Cambria"/>
              </a:rPr>
              <a:t>	</a:t>
            </a:r>
            <a:r>
              <a:rPr sz="3000" b="1" spc="175" dirty="0">
                <a:latin typeface="Cambria"/>
                <a:cs typeface="Cambria"/>
              </a:rPr>
              <a:t>U</a:t>
            </a:r>
            <a:r>
              <a:rPr sz="3000" b="1" spc="65" dirty="0">
                <a:latin typeface="Cambria"/>
                <a:cs typeface="Cambria"/>
              </a:rPr>
              <a:t>t</a:t>
            </a:r>
            <a:r>
              <a:rPr sz="3000" b="1" spc="-110" dirty="0">
                <a:latin typeface="Cambria"/>
                <a:cs typeface="Cambria"/>
              </a:rPr>
              <a:t>a</a:t>
            </a:r>
            <a:r>
              <a:rPr sz="3000" b="1" spc="10" dirty="0">
                <a:latin typeface="Cambria"/>
                <a:cs typeface="Cambria"/>
              </a:rPr>
              <a:t>m</a:t>
            </a:r>
            <a:r>
              <a:rPr sz="3000" b="1" spc="-110" dirty="0">
                <a:latin typeface="Cambria"/>
                <a:cs typeface="Cambria"/>
              </a:rPr>
              <a:t>a</a:t>
            </a:r>
            <a:r>
              <a:rPr sz="3000" b="1" spc="-100" dirty="0">
                <a:latin typeface="Cambria"/>
                <a:cs typeface="Cambria"/>
              </a:rPr>
              <a:t>:</a:t>
            </a:r>
            <a:r>
              <a:rPr sz="3000" b="1" dirty="0">
                <a:latin typeface="Cambria"/>
                <a:cs typeface="Cambria"/>
              </a:rPr>
              <a:t>	P</a:t>
            </a:r>
            <a:r>
              <a:rPr sz="3000" b="1" spc="-55" dirty="0">
                <a:latin typeface="Cambria"/>
                <a:cs typeface="Cambria"/>
              </a:rPr>
              <a:t>e</a:t>
            </a:r>
            <a:r>
              <a:rPr sz="3000" b="1" spc="-65" dirty="0">
                <a:latin typeface="Cambria"/>
                <a:cs typeface="Cambria"/>
              </a:rPr>
              <a:t>l</a:t>
            </a:r>
            <a:r>
              <a:rPr sz="3000" b="1" spc="-110" dirty="0">
                <a:latin typeface="Cambria"/>
                <a:cs typeface="Cambria"/>
              </a:rPr>
              <a:t>a</a:t>
            </a:r>
            <a:r>
              <a:rPr sz="3000" b="1" spc="70" dirty="0">
                <a:latin typeface="Cambria"/>
                <a:cs typeface="Cambria"/>
              </a:rPr>
              <a:t>c</a:t>
            </a:r>
            <a:r>
              <a:rPr sz="3000" b="1" spc="-110" dirty="0">
                <a:latin typeface="Cambria"/>
                <a:cs typeface="Cambria"/>
              </a:rPr>
              <a:t>a</a:t>
            </a:r>
            <a:r>
              <a:rPr sz="3000" b="1" spc="-70" dirty="0">
                <a:latin typeface="Cambria"/>
                <a:cs typeface="Cambria"/>
              </a:rPr>
              <a:t>k</a:t>
            </a:r>
            <a:r>
              <a:rPr sz="3000" b="1" spc="-110" dirty="0">
                <a:latin typeface="Cambria"/>
                <a:cs typeface="Cambria"/>
              </a:rPr>
              <a:t>a</a:t>
            </a:r>
            <a:r>
              <a:rPr sz="3000" b="1" spc="95" dirty="0">
                <a:latin typeface="Cambria"/>
                <a:cs typeface="Cambria"/>
              </a:rPr>
              <a:t>n</a:t>
            </a:r>
            <a:r>
              <a:rPr sz="3000" b="1" dirty="0">
                <a:latin typeface="Cambria"/>
                <a:cs typeface="Cambria"/>
              </a:rPr>
              <a:t>	</a:t>
            </a:r>
            <a:r>
              <a:rPr sz="3000" b="1" spc="-65" dirty="0">
                <a:latin typeface="Cambria"/>
                <a:cs typeface="Cambria"/>
              </a:rPr>
              <a:t>p</a:t>
            </a:r>
            <a:r>
              <a:rPr sz="3000" b="1" spc="-55" dirty="0">
                <a:latin typeface="Cambria"/>
                <a:cs typeface="Cambria"/>
              </a:rPr>
              <a:t>e</a:t>
            </a:r>
            <a:r>
              <a:rPr sz="3000" b="1" spc="20" dirty="0">
                <a:latin typeface="Cambria"/>
                <a:cs typeface="Cambria"/>
              </a:rPr>
              <a:t>n</a:t>
            </a:r>
            <a:r>
              <a:rPr sz="3000" b="1" spc="35" dirty="0">
                <a:latin typeface="Cambria"/>
                <a:cs typeface="Cambria"/>
              </a:rPr>
              <a:t>g</a:t>
            </a:r>
            <a:r>
              <a:rPr sz="3000" b="1" spc="-15" dirty="0">
                <a:latin typeface="Cambria"/>
                <a:cs typeface="Cambria"/>
              </a:rPr>
              <a:t>u</a:t>
            </a:r>
            <a:r>
              <a:rPr sz="3000" b="1" spc="10" dirty="0">
                <a:latin typeface="Cambria"/>
                <a:cs typeface="Cambria"/>
              </a:rPr>
              <a:t>m</a:t>
            </a:r>
            <a:r>
              <a:rPr sz="3000" b="1" spc="-65" dirty="0">
                <a:latin typeface="Cambria"/>
                <a:cs typeface="Cambria"/>
              </a:rPr>
              <a:t>p</a:t>
            </a:r>
            <a:r>
              <a:rPr sz="3000" b="1" spc="-15" dirty="0">
                <a:latin typeface="Cambria"/>
                <a:cs typeface="Cambria"/>
              </a:rPr>
              <a:t>u</a:t>
            </a:r>
            <a:r>
              <a:rPr sz="3000" b="1" spc="-65" dirty="0">
                <a:latin typeface="Cambria"/>
                <a:cs typeface="Cambria"/>
              </a:rPr>
              <a:t>l</a:t>
            </a:r>
            <a:r>
              <a:rPr sz="3000" b="1" spc="-110" dirty="0">
                <a:latin typeface="Cambria"/>
                <a:cs typeface="Cambria"/>
              </a:rPr>
              <a:t>a</a:t>
            </a:r>
            <a:r>
              <a:rPr sz="3000" b="1" spc="95" dirty="0">
                <a:latin typeface="Cambria"/>
                <a:cs typeface="Cambria"/>
              </a:rPr>
              <a:t>n</a:t>
            </a:r>
            <a:r>
              <a:rPr sz="3000" b="1" dirty="0">
                <a:latin typeface="Cambria"/>
                <a:cs typeface="Cambria"/>
              </a:rPr>
              <a:t>	s</a:t>
            </a:r>
            <a:r>
              <a:rPr sz="3000" b="1" spc="-110" dirty="0">
                <a:latin typeface="Cambria"/>
                <a:cs typeface="Cambria"/>
              </a:rPr>
              <a:t>a</a:t>
            </a:r>
            <a:r>
              <a:rPr sz="3000" b="1" spc="10" dirty="0">
                <a:latin typeface="Cambria"/>
                <a:cs typeface="Cambria"/>
              </a:rPr>
              <a:t>m</a:t>
            </a:r>
            <a:r>
              <a:rPr sz="3000" b="1" spc="-65" dirty="0">
                <a:latin typeface="Cambria"/>
                <a:cs typeface="Cambria"/>
              </a:rPr>
              <a:t>p</a:t>
            </a:r>
            <a:r>
              <a:rPr sz="3000" b="1" spc="-110" dirty="0">
                <a:latin typeface="Cambria"/>
                <a:cs typeface="Cambria"/>
              </a:rPr>
              <a:t>a</a:t>
            </a:r>
            <a:r>
              <a:rPr sz="3000" b="1" spc="-5" dirty="0">
                <a:latin typeface="Cambria"/>
                <a:cs typeface="Cambria"/>
              </a:rPr>
              <a:t>h</a:t>
            </a:r>
            <a:r>
              <a:rPr sz="3000" b="1" spc="50" dirty="0">
                <a:latin typeface="Cambria"/>
                <a:cs typeface="Cambria"/>
              </a:rPr>
              <a:t>,</a:t>
            </a:r>
            <a:r>
              <a:rPr sz="3000" b="1" dirty="0">
                <a:latin typeface="Cambria"/>
                <a:cs typeface="Cambria"/>
              </a:rPr>
              <a:t>	</a:t>
            </a:r>
            <a:r>
              <a:rPr sz="3000" b="1" spc="-65" dirty="0">
                <a:latin typeface="Cambria"/>
                <a:cs typeface="Cambria"/>
              </a:rPr>
              <a:t>p</a:t>
            </a:r>
            <a:r>
              <a:rPr sz="3000" b="1" spc="-55" dirty="0">
                <a:latin typeface="Cambria"/>
                <a:cs typeface="Cambria"/>
              </a:rPr>
              <a:t>e</a:t>
            </a:r>
            <a:r>
              <a:rPr sz="3000" b="1" spc="10" dirty="0">
                <a:latin typeface="Cambria"/>
                <a:cs typeface="Cambria"/>
              </a:rPr>
              <a:t>m</a:t>
            </a:r>
            <a:r>
              <a:rPr sz="3000" b="1" spc="-40" dirty="0">
                <a:latin typeface="Cambria"/>
                <a:cs typeface="Cambria"/>
              </a:rPr>
              <a:t>i</a:t>
            </a:r>
            <a:r>
              <a:rPr sz="3000" b="1" spc="-65" dirty="0">
                <a:latin typeface="Cambria"/>
                <a:cs typeface="Cambria"/>
              </a:rPr>
              <a:t>l</a:t>
            </a:r>
            <a:r>
              <a:rPr sz="3000" b="1" spc="-110" dirty="0">
                <a:latin typeface="Cambria"/>
                <a:cs typeface="Cambria"/>
              </a:rPr>
              <a:t>a</a:t>
            </a:r>
            <a:r>
              <a:rPr sz="3000" b="1" spc="-5" dirty="0">
                <a:latin typeface="Cambria"/>
                <a:cs typeface="Cambria"/>
              </a:rPr>
              <a:t>h</a:t>
            </a:r>
            <a:r>
              <a:rPr sz="3000" b="1" spc="-110" dirty="0">
                <a:latin typeface="Cambria"/>
                <a:cs typeface="Cambria"/>
              </a:rPr>
              <a:t>a</a:t>
            </a:r>
            <a:r>
              <a:rPr sz="3000" b="1" spc="20" dirty="0">
                <a:latin typeface="Cambria"/>
                <a:cs typeface="Cambria"/>
              </a:rPr>
              <a:t>n</a:t>
            </a:r>
            <a:r>
              <a:rPr sz="3000" b="1" spc="50" dirty="0">
                <a:latin typeface="Cambria"/>
                <a:cs typeface="Cambria"/>
              </a:rPr>
              <a:t>,  </a:t>
            </a:r>
            <a:r>
              <a:rPr sz="3000" b="1" spc="-55" dirty="0">
                <a:latin typeface="Cambria"/>
                <a:cs typeface="Cambria"/>
              </a:rPr>
              <a:t>penjadwalan</a:t>
            </a:r>
            <a:r>
              <a:rPr sz="3000" b="1" spc="-30" dirty="0">
                <a:latin typeface="Cambria"/>
                <a:cs typeface="Cambria"/>
              </a:rPr>
              <a:t> </a:t>
            </a:r>
            <a:r>
              <a:rPr sz="3000" b="1" spc="-25" dirty="0">
                <a:latin typeface="Cambria"/>
                <a:cs typeface="Cambria"/>
              </a:rPr>
              <a:t>penjemputan, </a:t>
            </a:r>
            <a:r>
              <a:rPr sz="3000" b="1" spc="-30" dirty="0">
                <a:latin typeface="Cambria"/>
                <a:cs typeface="Cambria"/>
              </a:rPr>
              <a:t>dan</a:t>
            </a:r>
            <a:r>
              <a:rPr sz="3000" b="1" spc="-25" dirty="0">
                <a:latin typeface="Cambria"/>
                <a:cs typeface="Cambria"/>
              </a:rPr>
              <a:t> </a:t>
            </a:r>
            <a:r>
              <a:rPr sz="3000" b="1" spc="-40" dirty="0">
                <a:latin typeface="Cambria"/>
                <a:cs typeface="Cambria"/>
              </a:rPr>
              <a:t>pemberian</a:t>
            </a:r>
            <a:r>
              <a:rPr sz="3000" b="1" spc="-25" dirty="0">
                <a:latin typeface="Cambria"/>
                <a:cs typeface="Cambria"/>
              </a:rPr>
              <a:t> </a:t>
            </a:r>
            <a:r>
              <a:rPr sz="3000" b="1" spc="10" dirty="0">
                <a:latin typeface="Cambria"/>
                <a:cs typeface="Cambria"/>
              </a:rPr>
              <a:t>insentif</a:t>
            </a:r>
            <a:r>
              <a:rPr sz="3000" b="1" spc="-25" dirty="0">
                <a:latin typeface="Cambria"/>
                <a:cs typeface="Cambria"/>
              </a:rPr>
              <a:t> </a:t>
            </a:r>
            <a:r>
              <a:rPr sz="3000" b="1" spc="580" dirty="0">
                <a:latin typeface="Cambria"/>
                <a:cs typeface="Cambria"/>
              </a:rPr>
              <a:t>/</a:t>
            </a:r>
            <a:r>
              <a:rPr sz="3000" b="1" spc="-30" dirty="0">
                <a:latin typeface="Cambria"/>
                <a:cs typeface="Cambria"/>
              </a:rPr>
              <a:t> </a:t>
            </a:r>
            <a:r>
              <a:rPr sz="3000" b="1" spc="-35" dirty="0">
                <a:latin typeface="Cambria"/>
                <a:cs typeface="Cambria"/>
              </a:rPr>
              <a:t>poin.</a:t>
            </a:r>
            <a:endParaRPr sz="3000">
              <a:latin typeface="Cambria"/>
              <a:cs typeface="Cambria"/>
            </a:endParaRPr>
          </a:p>
          <a:p>
            <a:pPr marL="6899909" marR="647700">
              <a:lnSpc>
                <a:spcPct val="120800"/>
              </a:lnSpc>
              <a:spcBef>
                <a:spcPts val="1145"/>
              </a:spcBef>
            </a:pPr>
            <a:r>
              <a:rPr sz="3000" spc="160" dirty="0">
                <a:latin typeface="Calibri"/>
                <a:cs typeface="Calibri"/>
              </a:rPr>
              <a:t>Tujuan:</a:t>
            </a:r>
            <a:r>
              <a:rPr sz="3000" spc="280" dirty="0">
                <a:latin typeface="Calibri"/>
                <a:cs typeface="Calibri"/>
              </a:rPr>
              <a:t> </a:t>
            </a:r>
            <a:r>
              <a:rPr sz="3000" spc="200" dirty="0">
                <a:latin typeface="Calibri"/>
                <a:cs typeface="Calibri"/>
              </a:rPr>
              <a:t>Mengurangi</a:t>
            </a:r>
            <a:r>
              <a:rPr sz="3000" spc="280" dirty="0">
                <a:latin typeface="Calibri"/>
                <a:cs typeface="Calibri"/>
              </a:rPr>
              <a:t> </a:t>
            </a:r>
            <a:r>
              <a:rPr sz="3000" spc="190" dirty="0">
                <a:latin typeface="Calibri"/>
                <a:cs typeface="Calibri"/>
              </a:rPr>
              <a:t>sampah</a:t>
            </a:r>
            <a:r>
              <a:rPr sz="3000" spc="285" dirty="0">
                <a:latin typeface="Calibri"/>
                <a:cs typeface="Calibri"/>
              </a:rPr>
              <a:t> </a:t>
            </a:r>
            <a:r>
              <a:rPr sz="3000" spc="204" dirty="0">
                <a:latin typeface="Calibri"/>
                <a:cs typeface="Calibri"/>
              </a:rPr>
              <a:t>yang</a:t>
            </a:r>
            <a:r>
              <a:rPr sz="3000" spc="280" dirty="0">
                <a:latin typeface="Calibri"/>
                <a:cs typeface="Calibri"/>
              </a:rPr>
              <a:t> </a:t>
            </a:r>
            <a:r>
              <a:rPr sz="3000" spc="190" dirty="0">
                <a:latin typeface="Calibri"/>
                <a:cs typeface="Calibri"/>
              </a:rPr>
              <a:t>berakhir</a:t>
            </a:r>
            <a:r>
              <a:rPr sz="3000" spc="285" dirty="0">
                <a:latin typeface="Calibri"/>
                <a:cs typeface="Calibri"/>
              </a:rPr>
              <a:t> </a:t>
            </a:r>
            <a:r>
              <a:rPr sz="3000" spc="185" dirty="0">
                <a:latin typeface="Calibri"/>
                <a:cs typeface="Calibri"/>
              </a:rPr>
              <a:t>di</a:t>
            </a:r>
            <a:r>
              <a:rPr sz="3000" spc="280" dirty="0">
                <a:latin typeface="Calibri"/>
                <a:cs typeface="Calibri"/>
              </a:rPr>
              <a:t> </a:t>
            </a:r>
            <a:r>
              <a:rPr sz="3000" spc="285" dirty="0">
                <a:latin typeface="Calibri"/>
                <a:cs typeface="Calibri"/>
              </a:rPr>
              <a:t>TPA </a:t>
            </a:r>
            <a:r>
              <a:rPr sz="3000" spc="190" dirty="0">
                <a:latin typeface="Calibri"/>
                <a:cs typeface="Calibri"/>
              </a:rPr>
              <a:t>dan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200" dirty="0">
                <a:latin typeface="Calibri"/>
                <a:cs typeface="Calibri"/>
              </a:rPr>
              <a:t>meningkatkan</a:t>
            </a:r>
            <a:r>
              <a:rPr sz="3000" spc="105" dirty="0">
                <a:latin typeface="Calibri"/>
                <a:cs typeface="Calibri"/>
              </a:rPr>
              <a:t> </a:t>
            </a:r>
            <a:r>
              <a:rPr sz="3000" spc="195" dirty="0">
                <a:latin typeface="Calibri"/>
                <a:cs typeface="Calibri"/>
              </a:rPr>
              <a:t>daur</a:t>
            </a:r>
            <a:r>
              <a:rPr sz="3000" spc="110" dirty="0">
                <a:latin typeface="Calibri"/>
                <a:cs typeface="Calibri"/>
              </a:rPr>
              <a:t> </a:t>
            </a:r>
            <a:r>
              <a:rPr sz="3000" spc="150" dirty="0">
                <a:latin typeface="Calibri"/>
                <a:cs typeface="Calibri"/>
              </a:rPr>
              <a:t>ulang.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8314" y="5578467"/>
            <a:ext cx="4319650" cy="361795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50770" y="7214464"/>
            <a:ext cx="164537" cy="16453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50770" y="6509032"/>
            <a:ext cx="164537" cy="16453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50770" y="5803601"/>
            <a:ext cx="164537" cy="16453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50770" y="5098169"/>
            <a:ext cx="164537" cy="16453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34501" y="5098169"/>
            <a:ext cx="164537" cy="16453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18231" y="5098169"/>
            <a:ext cx="164538" cy="16453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01961" y="5098169"/>
            <a:ext cx="164538" cy="164537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0712302" y="8988215"/>
            <a:ext cx="7576184" cy="1299210"/>
            <a:chOff x="10712302" y="8988215"/>
            <a:chExt cx="7576184" cy="1299210"/>
          </a:xfrm>
        </p:grpSpPr>
        <p:sp>
          <p:nvSpPr>
            <p:cNvPr id="11" name="object 11"/>
            <p:cNvSpPr/>
            <p:nvPr/>
          </p:nvSpPr>
          <p:spPr>
            <a:xfrm>
              <a:off x="10712302" y="8988215"/>
              <a:ext cx="7576184" cy="1299210"/>
            </a:xfrm>
            <a:custGeom>
              <a:avLst/>
              <a:gdLst/>
              <a:ahLst/>
              <a:cxnLst/>
              <a:rect l="l" t="t" r="r" b="b"/>
              <a:pathLst>
                <a:path w="7576184" h="1299209">
                  <a:moveTo>
                    <a:pt x="7575696" y="0"/>
                  </a:moveTo>
                  <a:lnTo>
                    <a:pt x="1093129" y="0"/>
                  </a:lnTo>
                  <a:lnTo>
                    <a:pt x="1044975" y="3341"/>
                  </a:lnTo>
                  <a:lnTo>
                    <a:pt x="998098" y="13158"/>
                  </a:lnTo>
                  <a:lnTo>
                    <a:pt x="953159" y="29144"/>
                  </a:lnTo>
                  <a:lnTo>
                    <a:pt x="910820" y="50989"/>
                  </a:lnTo>
                  <a:lnTo>
                    <a:pt x="871741" y="78385"/>
                  </a:lnTo>
                  <a:lnTo>
                    <a:pt x="836583" y="111024"/>
                  </a:lnTo>
                  <a:lnTo>
                    <a:pt x="806007" y="148598"/>
                  </a:lnTo>
                  <a:lnTo>
                    <a:pt x="0" y="1298783"/>
                  </a:lnTo>
                  <a:lnTo>
                    <a:pt x="7575696" y="1298783"/>
                  </a:lnTo>
                  <a:lnTo>
                    <a:pt x="7575696" y="0"/>
                  </a:lnTo>
                  <a:close/>
                </a:path>
              </a:pathLst>
            </a:custGeom>
            <a:solidFill>
              <a:srgbClr val="0D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525935" y="8988215"/>
              <a:ext cx="6762115" cy="1299210"/>
            </a:xfrm>
            <a:custGeom>
              <a:avLst/>
              <a:gdLst/>
              <a:ahLst/>
              <a:cxnLst/>
              <a:rect l="l" t="t" r="r" b="b"/>
              <a:pathLst>
                <a:path w="6762115" h="1299209">
                  <a:moveTo>
                    <a:pt x="6762064" y="0"/>
                  </a:moveTo>
                  <a:lnTo>
                    <a:pt x="1093129" y="0"/>
                  </a:lnTo>
                  <a:lnTo>
                    <a:pt x="1044975" y="3341"/>
                  </a:lnTo>
                  <a:lnTo>
                    <a:pt x="998098" y="13158"/>
                  </a:lnTo>
                  <a:lnTo>
                    <a:pt x="953159" y="29144"/>
                  </a:lnTo>
                  <a:lnTo>
                    <a:pt x="910820" y="50989"/>
                  </a:lnTo>
                  <a:lnTo>
                    <a:pt x="871741" y="78385"/>
                  </a:lnTo>
                  <a:lnTo>
                    <a:pt x="836583" y="111024"/>
                  </a:lnTo>
                  <a:lnTo>
                    <a:pt x="806007" y="148598"/>
                  </a:lnTo>
                  <a:lnTo>
                    <a:pt x="0" y="1298783"/>
                  </a:lnTo>
                  <a:lnTo>
                    <a:pt x="6762064" y="1298783"/>
                  </a:lnTo>
                  <a:lnTo>
                    <a:pt x="6762064" y="0"/>
                  </a:lnTo>
                  <a:close/>
                </a:path>
              </a:pathLst>
            </a:custGeom>
            <a:solidFill>
              <a:srgbClr val="FEF5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421258" y="8988215"/>
              <a:ext cx="5866765" cy="1299210"/>
            </a:xfrm>
            <a:custGeom>
              <a:avLst/>
              <a:gdLst/>
              <a:ahLst/>
              <a:cxnLst/>
              <a:rect l="l" t="t" r="r" b="b"/>
              <a:pathLst>
                <a:path w="5866765" h="1299209">
                  <a:moveTo>
                    <a:pt x="5866741" y="0"/>
                  </a:moveTo>
                  <a:lnTo>
                    <a:pt x="1093129" y="0"/>
                  </a:lnTo>
                  <a:lnTo>
                    <a:pt x="1044975" y="3341"/>
                  </a:lnTo>
                  <a:lnTo>
                    <a:pt x="998098" y="13158"/>
                  </a:lnTo>
                  <a:lnTo>
                    <a:pt x="953159" y="29144"/>
                  </a:lnTo>
                  <a:lnTo>
                    <a:pt x="910820" y="50989"/>
                  </a:lnTo>
                  <a:lnTo>
                    <a:pt x="871741" y="78385"/>
                  </a:lnTo>
                  <a:lnTo>
                    <a:pt x="836583" y="111024"/>
                  </a:lnTo>
                  <a:lnTo>
                    <a:pt x="806007" y="148598"/>
                  </a:lnTo>
                  <a:lnTo>
                    <a:pt x="0" y="1298783"/>
                  </a:lnTo>
                  <a:lnTo>
                    <a:pt x="5866741" y="1298783"/>
                  </a:lnTo>
                  <a:lnTo>
                    <a:pt x="5866741" y="0"/>
                  </a:lnTo>
                  <a:close/>
                </a:path>
              </a:pathLst>
            </a:custGeom>
            <a:solidFill>
              <a:srgbClr val="0D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591020" y="3567517"/>
            <a:ext cx="5106035" cy="4971415"/>
            <a:chOff x="6591020" y="3567517"/>
            <a:chExt cx="5106035" cy="4971415"/>
          </a:xfrm>
        </p:grpSpPr>
        <p:sp>
          <p:nvSpPr>
            <p:cNvPr id="15" name="object 15"/>
            <p:cNvSpPr/>
            <p:nvPr/>
          </p:nvSpPr>
          <p:spPr>
            <a:xfrm>
              <a:off x="6591007" y="3678948"/>
              <a:ext cx="5004435" cy="4859655"/>
            </a:xfrm>
            <a:custGeom>
              <a:avLst/>
              <a:gdLst/>
              <a:ahLst/>
              <a:cxnLst/>
              <a:rect l="l" t="t" r="r" b="b"/>
              <a:pathLst>
                <a:path w="5004434" h="4859655">
                  <a:moveTo>
                    <a:pt x="2808224" y="3657269"/>
                  </a:moveTo>
                  <a:lnTo>
                    <a:pt x="2081745" y="2455100"/>
                  </a:lnTo>
                  <a:lnTo>
                    <a:pt x="692467" y="2455100"/>
                  </a:lnTo>
                  <a:lnTo>
                    <a:pt x="0" y="3666883"/>
                  </a:lnTo>
                  <a:lnTo>
                    <a:pt x="692467" y="4859439"/>
                  </a:lnTo>
                  <a:lnTo>
                    <a:pt x="2081745" y="4859439"/>
                  </a:lnTo>
                  <a:lnTo>
                    <a:pt x="2808224" y="3657269"/>
                  </a:lnTo>
                  <a:close/>
                </a:path>
                <a:path w="5004434" h="4859655">
                  <a:moveTo>
                    <a:pt x="2808224" y="1202156"/>
                  </a:moveTo>
                  <a:lnTo>
                    <a:pt x="2081745" y="0"/>
                  </a:lnTo>
                  <a:lnTo>
                    <a:pt x="692467" y="0"/>
                  </a:lnTo>
                  <a:lnTo>
                    <a:pt x="0" y="1211783"/>
                  </a:lnTo>
                  <a:lnTo>
                    <a:pt x="692467" y="2404326"/>
                  </a:lnTo>
                  <a:lnTo>
                    <a:pt x="2081745" y="2404326"/>
                  </a:lnTo>
                  <a:lnTo>
                    <a:pt x="2808224" y="1202156"/>
                  </a:lnTo>
                  <a:close/>
                </a:path>
                <a:path w="5004434" h="4859655">
                  <a:moveTo>
                    <a:pt x="5003927" y="2429687"/>
                  </a:moveTo>
                  <a:lnTo>
                    <a:pt x="4277449" y="1227518"/>
                  </a:lnTo>
                  <a:lnTo>
                    <a:pt x="2888107" y="1227518"/>
                  </a:lnTo>
                  <a:lnTo>
                    <a:pt x="2195703" y="2439301"/>
                  </a:lnTo>
                  <a:lnTo>
                    <a:pt x="2888107" y="3631844"/>
                  </a:lnTo>
                  <a:lnTo>
                    <a:pt x="4277449" y="3631844"/>
                  </a:lnTo>
                  <a:lnTo>
                    <a:pt x="5003927" y="2429687"/>
                  </a:lnTo>
                  <a:close/>
                </a:path>
              </a:pathLst>
            </a:custGeom>
            <a:solidFill>
              <a:srgbClr val="0D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46570" y="3567517"/>
              <a:ext cx="5050790" cy="4945380"/>
            </a:xfrm>
            <a:custGeom>
              <a:avLst/>
              <a:gdLst/>
              <a:ahLst/>
              <a:cxnLst/>
              <a:rect l="l" t="t" r="r" b="b"/>
              <a:pathLst>
                <a:path w="5050790" h="4945380">
                  <a:moveTo>
                    <a:pt x="2156141" y="4945378"/>
                  </a:moveTo>
                  <a:lnTo>
                    <a:pt x="717503" y="4945378"/>
                  </a:lnTo>
                  <a:lnTo>
                    <a:pt x="0" y="3709766"/>
                  </a:lnTo>
                  <a:lnTo>
                    <a:pt x="704889" y="2476383"/>
                  </a:lnTo>
                  <a:lnTo>
                    <a:pt x="706992" y="2472752"/>
                  </a:lnTo>
                  <a:lnTo>
                    <a:pt x="0" y="1255232"/>
                  </a:lnTo>
                  <a:lnTo>
                    <a:pt x="717312" y="0"/>
                  </a:lnTo>
                  <a:lnTo>
                    <a:pt x="2156141" y="0"/>
                  </a:lnTo>
                  <a:lnTo>
                    <a:pt x="2182321" y="43319"/>
                  </a:lnTo>
                  <a:lnTo>
                    <a:pt x="742411" y="43319"/>
                  </a:lnTo>
                  <a:lnTo>
                    <a:pt x="49944" y="1255041"/>
                  </a:lnTo>
                  <a:lnTo>
                    <a:pt x="742411" y="2447652"/>
                  </a:lnTo>
                  <a:lnTo>
                    <a:pt x="2211271" y="2447652"/>
                  </a:lnTo>
                  <a:lnTo>
                    <a:pt x="2191433" y="2482371"/>
                  </a:lnTo>
                  <a:lnTo>
                    <a:pt x="2200421" y="2497852"/>
                  </a:lnTo>
                  <a:lnTo>
                    <a:pt x="742411" y="2497852"/>
                  </a:lnTo>
                  <a:lnTo>
                    <a:pt x="49944" y="3709638"/>
                  </a:lnTo>
                  <a:lnTo>
                    <a:pt x="742411" y="4902186"/>
                  </a:lnTo>
                  <a:lnTo>
                    <a:pt x="2182242" y="4902186"/>
                  </a:lnTo>
                  <a:lnTo>
                    <a:pt x="2156141" y="4945378"/>
                  </a:lnTo>
                  <a:close/>
                </a:path>
                <a:path w="5050790" h="4945380">
                  <a:moveTo>
                    <a:pt x="2211271" y="2447652"/>
                  </a:moveTo>
                  <a:lnTo>
                    <a:pt x="2131742" y="2447652"/>
                  </a:lnTo>
                  <a:lnTo>
                    <a:pt x="2676989" y="1545342"/>
                  </a:lnTo>
                  <a:lnTo>
                    <a:pt x="2853131" y="1237077"/>
                  </a:lnTo>
                  <a:lnTo>
                    <a:pt x="2131742" y="43319"/>
                  </a:lnTo>
                  <a:lnTo>
                    <a:pt x="2182321" y="43319"/>
                  </a:lnTo>
                  <a:lnTo>
                    <a:pt x="2897852" y="1227266"/>
                  </a:lnTo>
                  <a:lnTo>
                    <a:pt x="4297630" y="1227266"/>
                  </a:lnTo>
                  <a:lnTo>
                    <a:pt x="4323808" y="1270585"/>
                  </a:lnTo>
                  <a:lnTo>
                    <a:pt x="2893584" y="1270585"/>
                  </a:lnTo>
                  <a:lnTo>
                    <a:pt x="2714319" y="1567257"/>
                  </a:lnTo>
                  <a:lnTo>
                    <a:pt x="2211271" y="2447652"/>
                  </a:lnTo>
                  <a:close/>
                </a:path>
                <a:path w="5050790" h="4945380">
                  <a:moveTo>
                    <a:pt x="4323667" y="3674919"/>
                  </a:moveTo>
                  <a:lnTo>
                    <a:pt x="4273168" y="3674919"/>
                  </a:lnTo>
                  <a:lnTo>
                    <a:pt x="4999653" y="2472752"/>
                  </a:lnTo>
                  <a:lnTo>
                    <a:pt x="4273168" y="1270585"/>
                  </a:lnTo>
                  <a:lnTo>
                    <a:pt x="4323808" y="1270585"/>
                  </a:lnTo>
                  <a:lnTo>
                    <a:pt x="5036729" y="2450328"/>
                  </a:lnTo>
                  <a:lnTo>
                    <a:pt x="5050171" y="2472688"/>
                  </a:lnTo>
                  <a:lnTo>
                    <a:pt x="4323667" y="3674919"/>
                  </a:lnTo>
                  <a:close/>
                </a:path>
                <a:path w="5050790" h="4945380">
                  <a:moveTo>
                    <a:pt x="2182242" y="4902186"/>
                  </a:moveTo>
                  <a:lnTo>
                    <a:pt x="2131742" y="4902186"/>
                  </a:lnTo>
                  <a:lnTo>
                    <a:pt x="2853195" y="3708300"/>
                  </a:lnTo>
                  <a:lnTo>
                    <a:pt x="2607296" y="3284729"/>
                  </a:lnTo>
                  <a:lnTo>
                    <a:pt x="2131742" y="2497852"/>
                  </a:lnTo>
                  <a:lnTo>
                    <a:pt x="2200421" y="2497852"/>
                  </a:lnTo>
                  <a:lnTo>
                    <a:pt x="2644499" y="3262687"/>
                  </a:lnTo>
                  <a:lnTo>
                    <a:pt x="2893584" y="3674919"/>
                  </a:lnTo>
                  <a:lnTo>
                    <a:pt x="4323667" y="3674919"/>
                  </a:lnTo>
                  <a:lnTo>
                    <a:pt x="4297567" y="3718111"/>
                  </a:lnTo>
                  <a:lnTo>
                    <a:pt x="2897788" y="3718111"/>
                  </a:lnTo>
                  <a:lnTo>
                    <a:pt x="2182242" y="4902186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810000" y="876300"/>
            <a:ext cx="10471346" cy="2054409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129665" marR="5080" indent="-1117600" algn="just">
              <a:lnSpc>
                <a:spcPts val="7350"/>
              </a:lnSpc>
              <a:spcBef>
                <a:spcPts val="1220"/>
              </a:spcBef>
            </a:pPr>
            <a:r>
              <a:rPr sz="7000">
                <a:latin typeface="Algerian" panose="04020705040A02060702" pitchFamily="82" charset="0"/>
                <a:cs typeface="Trebuchet MS"/>
              </a:rPr>
              <a:t>Mengapa Aplikasi Ini Diperlukan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575164" y="4329776"/>
            <a:ext cx="93408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1" i="1" spc="47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7000" b="1" i="1" spc="-111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19503" y="6664555"/>
            <a:ext cx="104521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1" i="1" spc="47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7000" b="1" i="1" spc="-24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7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697767" y="5463457"/>
            <a:ext cx="108902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1" spc="300" dirty="0">
                <a:solidFill>
                  <a:srgbClr val="FFFFFF"/>
                </a:solidFill>
                <a:latin typeface="Cambria"/>
                <a:cs typeface="Cambria"/>
              </a:rPr>
              <a:t>0</a:t>
            </a:r>
            <a:r>
              <a:rPr sz="7000" b="1" spc="-229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70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42553" y="3834579"/>
            <a:ext cx="465201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0"/>
              </a:spcBef>
            </a:pPr>
            <a:r>
              <a:rPr sz="2000" spc="-25" dirty="0">
                <a:solidFill>
                  <a:srgbClr val="0D4E4E"/>
                </a:solidFill>
                <a:latin typeface="Georgia"/>
                <a:cs typeface="Georgia"/>
              </a:rPr>
              <a:t>nasabah</a:t>
            </a:r>
            <a:r>
              <a:rPr sz="2000" spc="-20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0D4E4E"/>
                </a:solidFill>
                <a:latin typeface="Georgia"/>
                <a:cs typeface="Georgia"/>
              </a:rPr>
              <a:t>dan</a:t>
            </a:r>
            <a:r>
              <a:rPr sz="2000" spc="-5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000" spc="-35" dirty="0">
                <a:solidFill>
                  <a:srgbClr val="0D4E4E"/>
                </a:solidFill>
                <a:latin typeface="Georgia"/>
                <a:cs typeface="Georgia"/>
              </a:rPr>
              <a:t>transaksi,</a:t>
            </a:r>
            <a:r>
              <a:rPr sz="2000" spc="-30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000" spc="-15" dirty="0">
                <a:solidFill>
                  <a:srgbClr val="0D4E4E"/>
                </a:solidFill>
                <a:latin typeface="Georgia"/>
                <a:cs typeface="Georgia"/>
              </a:rPr>
              <a:t>mengurangi </a:t>
            </a:r>
            <a:r>
              <a:rPr sz="2000" spc="-10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000" spc="-30" dirty="0">
                <a:solidFill>
                  <a:srgbClr val="0D4E4E"/>
                </a:solidFill>
                <a:latin typeface="Georgia"/>
                <a:cs typeface="Georgia"/>
              </a:rPr>
              <a:t>kesalahan</a:t>
            </a:r>
            <a:r>
              <a:rPr sz="2000" spc="-25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000" spc="-40" dirty="0">
                <a:solidFill>
                  <a:srgbClr val="0D4E4E"/>
                </a:solidFill>
                <a:latin typeface="Georgia"/>
                <a:cs typeface="Georgia"/>
              </a:rPr>
              <a:t>manusia,</a:t>
            </a:r>
            <a:r>
              <a:rPr sz="2000" spc="-35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0D4E4E"/>
                </a:solidFill>
                <a:latin typeface="Georgia"/>
                <a:cs typeface="Georgia"/>
              </a:rPr>
              <a:t>dan</a:t>
            </a:r>
            <a:r>
              <a:rPr sz="2000" spc="-5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000" spc="15" dirty="0">
                <a:solidFill>
                  <a:srgbClr val="0D4E4E"/>
                </a:solidFill>
                <a:latin typeface="Georgia"/>
                <a:cs typeface="Georgia"/>
              </a:rPr>
              <a:t>mempercepat </a:t>
            </a:r>
            <a:r>
              <a:rPr sz="2000" spc="-470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000" spc="15" dirty="0">
                <a:solidFill>
                  <a:srgbClr val="0D4E4E"/>
                </a:solidFill>
                <a:latin typeface="Georgia"/>
                <a:cs typeface="Georgia"/>
              </a:rPr>
              <a:t>proses </a:t>
            </a:r>
            <a:r>
              <a:rPr sz="2000" spc="-40" dirty="0">
                <a:solidFill>
                  <a:srgbClr val="0D4E4E"/>
                </a:solidFill>
                <a:latin typeface="Georgia"/>
                <a:cs typeface="Georgia"/>
              </a:rPr>
              <a:t>administrasi, </a:t>
            </a:r>
            <a:r>
              <a:rPr sz="2000" spc="-5" dirty="0">
                <a:solidFill>
                  <a:srgbClr val="0D4E4E"/>
                </a:solidFill>
                <a:latin typeface="Georgia"/>
                <a:cs typeface="Georgia"/>
              </a:rPr>
              <a:t>sehingga </a:t>
            </a:r>
            <a:r>
              <a:rPr sz="2000" spc="-15" dirty="0">
                <a:solidFill>
                  <a:srgbClr val="0D4E4E"/>
                </a:solidFill>
                <a:latin typeface="Georgia"/>
                <a:cs typeface="Georgia"/>
              </a:rPr>
              <a:t>operasional </a:t>
            </a:r>
            <a:r>
              <a:rPr sz="2000" spc="-470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000" spc="-25" dirty="0">
                <a:solidFill>
                  <a:srgbClr val="0D4E4E"/>
                </a:solidFill>
                <a:latin typeface="Georgia"/>
                <a:cs typeface="Georgia"/>
              </a:rPr>
              <a:t>b</a:t>
            </a:r>
            <a:r>
              <a:rPr sz="2000" spc="-45" dirty="0">
                <a:solidFill>
                  <a:srgbClr val="0D4E4E"/>
                </a:solidFill>
                <a:latin typeface="Georgia"/>
                <a:cs typeface="Georgia"/>
              </a:rPr>
              <a:t>a</a:t>
            </a:r>
            <a:r>
              <a:rPr sz="2000" spc="-35" dirty="0">
                <a:solidFill>
                  <a:srgbClr val="0D4E4E"/>
                </a:solidFill>
                <a:latin typeface="Georgia"/>
                <a:cs typeface="Georgia"/>
              </a:rPr>
              <a:t>n</a:t>
            </a:r>
            <a:r>
              <a:rPr sz="2000" dirty="0">
                <a:solidFill>
                  <a:srgbClr val="0D4E4E"/>
                </a:solidFill>
                <a:latin typeface="Georgia"/>
                <a:cs typeface="Georgia"/>
              </a:rPr>
              <a:t>k</a:t>
            </a:r>
            <a:r>
              <a:rPr sz="2000" spc="-80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0D4E4E"/>
                </a:solidFill>
                <a:latin typeface="Georgia"/>
                <a:cs typeface="Georgia"/>
              </a:rPr>
              <a:t>s</a:t>
            </a:r>
            <a:r>
              <a:rPr sz="2000" spc="-45" dirty="0">
                <a:solidFill>
                  <a:srgbClr val="0D4E4E"/>
                </a:solidFill>
                <a:latin typeface="Georgia"/>
                <a:cs typeface="Georgia"/>
              </a:rPr>
              <a:t>a</a:t>
            </a:r>
            <a:r>
              <a:rPr sz="2000" spc="-40" dirty="0">
                <a:solidFill>
                  <a:srgbClr val="0D4E4E"/>
                </a:solidFill>
                <a:latin typeface="Georgia"/>
                <a:cs typeface="Georgia"/>
              </a:rPr>
              <a:t>m</a:t>
            </a:r>
            <a:r>
              <a:rPr sz="2000" spc="-15" dirty="0">
                <a:solidFill>
                  <a:srgbClr val="0D4E4E"/>
                </a:solidFill>
                <a:latin typeface="Georgia"/>
                <a:cs typeface="Georgia"/>
              </a:rPr>
              <a:t>p</a:t>
            </a:r>
            <a:r>
              <a:rPr sz="2000" spc="-45" dirty="0">
                <a:solidFill>
                  <a:srgbClr val="0D4E4E"/>
                </a:solidFill>
                <a:latin typeface="Georgia"/>
                <a:cs typeface="Georgia"/>
              </a:rPr>
              <a:t>a</a:t>
            </a:r>
            <a:r>
              <a:rPr sz="2000" spc="30" dirty="0">
                <a:solidFill>
                  <a:srgbClr val="0D4E4E"/>
                </a:solidFill>
                <a:latin typeface="Georgia"/>
                <a:cs typeface="Georgia"/>
              </a:rPr>
              <a:t>h</a:t>
            </a:r>
            <a:r>
              <a:rPr sz="2000" spc="-80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000" spc="-40" dirty="0">
                <a:solidFill>
                  <a:srgbClr val="0D4E4E"/>
                </a:solidFill>
                <a:latin typeface="Georgia"/>
                <a:cs typeface="Georgia"/>
              </a:rPr>
              <a:t>m</a:t>
            </a:r>
            <a:r>
              <a:rPr sz="2000" spc="50" dirty="0">
                <a:solidFill>
                  <a:srgbClr val="0D4E4E"/>
                </a:solidFill>
                <a:latin typeface="Georgia"/>
                <a:cs typeface="Georgia"/>
              </a:rPr>
              <a:t>e</a:t>
            </a:r>
            <a:r>
              <a:rPr sz="2000" spc="-35" dirty="0">
                <a:solidFill>
                  <a:srgbClr val="0D4E4E"/>
                </a:solidFill>
                <a:latin typeface="Georgia"/>
                <a:cs typeface="Georgia"/>
              </a:rPr>
              <a:t>n</a:t>
            </a:r>
            <a:r>
              <a:rPr sz="2000" spc="-215" dirty="0">
                <a:solidFill>
                  <a:srgbClr val="0D4E4E"/>
                </a:solidFill>
                <a:latin typeface="Georgia"/>
                <a:cs typeface="Georgia"/>
              </a:rPr>
              <a:t>j</a:t>
            </a:r>
            <a:r>
              <a:rPr sz="2000" spc="-45" dirty="0">
                <a:solidFill>
                  <a:srgbClr val="0D4E4E"/>
                </a:solidFill>
                <a:latin typeface="Georgia"/>
                <a:cs typeface="Georgia"/>
              </a:rPr>
              <a:t>a</a:t>
            </a:r>
            <a:r>
              <a:rPr sz="2000" spc="-20" dirty="0">
                <a:solidFill>
                  <a:srgbClr val="0D4E4E"/>
                </a:solidFill>
                <a:latin typeface="Georgia"/>
                <a:cs typeface="Georgia"/>
              </a:rPr>
              <a:t>d</a:t>
            </a:r>
            <a:r>
              <a:rPr sz="2000" spc="-25" dirty="0">
                <a:solidFill>
                  <a:srgbClr val="0D4E4E"/>
                </a:solidFill>
                <a:latin typeface="Georgia"/>
                <a:cs typeface="Georgia"/>
              </a:rPr>
              <a:t>i</a:t>
            </a:r>
            <a:r>
              <a:rPr sz="2000" spc="-80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000" spc="-95" dirty="0">
                <a:solidFill>
                  <a:srgbClr val="0D4E4E"/>
                </a:solidFill>
                <a:latin typeface="Georgia"/>
                <a:cs typeface="Georgia"/>
              </a:rPr>
              <a:t>l</a:t>
            </a:r>
            <a:r>
              <a:rPr sz="2000" spc="50" dirty="0">
                <a:solidFill>
                  <a:srgbClr val="0D4E4E"/>
                </a:solidFill>
                <a:latin typeface="Georgia"/>
                <a:cs typeface="Georgia"/>
              </a:rPr>
              <a:t>e</a:t>
            </a:r>
            <a:r>
              <a:rPr sz="2000" spc="-25" dirty="0">
                <a:solidFill>
                  <a:srgbClr val="0D4E4E"/>
                </a:solidFill>
                <a:latin typeface="Georgia"/>
                <a:cs typeface="Georgia"/>
              </a:rPr>
              <a:t>b</a:t>
            </a:r>
            <a:r>
              <a:rPr sz="2000" spc="-90" dirty="0">
                <a:solidFill>
                  <a:srgbClr val="0D4E4E"/>
                </a:solidFill>
                <a:latin typeface="Georgia"/>
                <a:cs typeface="Georgia"/>
              </a:rPr>
              <a:t>i</a:t>
            </a:r>
            <a:r>
              <a:rPr sz="2000" spc="30" dirty="0">
                <a:solidFill>
                  <a:srgbClr val="0D4E4E"/>
                </a:solidFill>
                <a:latin typeface="Georgia"/>
                <a:cs typeface="Georgia"/>
              </a:rPr>
              <a:t>h</a:t>
            </a:r>
            <a:r>
              <a:rPr sz="2000" spc="-80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000" spc="50" dirty="0">
                <a:solidFill>
                  <a:srgbClr val="0D4E4E"/>
                </a:solidFill>
                <a:latin typeface="Georgia"/>
                <a:cs typeface="Georgia"/>
              </a:rPr>
              <a:t>e</a:t>
            </a:r>
            <a:r>
              <a:rPr sz="2000" spc="-40" dirty="0">
                <a:solidFill>
                  <a:srgbClr val="0D4E4E"/>
                </a:solidFill>
                <a:latin typeface="Georgia"/>
                <a:cs typeface="Georgia"/>
              </a:rPr>
              <a:t>f</a:t>
            </a:r>
            <a:r>
              <a:rPr sz="2000" spc="-90" dirty="0">
                <a:solidFill>
                  <a:srgbClr val="0D4E4E"/>
                </a:solidFill>
                <a:latin typeface="Georgia"/>
                <a:cs typeface="Georgia"/>
              </a:rPr>
              <a:t>i</a:t>
            </a:r>
            <a:r>
              <a:rPr sz="2000" spc="-5" dirty="0">
                <a:solidFill>
                  <a:srgbClr val="0D4E4E"/>
                </a:solidFill>
                <a:latin typeface="Georgia"/>
                <a:cs typeface="Georgia"/>
              </a:rPr>
              <a:t>s</a:t>
            </a:r>
            <a:r>
              <a:rPr sz="2000" spc="-90" dirty="0">
                <a:solidFill>
                  <a:srgbClr val="0D4E4E"/>
                </a:solidFill>
                <a:latin typeface="Georgia"/>
                <a:cs typeface="Georgia"/>
              </a:rPr>
              <a:t>i</a:t>
            </a:r>
            <a:r>
              <a:rPr sz="2000" spc="50" dirty="0">
                <a:solidFill>
                  <a:srgbClr val="0D4E4E"/>
                </a:solidFill>
                <a:latin typeface="Georgia"/>
                <a:cs typeface="Georgia"/>
              </a:rPr>
              <a:t>e</a:t>
            </a:r>
            <a:r>
              <a:rPr sz="2000" spc="-35" dirty="0">
                <a:solidFill>
                  <a:srgbClr val="0D4E4E"/>
                </a:solidFill>
                <a:latin typeface="Georgia"/>
                <a:cs typeface="Georgia"/>
              </a:rPr>
              <a:t>n</a:t>
            </a:r>
            <a:r>
              <a:rPr sz="2000" spc="-50" dirty="0">
                <a:solidFill>
                  <a:srgbClr val="0D4E4E"/>
                </a:solidFill>
                <a:latin typeface="Georgia"/>
                <a:cs typeface="Georgia"/>
              </a:rPr>
              <a:t>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42553" y="6351524"/>
            <a:ext cx="10655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15" dirty="0">
                <a:solidFill>
                  <a:srgbClr val="0D4E4E"/>
                </a:solidFill>
                <a:latin typeface="Georgia"/>
                <a:cs typeface="Georgia"/>
              </a:rPr>
              <a:t>Dengan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42553" y="6656247"/>
            <a:ext cx="7962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000" spc="250" dirty="0">
                <a:solidFill>
                  <a:srgbClr val="0D4E4E"/>
                </a:solidFill>
                <a:latin typeface="Georgia"/>
                <a:cs typeface="Georgia"/>
              </a:rPr>
              <a:t>d</a:t>
            </a:r>
            <a:r>
              <a:rPr sz="2000" spc="225" dirty="0">
                <a:solidFill>
                  <a:srgbClr val="0D4E4E"/>
                </a:solidFill>
                <a:latin typeface="Georgia"/>
                <a:cs typeface="Georgia"/>
              </a:rPr>
              <a:t>a</a:t>
            </a:r>
            <a:r>
              <a:rPr sz="2000" spc="254" dirty="0">
                <a:solidFill>
                  <a:srgbClr val="0D4E4E"/>
                </a:solidFill>
                <a:latin typeface="Georgia"/>
                <a:cs typeface="Georgia"/>
              </a:rPr>
              <a:t>p</a:t>
            </a:r>
            <a:r>
              <a:rPr sz="2000" spc="225" dirty="0">
                <a:solidFill>
                  <a:srgbClr val="0D4E4E"/>
                </a:solidFill>
                <a:latin typeface="Georgia"/>
                <a:cs typeface="Georgia"/>
              </a:rPr>
              <a:t>a</a:t>
            </a:r>
            <a:r>
              <a:rPr sz="2000" spc="65" dirty="0">
                <a:solidFill>
                  <a:srgbClr val="0D4E4E"/>
                </a:solidFill>
                <a:latin typeface="Georgia"/>
                <a:cs typeface="Georgia"/>
              </a:rPr>
              <a:t>t  </a:t>
            </a:r>
            <a:r>
              <a:rPr sz="2000" spc="170" dirty="0">
                <a:solidFill>
                  <a:srgbClr val="0D4E4E"/>
                </a:solidFill>
                <a:latin typeface="Georgia"/>
                <a:cs typeface="Georgia"/>
              </a:rPr>
              <a:t>dan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14697" y="6656247"/>
            <a:ext cx="384556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2095">
              <a:lnSpc>
                <a:spcPct val="125000"/>
              </a:lnSpc>
              <a:spcBef>
                <a:spcPts val="100"/>
              </a:spcBef>
              <a:tabLst>
                <a:tab pos="1104900" algn="l"/>
                <a:tab pos="1541780" algn="l"/>
                <a:tab pos="1992630" algn="l"/>
                <a:tab pos="2339975" algn="l"/>
                <a:tab pos="3317240" algn="l"/>
              </a:tabLst>
            </a:pPr>
            <a:r>
              <a:rPr sz="2000" spc="250" dirty="0">
                <a:solidFill>
                  <a:srgbClr val="0D4E4E"/>
                </a:solidFill>
                <a:latin typeface="Georgia"/>
                <a:cs typeface="Georgia"/>
              </a:rPr>
              <a:t>d</a:t>
            </a:r>
            <a:r>
              <a:rPr sz="2000" spc="180" dirty="0">
                <a:solidFill>
                  <a:srgbClr val="0D4E4E"/>
                </a:solidFill>
                <a:latin typeface="Georgia"/>
                <a:cs typeface="Georgia"/>
              </a:rPr>
              <a:t>i</a:t>
            </a:r>
            <a:r>
              <a:rPr sz="2000" spc="225" dirty="0">
                <a:solidFill>
                  <a:srgbClr val="0D4E4E"/>
                </a:solidFill>
                <a:latin typeface="Georgia"/>
                <a:cs typeface="Georgia"/>
              </a:rPr>
              <a:t>a</a:t>
            </a:r>
            <a:r>
              <a:rPr sz="2000" spc="204" dirty="0">
                <a:solidFill>
                  <a:srgbClr val="0D4E4E"/>
                </a:solidFill>
                <a:latin typeface="Georgia"/>
                <a:cs typeface="Georgia"/>
              </a:rPr>
              <a:t>k</a:t>
            </a:r>
            <a:r>
              <a:rPr sz="2000" spc="265" dirty="0">
                <a:solidFill>
                  <a:srgbClr val="0D4E4E"/>
                </a:solidFill>
                <a:latin typeface="Georgia"/>
                <a:cs typeface="Georgia"/>
              </a:rPr>
              <a:t>s</a:t>
            </a:r>
            <a:r>
              <a:rPr sz="2000" spc="320" dirty="0">
                <a:solidFill>
                  <a:srgbClr val="0D4E4E"/>
                </a:solidFill>
                <a:latin typeface="Georgia"/>
                <a:cs typeface="Georgia"/>
              </a:rPr>
              <a:t>e</a:t>
            </a:r>
            <a:r>
              <a:rPr sz="2000" spc="60" dirty="0">
                <a:solidFill>
                  <a:srgbClr val="0D4E4E"/>
                </a:solidFill>
                <a:latin typeface="Georgia"/>
                <a:cs typeface="Georgia"/>
              </a:rPr>
              <a:t>s</a:t>
            </a:r>
            <a:r>
              <a:rPr sz="2000" dirty="0">
                <a:solidFill>
                  <a:srgbClr val="0D4E4E"/>
                </a:solidFill>
                <a:latin typeface="Georgia"/>
                <a:cs typeface="Georgia"/>
              </a:rPr>
              <a:t>	</a:t>
            </a:r>
            <a:r>
              <a:rPr sz="2000" spc="250" dirty="0">
                <a:solidFill>
                  <a:srgbClr val="0D4E4E"/>
                </a:solidFill>
                <a:latin typeface="Georgia"/>
                <a:cs typeface="Georgia"/>
              </a:rPr>
              <a:t>d</a:t>
            </a:r>
            <a:r>
              <a:rPr sz="2000" spc="225" dirty="0">
                <a:solidFill>
                  <a:srgbClr val="0D4E4E"/>
                </a:solidFill>
                <a:latin typeface="Georgia"/>
                <a:cs typeface="Georgia"/>
              </a:rPr>
              <a:t>a</a:t>
            </a:r>
            <a:r>
              <a:rPr sz="2000" spc="250" dirty="0">
                <a:solidFill>
                  <a:srgbClr val="0D4E4E"/>
                </a:solidFill>
                <a:latin typeface="Georgia"/>
                <a:cs typeface="Georgia"/>
              </a:rPr>
              <a:t>r</a:t>
            </a:r>
            <a:r>
              <a:rPr sz="2000" spc="-25" dirty="0">
                <a:solidFill>
                  <a:srgbClr val="0D4E4E"/>
                </a:solidFill>
                <a:latin typeface="Georgia"/>
                <a:cs typeface="Georgia"/>
              </a:rPr>
              <a:t>i</a:t>
            </a:r>
            <a:r>
              <a:rPr sz="2000" dirty="0">
                <a:solidFill>
                  <a:srgbClr val="0D4E4E"/>
                </a:solidFill>
                <a:latin typeface="Georgia"/>
                <a:cs typeface="Georgia"/>
              </a:rPr>
              <a:t>	</a:t>
            </a:r>
            <a:r>
              <a:rPr sz="2000" spc="229" dirty="0">
                <a:solidFill>
                  <a:srgbClr val="0D4E4E"/>
                </a:solidFill>
                <a:latin typeface="Georgia"/>
                <a:cs typeface="Georgia"/>
              </a:rPr>
              <a:t>m</a:t>
            </a:r>
            <a:r>
              <a:rPr sz="2000" spc="225" dirty="0">
                <a:solidFill>
                  <a:srgbClr val="0D4E4E"/>
                </a:solidFill>
                <a:latin typeface="Georgia"/>
                <a:cs typeface="Georgia"/>
              </a:rPr>
              <a:t>a</a:t>
            </a:r>
            <a:r>
              <a:rPr sz="2000" spc="235" dirty="0">
                <a:solidFill>
                  <a:srgbClr val="0D4E4E"/>
                </a:solidFill>
                <a:latin typeface="Georgia"/>
                <a:cs typeface="Georgia"/>
              </a:rPr>
              <a:t>n</a:t>
            </a:r>
            <a:r>
              <a:rPr sz="2000" spc="20" dirty="0">
                <a:solidFill>
                  <a:srgbClr val="0D4E4E"/>
                </a:solidFill>
                <a:latin typeface="Georgia"/>
                <a:cs typeface="Georgia"/>
              </a:rPr>
              <a:t>a</a:t>
            </a:r>
            <a:r>
              <a:rPr sz="2000" dirty="0">
                <a:solidFill>
                  <a:srgbClr val="0D4E4E"/>
                </a:solidFill>
                <a:latin typeface="Georgia"/>
                <a:cs typeface="Georgia"/>
              </a:rPr>
              <a:t>	</a:t>
            </a:r>
            <a:r>
              <a:rPr sz="2000" spc="265" dirty="0">
                <a:solidFill>
                  <a:srgbClr val="0D4E4E"/>
                </a:solidFill>
                <a:latin typeface="Georgia"/>
                <a:cs typeface="Georgia"/>
              </a:rPr>
              <a:t>s</a:t>
            </a:r>
            <a:r>
              <a:rPr sz="2000" spc="225" dirty="0">
                <a:solidFill>
                  <a:srgbClr val="0D4E4E"/>
                </a:solidFill>
                <a:latin typeface="Georgia"/>
                <a:cs typeface="Georgia"/>
              </a:rPr>
              <a:t>a</a:t>
            </a:r>
            <a:r>
              <a:rPr sz="2000" spc="55" dirty="0">
                <a:solidFill>
                  <a:srgbClr val="0D4E4E"/>
                </a:solidFill>
                <a:latin typeface="Georgia"/>
                <a:cs typeface="Georgia"/>
              </a:rPr>
              <a:t>j</a:t>
            </a:r>
            <a:r>
              <a:rPr sz="2000" spc="15" dirty="0">
                <a:solidFill>
                  <a:srgbClr val="0D4E4E"/>
                </a:solidFill>
                <a:latin typeface="Georgia"/>
                <a:cs typeface="Georgia"/>
              </a:rPr>
              <a:t>a  </a:t>
            </a:r>
            <a:r>
              <a:rPr sz="2000" spc="204" dirty="0">
                <a:solidFill>
                  <a:srgbClr val="0D4E4E"/>
                </a:solidFill>
                <a:latin typeface="Georgia"/>
                <a:cs typeface="Georgia"/>
              </a:rPr>
              <a:t>k</a:t>
            </a:r>
            <a:r>
              <a:rPr sz="2000" spc="225" dirty="0">
                <a:solidFill>
                  <a:srgbClr val="0D4E4E"/>
                </a:solidFill>
                <a:latin typeface="Georgia"/>
                <a:cs typeface="Georgia"/>
              </a:rPr>
              <a:t>a</a:t>
            </a:r>
            <a:r>
              <a:rPr sz="2000" spc="254" dirty="0">
                <a:solidFill>
                  <a:srgbClr val="0D4E4E"/>
                </a:solidFill>
                <a:latin typeface="Georgia"/>
                <a:cs typeface="Georgia"/>
              </a:rPr>
              <a:t>p</a:t>
            </a:r>
            <a:r>
              <a:rPr sz="2000" spc="225" dirty="0">
                <a:solidFill>
                  <a:srgbClr val="0D4E4E"/>
                </a:solidFill>
                <a:latin typeface="Georgia"/>
                <a:cs typeface="Georgia"/>
              </a:rPr>
              <a:t>a</a:t>
            </a:r>
            <a:r>
              <a:rPr sz="2000" spc="30" dirty="0">
                <a:solidFill>
                  <a:srgbClr val="0D4E4E"/>
                </a:solidFill>
                <a:latin typeface="Georgia"/>
                <a:cs typeface="Georgia"/>
              </a:rPr>
              <a:t>n</a:t>
            </a:r>
            <a:r>
              <a:rPr sz="2000" dirty="0">
                <a:solidFill>
                  <a:srgbClr val="0D4E4E"/>
                </a:solidFill>
                <a:latin typeface="Georgia"/>
                <a:cs typeface="Georgia"/>
              </a:rPr>
              <a:t>	</a:t>
            </a:r>
            <a:r>
              <a:rPr sz="2000" spc="265" dirty="0">
                <a:solidFill>
                  <a:srgbClr val="0D4E4E"/>
                </a:solidFill>
                <a:latin typeface="Georgia"/>
                <a:cs typeface="Georgia"/>
              </a:rPr>
              <a:t>s</a:t>
            </a:r>
            <a:r>
              <a:rPr sz="2000" spc="225" dirty="0">
                <a:solidFill>
                  <a:srgbClr val="0D4E4E"/>
                </a:solidFill>
                <a:latin typeface="Georgia"/>
                <a:cs typeface="Georgia"/>
              </a:rPr>
              <a:t>a</a:t>
            </a:r>
            <a:r>
              <a:rPr sz="2000" spc="55" dirty="0">
                <a:solidFill>
                  <a:srgbClr val="0D4E4E"/>
                </a:solidFill>
                <a:latin typeface="Georgia"/>
                <a:cs typeface="Georgia"/>
              </a:rPr>
              <a:t>j</a:t>
            </a:r>
            <a:r>
              <a:rPr sz="2000" spc="225" dirty="0">
                <a:solidFill>
                  <a:srgbClr val="0D4E4E"/>
                </a:solidFill>
                <a:latin typeface="Georgia"/>
                <a:cs typeface="Georgia"/>
              </a:rPr>
              <a:t>a</a:t>
            </a:r>
            <a:r>
              <a:rPr sz="2000" spc="-35" dirty="0">
                <a:solidFill>
                  <a:srgbClr val="0D4E4E"/>
                </a:solidFill>
                <a:latin typeface="Georgia"/>
                <a:cs typeface="Georgia"/>
              </a:rPr>
              <a:t>,</a:t>
            </a:r>
            <a:r>
              <a:rPr sz="2000" dirty="0">
                <a:solidFill>
                  <a:srgbClr val="0D4E4E"/>
                </a:solidFill>
                <a:latin typeface="Georgia"/>
                <a:cs typeface="Georgia"/>
              </a:rPr>
              <a:t>	</a:t>
            </a:r>
            <a:r>
              <a:rPr sz="2000" spc="229" dirty="0">
                <a:solidFill>
                  <a:srgbClr val="0D4E4E"/>
                </a:solidFill>
                <a:latin typeface="Georgia"/>
                <a:cs typeface="Georgia"/>
              </a:rPr>
              <a:t>m</a:t>
            </a:r>
            <a:r>
              <a:rPr sz="2000" spc="320" dirty="0">
                <a:solidFill>
                  <a:srgbClr val="0D4E4E"/>
                </a:solidFill>
                <a:latin typeface="Georgia"/>
                <a:cs typeface="Georgia"/>
              </a:rPr>
              <a:t>e</a:t>
            </a:r>
            <a:r>
              <a:rPr sz="2000" spc="229" dirty="0">
                <a:solidFill>
                  <a:srgbClr val="0D4E4E"/>
                </a:solidFill>
                <a:latin typeface="Georgia"/>
                <a:cs typeface="Georgia"/>
              </a:rPr>
              <a:t>m</a:t>
            </a:r>
            <a:r>
              <a:rPr sz="2000" spc="245" dirty="0">
                <a:solidFill>
                  <a:srgbClr val="0D4E4E"/>
                </a:solidFill>
                <a:latin typeface="Georgia"/>
                <a:cs typeface="Georgia"/>
              </a:rPr>
              <a:t>u</a:t>
            </a:r>
            <a:r>
              <a:rPr sz="2000" spc="250" dirty="0">
                <a:solidFill>
                  <a:srgbClr val="0D4E4E"/>
                </a:solidFill>
                <a:latin typeface="Georgia"/>
                <a:cs typeface="Georgia"/>
              </a:rPr>
              <a:t>d</a:t>
            </a:r>
            <a:r>
              <a:rPr sz="2000" spc="225" dirty="0">
                <a:solidFill>
                  <a:srgbClr val="0D4E4E"/>
                </a:solidFill>
                <a:latin typeface="Georgia"/>
                <a:cs typeface="Georgia"/>
              </a:rPr>
              <a:t>a</a:t>
            </a:r>
            <a:r>
              <a:rPr sz="2000" spc="235" dirty="0">
                <a:solidFill>
                  <a:srgbClr val="0D4E4E"/>
                </a:solidFill>
                <a:latin typeface="Georgia"/>
                <a:cs typeface="Georgia"/>
              </a:rPr>
              <a:t>h</a:t>
            </a:r>
            <a:r>
              <a:rPr sz="2000" spc="204" dirty="0">
                <a:solidFill>
                  <a:srgbClr val="0D4E4E"/>
                </a:solidFill>
                <a:latin typeface="Georgia"/>
                <a:cs typeface="Georgia"/>
              </a:rPr>
              <a:t>k</a:t>
            </a:r>
            <a:r>
              <a:rPr sz="2000" spc="225" dirty="0">
                <a:solidFill>
                  <a:srgbClr val="0D4E4E"/>
                </a:solidFill>
                <a:latin typeface="Georgia"/>
                <a:cs typeface="Georgia"/>
              </a:rPr>
              <a:t>a</a:t>
            </a:r>
            <a:r>
              <a:rPr sz="2000" spc="30" dirty="0">
                <a:solidFill>
                  <a:srgbClr val="0D4E4E"/>
                </a:solidFill>
                <a:latin typeface="Georgia"/>
                <a:cs typeface="Georgia"/>
              </a:rPr>
              <a:t>n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42553" y="7494523"/>
            <a:ext cx="4617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20" dirty="0">
                <a:solidFill>
                  <a:srgbClr val="0D4E4E"/>
                </a:solidFill>
                <a:latin typeface="Georgia"/>
                <a:cs typeface="Georgia"/>
              </a:rPr>
              <a:t>masyarakat</a:t>
            </a:r>
            <a:r>
              <a:rPr sz="2000" spc="459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000" spc="204" dirty="0">
                <a:solidFill>
                  <a:srgbClr val="0D4E4E"/>
                </a:solidFill>
                <a:latin typeface="Georgia"/>
                <a:cs typeface="Georgia"/>
              </a:rPr>
              <a:t>untuk</a:t>
            </a:r>
            <a:r>
              <a:rPr sz="2000" spc="465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000" spc="225" dirty="0">
                <a:solidFill>
                  <a:srgbClr val="0D4E4E"/>
                </a:solidFill>
                <a:latin typeface="Georgia"/>
                <a:cs typeface="Georgia"/>
              </a:rPr>
              <a:t>berpartisipasi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42553" y="7799247"/>
            <a:ext cx="461772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0"/>
              </a:spcBef>
            </a:pPr>
            <a:r>
              <a:rPr sz="2000" spc="180" dirty="0">
                <a:solidFill>
                  <a:srgbClr val="0D4E4E"/>
                </a:solidFill>
                <a:latin typeface="Georgia"/>
                <a:cs typeface="Georgia"/>
              </a:rPr>
              <a:t>dalam</a:t>
            </a:r>
            <a:r>
              <a:rPr sz="2000" spc="844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000" spc="225" dirty="0">
                <a:solidFill>
                  <a:srgbClr val="0D4E4E"/>
                </a:solidFill>
                <a:latin typeface="Georgia"/>
                <a:cs typeface="Georgia"/>
              </a:rPr>
              <a:t>program </a:t>
            </a:r>
            <a:r>
              <a:rPr sz="2000" spc="229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000" spc="175" dirty="0">
                <a:solidFill>
                  <a:srgbClr val="0D4E4E"/>
                </a:solidFill>
                <a:latin typeface="Georgia"/>
                <a:cs typeface="Georgia"/>
              </a:rPr>
              <a:t>bank </a:t>
            </a:r>
            <a:r>
              <a:rPr sz="2000" spc="180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000" spc="204" dirty="0">
                <a:solidFill>
                  <a:srgbClr val="0D4E4E"/>
                </a:solidFill>
                <a:latin typeface="Georgia"/>
                <a:cs typeface="Georgia"/>
              </a:rPr>
              <a:t>sampah </a:t>
            </a:r>
            <a:r>
              <a:rPr sz="2000" spc="210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000" spc="170" dirty="0">
                <a:solidFill>
                  <a:srgbClr val="0D4E4E"/>
                </a:solidFill>
                <a:latin typeface="Georgia"/>
                <a:cs typeface="Georgia"/>
              </a:rPr>
              <a:t>dan </a:t>
            </a:r>
            <a:r>
              <a:rPr sz="2000" spc="220" dirty="0">
                <a:solidFill>
                  <a:srgbClr val="0D4E4E"/>
                </a:solidFill>
                <a:latin typeface="Georgia"/>
                <a:cs typeface="Georgia"/>
              </a:rPr>
              <a:t>melaporkan </a:t>
            </a:r>
            <a:r>
              <a:rPr sz="2000" spc="240" dirty="0">
                <a:solidFill>
                  <a:srgbClr val="0D4E4E"/>
                </a:solidFill>
                <a:latin typeface="Georgia"/>
                <a:cs typeface="Georgia"/>
              </a:rPr>
              <a:t>setoran </a:t>
            </a:r>
            <a:r>
              <a:rPr sz="2000" spc="204" dirty="0">
                <a:solidFill>
                  <a:srgbClr val="0D4E4E"/>
                </a:solidFill>
                <a:latin typeface="Georgia"/>
                <a:cs typeface="Georgia"/>
              </a:rPr>
              <a:t>sampah </a:t>
            </a:r>
            <a:r>
              <a:rPr sz="2000" spc="210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000" spc="229" dirty="0">
                <a:solidFill>
                  <a:srgbClr val="0D4E4E"/>
                </a:solidFill>
                <a:latin typeface="Georgia"/>
                <a:cs typeface="Georgia"/>
              </a:rPr>
              <a:t>m</a:t>
            </a:r>
            <a:r>
              <a:rPr sz="2000" spc="320" dirty="0">
                <a:solidFill>
                  <a:srgbClr val="0D4E4E"/>
                </a:solidFill>
                <a:latin typeface="Georgia"/>
                <a:cs typeface="Georgia"/>
              </a:rPr>
              <a:t>e</a:t>
            </a:r>
            <a:r>
              <a:rPr sz="2000" spc="250" dirty="0">
                <a:solidFill>
                  <a:srgbClr val="0D4E4E"/>
                </a:solidFill>
                <a:latin typeface="Georgia"/>
                <a:cs typeface="Georgia"/>
              </a:rPr>
              <a:t>r</a:t>
            </a:r>
            <a:r>
              <a:rPr sz="2000" spc="320" dirty="0">
                <a:solidFill>
                  <a:srgbClr val="0D4E4E"/>
                </a:solidFill>
                <a:latin typeface="Georgia"/>
                <a:cs typeface="Georgia"/>
              </a:rPr>
              <a:t>e</a:t>
            </a:r>
            <a:r>
              <a:rPr sz="2000" spc="204" dirty="0">
                <a:solidFill>
                  <a:srgbClr val="0D4E4E"/>
                </a:solidFill>
                <a:latin typeface="Georgia"/>
                <a:cs typeface="Georgia"/>
              </a:rPr>
              <a:t>k</a:t>
            </a:r>
            <a:r>
              <a:rPr sz="2000" spc="20" dirty="0">
                <a:solidFill>
                  <a:srgbClr val="0D4E4E"/>
                </a:solidFill>
                <a:latin typeface="Georgia"/>
                <a:cs typeface="Georgia"/>
              </a:rPr>
              <a:t>a</a:t>
            </a:r>
            <a:r>
              <a:rPr sz="2000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000" spc="-20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000" spc="265" dirty="0">
                <a:solidFill>
                  <a:srgbClr val="0D4E4E"/>
                </a:solidFill>
                <a:latin typeface="Georgia"/>
                <a:cs typeface="Georgia"/>
              </a:rPr>
              <a:t>s</a:t>
            </a:r>
            <a:r>
              <a:rPr sz="2000" spc="320" dirty="0">
                <a:solidFill>
                  <a:srgbClr val="0D4E4E"/>
                </a:solidFill>
                <a:latin typeface="Georgia"/>
                <a:cs typeface="Georgia"/>
              </a:rPr>
              <a:t>e</a:t>
            </a:r>
            <a:r>
              <a:rPr sz="2000" spc="360" dirty="0">
                <a:solidFill>
                  <a:srgbClr val="0D4E4E"/>
                </a:solidFill>
                <a:latin typeface="Georgia"/>
                <a:cs typeface="Georgia"/>
              </a:rPr>
              <a:t>c</a:t>
            </a:r>
            <a:r>
              <a:rPr sz="2000" spc="225" dirty="0">
                <a:solidFill>
                  <a:srgbClr val="0D4E4E"/>
                </a:solidFill>
                <a:latin typeface="Georgia"/>
                <a:cs typeface="Georgia"/>
              </a:rPr>
              <a:t>a</a:t>
            </a:r>
            <a:r>
              <a:rPr sz="2000" spc="250" dirty="0">
                <a:solidFill>
                  <a:srgbClr val="0D4E4E"/>
                </a:solidFill>
                <a:latin typeface="Georgia"/>
                <a:cs typeface="Georgia"/>
              </a:rPr>
              <a:t>r</a:t>
            </a:r>
            <a:r>
              <a:rPr sz="2000" spc="20" dirty="0">
                <a:solidFill>
                  <a:srgbClr val="0D4E4E"/>
                </a:solidFill>
                <a:latin typeface="Georgia"/>
                <a:cs typeface="Georgia"/>
              </a:rPr>
              <a:t>a</a:t>
            </a:r>
            <a:r>
              <a:rPr sz="2000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000" spc="-20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000" spc="250" dirty="0">
                <a:solidFill>
                  <a:srgbClr val="0D4E4E"/>
                </a:solidFill>
                <a:latin typeface="Georgia"/>
                <a:cs typeface="Georgia"/>
              </a:rPr>
              <a:t>r</a:t>
            </a:r>
            <a:r>
              <a:rPr sz="2000" spc="320" dirty="0">
                <a:solidFill>
                  <a:srgbClr val="0D4E4E"/>
                </a:solidFill>
                <a:latin typeface="Georgia"/>
                <a:cs typeface="Georgia"/>
              </a:rPr>
              <a:t>e</a:t>
            </a:r>
            <a:r>
              <a:rPr sz="2000" spc="225" dirty="0">
                <a:solidFill>
                  <a:srgbClr val="0D4E4E"/>
                </a:solidFill>
                <a:latin typeface="Georgia"/>
                <a:cs typeface="Georgia"/>
              </a:rPr>
              <a:t>a</a:t>
            </a:r>
            <a:r>
              <a:rPr sz="2000" spc="175" dirty="0">
                <a:solidFill>
                  <a:srgbClr val="0D4E4E"/>
                </a:solidFill>
                <a:latin typeface="Georgia"/>
                <a:cs typeface="Georgia"/>
              </a:rPr>
              <a:t>l</a:t>
            </a:r>
            <a:r>
              <a:rPr sz="2000" spc="225" dirty="0">
                <a:solidFill>
                  <a:srgbClr val="0D4E4E"/>
                </a:solidFill>
                <a:latin typeface="Georgia"/>
                <a:cs typeface="Georgia"/>
              </a:rPr>
              <a:t>-</a:t>
            </a:r>
            <a:r>
              <a:rPr sz="2000" spc="-275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000" spc="285" dirty="0">
                <a:solidFill>
                  <a:srgbClr val="0D4E4E"/>
                </a:solidFill>
                <a:latin typeface="Georgia"/>
                <a:cs typeface="Georgia"/>
              </a:rPr>
              <a:t>t</a:t>
            </a:r>
            <a:r>
              <a:rPr sz="2000" spc="180" dirty="0">
                <a:solidFill>
                  <a:srgbClr val="0D4E4E"/>
                </a:solidFill>
                <a:latin typeface="Georgia"/>
                <a:cs typeface="Georgia"/>
              </a:rPr>
              <a:t>i</a:t>
            </a:r>
            <a:r>
              <a:rPr sz="2000" spc="229" dirty="0">
                <a:solidFill>
                  <a:srgbClr val="0D4E4E"/>
                </a:solidFill>
                <a:latin typeface="Georgia"/>
                <a:cs typeface="Georgia"/>
              </a:rPr>
              <a:t>m</a:t>
            </a:r>
            <a:r>
              <a:rPr sz="2000" spc="320" dirty="0">
                <a:solidFill>
                  <a:srgbClr val="0D4E4E"/>
                </a:solidFill>
                <a:latin typeface="Georgia"/>
                <a:cs typeface="Georgia"/>
              </a:rPr>
              <a:t>e</a:t>
            </a:r>
            <a:r>
              <a:rPr sz="2000" spc="-50" dirty="0">
                <a:solidFill>
                  <a:srgbClr val="0D4E4E"/>
                </a:solidFill>
                <a:latin typeface="Georgia"/>
                <a:cs typeface="Georgia"/>
              </a:rPr>
              <a:t>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201199" y="5343711"/>
            <a:ext cx="462661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  <a:tabLst>
                <a:tab pos="1191260" algn="l"/>
                <a:tab pos="1993900" algn="l"/>
                <a:tab pos="2687320" algn="l"/>
                <a:tab pos="3643629" algn="l"/>
              </a:tabLst>
            </a:pPr>
            <a:r>
              <a:rPr sz="2000" spc="150" dirty="0">
                <a:solidFill>
                  <a:srgbClr val="0D4E4E"/>
                </a:solidFill>
                <a:latin typeface="Georgia"/>
                <a:cs typeface="Georgia"/>
              </a:rPr>
              <a:t>Semua</a:t>
            </a:r>
            <a:r>
              <a:rPr sz="2000" spc="350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000" spc="145" dirty="0">
                <a:solidFill>
                  <a:srgbClr val="0D4E4E"/>
                </a:solidFill>
                <a:latin typeface="Georgia"/>
                <a:cs typeface="Georgia"/>
              </a:rPr>
              <a:t>data</a:t>
            </a:r>
            <a:r>
              <a:rPr sz="2000" spc="350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000" spc="120" dirty="0">
                <a:solidFill>
                  <a:srgbClr val="0D4E4E"/>
                </a:solidFill>
                <a:latin typeface="Georgia"/>
                <a:cs typeface="Georgia"/>
              </a:rPr>
              <a:t>dan</a:t>
            </a:r>
            <a:r>
              <a:rPr sz="2000" spc="355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000" spc="150" dirty="0">
                <a:solidFill>
                  <a:srgbClr val="0D4E4E"/>
                </a:solidFill>
                <a:latin typeface="Georgia"/>
                <a:cs typeface="Georgia"/>
              </a:rPr>
              <a:t>transaksi</a:t>
            </a:r>
            <a:r>
              <a:rPr sz="2000" spc="350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000" spc="195" dirty="0">
                <a:solidFill>
                  <a:srgbClr val="0D4E4E"/>
                </a:solidFill>
                <a:latin typeface="Georgia"/>
                <a:cs typeface="Georgia"/>
              </a:rPr>
              <a:t>tercatat </a:t>
            </a:r>
            <a:r>
              <a:rPr sz="2000" spc="-465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000" spc="180" dirty="0">
                <a:solidFill>
                  <a:srgbClr val="0D4E4E"/>
                </a:solidFill>
                <a:latin typeface="Georgia"/>
                <a:cs typeface="Georgia"/>
              </a:rPr>
              <a:t>d</a:t>
            </a:r>
            <a:r>
              <a:rPr sz="2000" spc="250" dirty="0">
                <a:solidFill>
                  <a:srgbClr val="0D4E4E"/>
                </a:solidFill>
                <a:latin typeface="Georgia"/>
                <a:cs typeface="Georgia"/>
              </a:rPr>
              <a:t>e</a:t>
            </a:r>
            <a:r>
              <a:rPr sz="2000" spc="165" dirty="0">
                <a:solidFill>
                  <a:srgbClr val="0D4E4E"/>
                </a:solidFill>
                <a:latin typeface="Georgia"/>
                <a:cs typeface="Georgia"/>
              </a:rPr>
              <a:t>n</a:t>
            </a:r>
            <a:r>
              <a:rPr sz="2000" spc="220" dirty="0">
                <a:solidFill>
                  <a:srgbClr val="0D4E4E"/>
                </a:solidFill>
                <a:latin typeface="Georgia"/>
                <a:cs typeface="Georgia"/>
              </a:rPr>
              <a:t>g</a:t>
            </a:r>
            <a:r>
              <a:rPr sz="2000" spc="155" dirty="0">
                <a:solidFill>
                  <a:srgbClr val="0D4E4E"/>
                </a:solidFill>
                <a:latin typeface="Georgia"/>
                <a:cs typeface="Georgia"/>
              </a:rPr>
              <a:t>a</a:t>
            </a:r>
            <a:r>
              <a:rPr sz="2000" spc="30" dirty="0">
                <a:solidFill>
                  <a:srgbClr val="0D4E4E"/>
                </a:solidFill>
                <a:latin typeface="Georgia"/>
                <a:cs typeface="Georgia"/>
              </a:rPr>
              <a:t>n</a:t>
            </a:r>
            <a:r>
              <a:rPr sz="2000" dirty="0">
                <a:solidFill>
                  <a:srgbClr val="0D4E4E"/>
                </a:solidFill>
                <a:latin typeface="Georgia"/>
                <a:cs typeface="Georgia"/>
              </a:rPr>
              <a:t>	</a:t>
            </a:r>
            <a:r>
              <a:rPr sz="2000" spc="-15" dirty="0">
                <a:solidFill>
                  <a:srgbClr val="0D4E4E"/>
                </a:solidFill>
                <a:latin typeface="Georgia"/>
                <a:cs typeface="Georgia"/>
              </a:rPr>
              <a:t>j</a:t>
            </a:r>
            <a:r>
              <a:rPr sz="2000" spc="250" dirty="0">
                <a:solidFill>
                  <a:srgbClr val="0D4E4E"/>
                </a:solidFill>
                <a:latin typeface="Georgia"/>
                <a:cs typeface="Georgia"/>
              </a:rPr>
              <a:t>e</a:t>
            </a:r>
            <a:r>
              <a:rPr sz="2000" spc="105" dirty="0">
                <a:solidFill>
                  <a:srgbClr val="0D4E4E"/>
                </a:solidFill>
                <a:latin typeface="Georgia"/>
                <a:cs typeface="Georgia"/>
              </a:rPr>
              <a:t>l</a:t>
            </a:r>
            <a:r>
              <a:rPr sz="2000" spc="155" dirty="0">
                <a:solidFill>
                  <a:srgbClr val="0D4E4E"/>
                </a:solidFill>
                <a:latin typeface="Georgia"/>
                <a:cs typeface="Georgia"/>
              </a:rPr>
              <a:t>a</a:t>
            </a:r>
            <a:r>
              <a:rPr sz="2000" spc="60" dirty="0">
                <a:solidFill>
                  <a:srgbClr val="0D4E4E"/>
                </a:solidFill>
                <a:latin typeface="Georgia"/>
                <a:cs typeface="Georgia"/>
              </a:rPr>
              <a:t>s</a:t>
            </a:r>
            <a:r>
              <a:rPr sz="2000" dirty="0">
                <a:solidFill>
                  <a:srgbClr val="0D4E4E"/>
                </a:solidFill>
                <a:latin typeface="Georgia"/>
                <a:cs typeface="Georgia"/>
              </a:rPr>
              <a:t>	</a:t>
            </a:r>
            <a:r>
              <a:rPr sz="2000" spc="180" dirty="0">
                <a:solidFill>
                  <a:srgbClr val="0D4E4E"/>
                </a:solidFill>
                <a:latin typeface="Georgia"/>
                <a:cs typeface="Georgia"/>
              </a:rPr>
              <a:t>d</a:t>
            </a:r>
            <a:r>
              <a:rPr sz="2000" spc="155" dirty="0">
                <a:solidFill>
                  <a:srgbClr val="0D4E4E"/>
                </a:solidFill>
                <a:latin typeface="Georgia"/>
                <a:cs typeface="Georgia"/>
              </a:rPr>
              <a:t>a</a:t>
            </a:r>
            <a:r>
              <a:rPr sz="2000" spc="30" dirty="0">
                <a:solidFill>
                  <a:srgbClr val="0D4E4E"/>
                </a:solidFill>
                <a:latin typeface="Georgia"/>
                <a:cs typeface="Georgia"/>
              </a:rPr>
              <a:t>n</a:t>
            </a:r>
            <a:r>
              <a:rPr sz="2000" dirty="0">
                <a:solidFill>
                  <a:srgbClr val="0D4E4E"/>
                </a:solidFill>
                <a:latin typeface="Georgia"/>
                <a:cs typeface="Georgia"/>
              </a:rPr>
              <a:t>	</a:t>
            </a:r>
            <a:r>
              <a:rPr sz="2000" spc="180" dirty="0">
                <a:solidFill>
                  <a:srgbClr val="0D4E4E"/>
                </a:solidFill>
                <a:latin typeface="Georgia"/>
                <a:cs typeface="Georgia"/>
              </a:rPr>
              <a:t>d</a:t>
            </a:r>
            <a:r>
              <a:rPr sz="2000" spc="155" dirty="0">
                <a:solidFill>
                  <a:srgbClr val="0D4E4E"/>
                </a:solidFill>
                <a:latin typeface="Georgia"/>
                <a:cs typeface="Georgia"/>
              </a:rPr>
              <a:t>a</a:t>
            </a:r>
            <a:r>
              <a:rPr sz="2000" spc="185" dirty="0">
                <a:solidFill>
                  <a:srgbClr val="0D4E4E"/>
                </a:solidFill>
                <a:latin typeface="Georgia"/>
                <a:cs typeface="Georgia"/>
              </a:rPr>
              <a:t>p</a:t>
            </a:r>
            <a:r>
              <a:rPr sz="2000" spc="155" dirty="0">
                <a:solidFill>
                  <a:srgbClr val="0D4E4E"/>
                </a:solidFill>
                <a:latin typeface="Georgia"/>
                <a:cs typeface="Georgia"/>
              </a:rPr>
              <a:t>a</a:t>
            </a:r>
            <a:r>
              <a:rPr sz="2000" spc="80" dirty="0">
                <a:solidFill>
                  <a:srgbClr val="0D4E4E"/>
                </a:solidFill>
                <a:latin typeface="Georgia"/>
                <a:cs typeface="Georgia"/>
              </a:rPr>
              <a:t>t</a:t>
            </a:r>
            <a:r>
              <a:rPr sz="2000" dirty="0">
                <a:solidFill>
                  <a:srgbClr val="0D4E4E"/>
                </a:solidFill>
                <a:latin typeface="Georgia"/>
                <a:cs typeface="Georgia"/>
              </a:rPr>
              <a:t>	</a:t>
            </a:r>
            <a:r>
              <a:rPr sz="2000" spc="180" dirty="0">
                <a:solidFill>
                  <a:srgbClr val="0D4E4E"/>
                </a:solidFill>
                <a:latin typeface="Georgia"/>
                <a:cs typeface="Georgia"/>
              </a:rPr>
              <a:t>d</a:t>
            </a:r>
            <a:r>
              <a:rPr sz="2000" spc="110" dirty="0">
                <a:solidFill>
                  <a:srgbClr val="0D4E4E"/>
                </a:solidFill>
                <a:latin typeface="Georgia"/>
                <a:cs typeface="Georgia"/>
              </a:rPr>
              <a:t>i</a:t>
            </a:r>
            <a:r>
              <a:rPr sz="2000" spc="155" dirty="0">
                <a:solidFill>
                  <a:srgbClr val="0D4E4E"/>
                </a:solidFill>
                <a:latin typeface="Georgia"/>
                <a:cs typeface="Georgia"/>
              </a:rPr>
              <a:t>a</a:t>
            </a:r>
            <a:r>
              <a:rPr sz="2000" spc="135" dirty="0">
                <a:solidFill>
                  <a:srgbClr val="0D4E4E"/>
                </a:solidFill>
                <a:latin typeface="Georgia"/>
                <a:cs typeface="Georgia"/>
              </a:rPr>
              <a:t>k</a:t>
            </a:r>
            <a:r>
              <a:rPr sz="2000" spc="195" dirty="0">
                <a:solidFill>
                  <a:srgbClr val="0D4E4E"/>
                </a:solidFill>
                <a:latin typeface="Georgia"/>
                <a:cs typeface="Georgia"/>
              </a:rPr>
              <a:t>s</a:t>
            </a:r>
            <a:r>
              <a:rPr sz="2000" spc="250" dirty="0">
                <a:solidFill>
                  <a:srgbClr val="0D4E4E"/>
                </a:solidFill>
                <a:latin typeface="Georgia"/>
                <a:cs typeface="Georgia"/>
              </a:rPr>
              <a:t>e</a:t>
            </a:r>
            <a:r>
              <a:rPr sz="2000" spc="60" dirty="0">
                <a:solidFill>
                  <a:srgbClr val="0D4E4E"/>
                </a:solidFill>
                <a:latin typeface="Georgia"/>
                <a:cs typeface="Georgia"/>
              </a:rPr>
              <a:t>s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201199" y="6181987"/>
            <a:ext cx="46266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5330" algn="l"/>
                <a:tab pos="1611630" algn="l"/>
                <a:tab pos="2745740" algn="l"/>
              </a:tabLst>
            </a:pPr>
            <a:r>
              <a:rPr sz="2000" spc="150" dirty="0">
                <a:solidFill>
                  <a:srgbClr val="0D4E4E"/>
                </a:solidFill>
                <a:latin typeface="Georgia"/>
                <a:cs typeface="Georgia"/>
              </a:rPr>
              <a:t>oleh	</a:t>
            </a:r>
            <a:r>
              <a:rPr sz="2000" spc="125" dirty="0">
                <a:solidFill>
                  <a:srgbClr val="0D4E4E"/>
                </a:solidFill>
                <a:latin typeface="Georgia"/>
                <a:cs typeface="Georgia"/>
              </a:rPr>
              <a:t>pihak	</a:t>
            </a:r>
            <a:r>
              <a:rPr sz="2000" spc="155" dirty="0">
                <a:solidFill>
                  <a:srgbClr val="0D4E4E"/>
                </a:solidFill>
                <a:latin typeface="Georgia"/>
                <a:cs typeface="Georgia"/>
              </a:rPr>
              <a:t>terkait,	</a:t>
            </a:r>
            <a:r>
              <a:rPr sz="2000" spc="160" dirty="0">
                <a:solidFill>
                  <a:srgbClr val="0D4E4E"/>
                </a:solidFill>
                <a:latin typeface="Georgia"/>
                <a:cs typeface="Georgia"/>
              </a:rPr>
              <a:t>meningkatkan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201199" y="6486711"/>
            <a:ext cx="462661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0"/>
              </a:spcBef>
            </a:pPr>
            <a:r>
              <a:rPr sz="2000" spc="160" dirty="0">
                <a:solidFill>
                  <a:srgbClr val="0D4E4E"/>
                </a:solidFill>
                <a:latin typeface="Georgia"/>
                <a:cs typeface="Georgia"/>
              </a:rPr>
              <a:t>transparansi</a:t>
            </a:r>
            <a:r>
              <a:rPr sz="2000" spc="165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000" spc="120" dirty="0">
                <a:solidFill>
                  <a:srgbClr val="0D4E4E"/>
                </a:solidFill>
                <a:latin typeface="Georgia"/>
                <a:cs typeface="Georgia"/>
              </a:rPr>
              <a:t>dan</a:t>
            </a:r>
            <a:r>
              <a:rPr sz="2000" spc="125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000" spc="150" dirty="0">
                <a:solidFill>
                  <a:srgbClr val="0D4E4E"/>
                </a:solidFill>
                <a:latin typeface="Georgia"/>
                <a:cs typeface="Georgia"/>
              </a:rPr>
              <a:t>akuntabilitas </a:t>
            </a:r>
            <a:r>
              <a:rPr sz="2000" spc="155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000" spc="125" dirty="0">
                <a:solidFill>
                  <a:srgbClr val="0D4E4E"/>
                </a:solidFill>
                <a:latin typeface="Georgia"/>
                <a:cs typeface="Georgia"/>
              </a:rPr>
              <a:t>dalam</a:t>
            </a:r>
            <a:r>
              <a:rPr sz="2000" spc="130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000" spc="170" dirty="0">
                <a:solidFill>
                  <a:srgbClr val="0D4E4E"/>
                </a:solidFill>
                <a:latin typeface="Georgia"/>
                <a:cs typeface="Georgia"/>
              </a:rPr>
              <a:t>pengelolaan</a:t>
            </a:r>
            <a:r>
              <a:rPr sz="2000" spc="175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000" spc="145" dirty="0">
                <a:solidFill>
                  <a:srgbClr val="0D4E4E"/>
                </a:solidFill>
                <a:latin typeface="Georgia"/>
                <a:cs typeface="Georgia"/>
              </a:rPr>
              <a:t>sampah</a:t>
            </a:r>
            <a:r>
              <a:rPr sz="2000" spc="150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000" spc="170" dirty="0">
                <a:solidFill>
                  <a:srgbClr val="0D4E4E"/>
                </a:solidFill>
                <a:latin typeface="Georgia"/>
                <a:cs typeface="Georgia"/>
              </a:rPr>
              <a:t>serta </a:t>
            </a:r>
            <a:r>
              <a:rPr sz="2000" spc="175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000" spc="160" dirty="0">
                <a:solidFill>
                  <a:srgbClr val="0D4E4E"/>
                </a:solidFill>
                <a:latin typeface="Georgia"/>
                <a:cs typeface="Georgia"/>
              </a:rPr>
              <a:t>memberikan</a:t>
            </a:r>
            <a:r>
              <a:rPr sz="2000" spc="165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000" spc="180" dirty="0">
                <a:solidFill>
                  <a:srgbClr val="0D4E4E"/>
                </a:solidFill>
                <a:latin typeface="Georgia"/>
                <a:cs typeface="Georgia"/>
              </a:rPr>
              <a:t>kepercayaan</a:t>
            </a:r>
            <a:r>
              <a:rPr sz="2000" spc="185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000" spc="155" dirty="0">
                <a:solidFill>
                  <a:srgbClr val="0D4E4E"/>
                </a:solidFill>
                <a:latin typeface="Georgia"/>
                <a:cs typeface="Georgia"/>
              </a:rPr>
              <a:t>kepada </a:t>
            </a:r>
            <a:r>
              <a:rPr sz="2000" spc="-470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000" spc="150" dirty="0">
                <a:solidFill>
                  <a:srgbClr val="0D4E4E"/>
                </a:solidFill>
                <a:latin typeface="Georgia"/>
                <a:cs typeface="Georgia"/>
              </a:rPr>
              <a:t>masyarakat.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16000" y="574386"/>
            <a:ext cx="76796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47925" algn="l"/>
                <a:tab pos="5760720" algn="l"/>
              </a:tabLst>
            </a:pPr>
            <a:r>
              <a:rPr sz="3000" spc="210" dirty="0">
                <a:solidFill>
                  <a:srgbClr val="0D4E4E"/>
                </a:solidFill>
                <a:latin typeface="Georgia"/>
                <a:cs typeface="Georgia"/>
              </a:rPr>
              <a:t>U</a:t>
            </a:r>
            <a:r>
              <a:rPr sz="3000" spc="270" dirty="0">
                <a:solidFill>
                  <a:srgbClr val="0D4E4E"/>
                </a:solidFill>
                <a:latin typeface="Georgia"/>
                <a:cs typeface="Georgia"/>
              </a:rPr>
              <a:t>n</a:t>
            </a:r>
            <a:r>
              <a:rPr sz="3000" spc="185" dirty="0">
                <a:solidFill>
                  <a:srgbClr val="0D4E4E"/>
                </a:solidFill>
                <a:latin typeface="Georgia"/>
                <a:cs typeface="Georgia"/>
              </a:rPr>
              <a:t>i</a:t>
            </a:r>
            <a:r>
              <a:rPr sz="3000" spc="250" dirty="0">
                <a:solidFill>
                  <a:srgbClr val="0D4E4E"/>
                </a:solidFill>
                <a:latin typeface="Georgia"/>
                <a:cs typeface="Georgia"/>
              </a:rPr>
              <a:t>v</a:t>
            </a:r>
            <a:r>
              <a:rPr sz="3000" spc="400" dirty="0">
                <a:solidFill>
                  <a:srgbClr val="0D4E4E"/>
                </a:solidFill>
                <a:latin typeface="Georgia"/>
                <a:cs typeface="Georgia"/>
              </a:rPr>
              <a:t>e</a:t>
            </a:r>
            <a:r>
              <a:rPr sz="3000" spc="295" dirty="0">
                <a:solidFill>
                  <a:srgbClr val="0D4E4E"/>
                </a:solidFill>
                <a:latin typeface="Georgia"/>
                <a:cs typeface="Georgia"/>
              </a:rPr>
              <a:t>r</a:t>
            </a:r>
            <a:r>
              <a:rPr sz="3000" spc="315" dirty="0">
                <a:solidFill>
                  <a:srgbClr val="0D4E4E"/>
                </a:solidFill>
                <a:latin typeface="Georgia"/>
                <a:cs typeface="Georgia"/>
              </a:rPr>
              <a:t>s</a:t>
            </a:r>
            <a:r>
              <a:rPr sz="3000" spc="185" dirty="0">
                <a:solidFill>
                  <a:srgbClr val="0D4E4E"/>
                </a:solidFill>
                <a:latin typeface="Georgia"/>
                <a:cs typeface="Georgia"/>
              </a:rPr>
              <a:t>i</a:t>
            </a:r>
            <a:r>
              <a:rPr sz="3000" spc="350" dirty="0">
                <a:solidFill>
                  <a:srgbClr val="0D4E4E"/>
                </a:solidFill>
                <a:latin typeface="Georgia"/>
                <a:cs typeface="Georgia"/>
              </a:rPr>
              <a:t>t</a:t>
            </a:r>
            <a:r>
              <a:rPr sz="3000" spc="260" dirty="0">
                <a:solidFill>
                  <a:srgbClr val="0D4E4E"/>
                </a:solidFill>
                <a:latin typeface="Georgia"/>
                <a:cs typeface="Georgia"/>
              </a:rPr>
              <a:t>a</a:t>
            </a:r>
            <a:r>
              <a:rPr sz="3000" spc="90" dirty="0">
                <a:solidFill>
                  <a:srgbClr val="0D4E4E"/>
                </a:solidFill>
                <a:latin typeface="Georgia"/>
                <a:cs typeface="Georgia"/>
              </a:rPr>
              <a:t>s</a:t>
            </a:r>
            <a:r>
              <a:rPr sz="3000" dirty="0">
                <a:solidFill>
                  <a:srgbClr val="0D4E4E"/>
                </a:solidFill>
                <a:latin typeface="Georgia"/>
                <a:cs typeface="Georgia"/>
              </a:rPr>
              <a:t>	</a:t>
            </a:r>
            <a:r>
              <a:rPr sz="3000" spc="195" dirty="0">
                <a:solidFill>
                  <a:srgbClr val="0D4E4E"/>
                </a:solidFill>
                <a:latin typeface="Georgia"/>
                <a:cs typeface="Georgia"/>
              </a:rPr>
              <a:t>M</a:t>
            </a:r>
            <a:r>
              <a:rPr sz="3000" spc="290" dirty="0">
                <a:solidFill>
                  <a:srgbClr val="0D4E4E"/>
                </a:solidFill>
                <a:latin typeface="Georgia"/>
                <a:cs typeface="Georgia"/>
              </a:rPr>
              <a:t>u</a:t>
            </a:r>
            <a:r>
              <a:rPr sz="3000" spc="275" dirty="0">
                <a:solidFill>
                  <a:srgbClr val="0D4E4E"/>
                </a:solidFill>
                <a:latin typeface="Georgia"/>
                <a:cs typeface="Georgia"/>
              </a:rPr>
              <a:t>h</a:t>
            </a:r>
            <a:r>
              <a:rPr sz="3000" spc="260" dirty="0">
                <a:solidFill>
                  <a:srgbClr val="0D4E4E"/>
                </a:solidFill>
                <a:latin typeface="Georgia"/>
                <a:cs typeface="Georgia"/>
              </a:rPr>
              <a:t>amma</a:t>
            </a:r>
            <a:r>
              <a:rPr sz="3000" spc="295" dirty="0">
                <a:solidFill>
                  <a:srgbClr val="0D4E4E"/>
                </a:solidFill>
                <a:latin typeface="Georgia"/>
                <a:cs typeface="Georgia"/>
              </a:rPr>
              <a:t>d</a:t>
            </a:r>
            <a:r>
              <a:rPr sz="3000" spc="185" dirty="0">
                <a:solidFill>
                  <a:srgbClr val="0D4E4E"/>
                </a:solidFill>
                <a:latin typeface="Georgia"/>
                <a:cs typeface="Georgia"/>
              </a:rPr>
              <a:t>i</a:t>
            </a:r>
            <a:r>
              <a:rPr sz="3000" spc="330" dirty="0">
                <a:solidFill>
                  <a:srgbClr val="0D4E4E"/>
                </a:solidFill>
                <a:latin typeface="Georgia"/>
                <a:cs typeface="Georgia"/>
              </a:rPr>
              <a:t>y</a:t>
            </a:r>
            <a:r>
              <a:rPr sz="3000" spc="260" dirty="0">
                <a:solidFill>
                  <a:srgbClr val="0D4E4E"/>
                </a:solidFill>
                <a:latin typeface="Georgia"/>
                <a:cs typeface="Georgia"/>
              </a:rPr>
              <a:t>a</a:t>
            </a:r>
            <a:r>
              <a:rPr sz="3000" spc="50" dirty="0">
                <a:solidFill>
                  <a:srgbClr val="0D4E4E"/>
                </a:solidFill>
                <a:latin typeface="Georgia"/>
                <a:cs typeface="Georgia"/>
              </a:rPr>
              <a:t>h</a:t>
            </a:r>
            <a:r>
              <a:rPr sz="3000" dirty="0">
                <a:solidFill>
                  <a:srgbClr val="0D4E4E"/>
                </a:solidFill>
                <a:latin typeface="Georgia"/>
                <a:cs typeface="Georgia"/>
              </a:rPr>
              <a:t>	</a:t>
            </a:r>
            <a:r>
              <a:rPr sz="3000" spc="195" dirty="0">
                <a:solidFill>
                  <a:srgbClr val="0D4E4E"/>
                </a:solidFill>
                <a:latin typeface="Georgia"/>
                <a:cs typeface="Georgia"/>
              </a:rPr>
              <a:t>M</a:t>
            </a:r>
            <a:r>
              <a:rPr sz="3000" spc="260" dirty="0">
                <a:solidFill>
                  <a:srgbClr val="0D4E4E"/>
                </a:solidFill>
                <a:latin typeface="Georgia"/>
                <a:cs typeface="Georgia"/>
              </a:rPr>
              <a:t>a</a:t>
            </a:r>
            <a:r>
              <a:rPr sz="3000" spc="355" dirty="0">
                <a:solidFill>
                  <a:srgbClr val="0D4E4E"/>
                </a:solidFill>
                <a:latin typeface="Georgia"/>
                <a:cs typeface="Georgia"/>
              </a:rPr>
              <a:t>g</a:t>
            </a:r>
            <a:r>
              <a:rPr sz="3000" spc="400" dirty="0">
                <a:solidFill>
                  <a:srgbClr val="0D4E4E"/>
                </a:solidFill>
                <a:latin typeface="Georgia"/>
                <a:cs typeface="Georgia"/>
              </a:rPr>
              <a:t>e</a:t>
            </a:r>
            <a:r>
              <a:rPr sz="3000" spc="180" dirty="0">
                <a:solidFill>
                  <a:srgbClr val="0D4E4E"/>
                </a:solidFill>
                <a:latin typeface="Georgia"/>
                <a:cs typeface="Georgia"/>
              </a:rPr>
              <a:t>l</a:t>
            </a:r>
            <a:r>
              <a:rPr sz="3000" spc="260" dirty="0">
                <a:solidFill>
                  <a:srgbClr val="0D4E4E"/>
                </a:solidFill>
                <a:latin typeface="Georgia"/>
                <a:cs typeface="Georgia"/>
              </a:rPr>
              <a:t>a</a:t>
            </a:r>
            <a:r>
              <a:rPr sz="3000" spc="270" dirty="0">
                <a:solidFill>
                  <a:srgbClr val="0D4E4E"/>
                </a:solidFill>
                <a:latin typeface="Georgia"/>
                <a:cs typeface="Georgia"/>
              </a:rPr>
              <a:t>n</a:t>
            </a:r>
            <a:r>
              <a:rPr sz="3000" spc="130" dirty="0">
                <a:solidFill>
                  <a:srgbClr val="0D4E4E"/>
                </a:solidFill>
                <a:latin typeface="Georgia"/>
                <a:cs typeface="Georgia"/>
              </a:rPr>
              <a:t>g</a:t>
            </a:r>
            <a:endParaRPr sz="3000">
              <a:latin typeface="Georgia"/>
              <a:cs typeface="Georgia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10060">
              <a:lnSpc>
                <a:spcPct val="100000"/>
              </a:lnSpc>
              <a:spcBef>
                <a:spcPts val="100"/>
              </a:spcBef>
              <a:tabLst>
                <a:tab pos="13408660" algn="l"/>
                <a:tab pos="15899130" algn="l"/>
              </a:tabLst>
            </a:pPr>
            <a:r>
              <a:rPr spc="285" dirty="0">
                <a:latin typeface="Georgia"/>
                <a:cs typeface="Georgia"/>
              </a:rPr>
              <a:t>T</a:t>
            </a:r>
            <a:r>
              <a:rPr spc="400" dirty="0">
                <a:latin typeface="Georgia"/>
                <a:cs typeface="Georgia"/>
              </a:rPr>
              <a:t>e</a:t>
            </a:r>
            <a:r>
              <a:rPr spc="225" dirty="0">
                <a:latin typeface="Georgia"/>
                <a:cs typeface="Georgia"/>
              </a:rPr>
              <a:t>k</a:t>
            </a:r>
            <a:r>
              <a:rPr spc="270" dirty="0">
                <a:latin typeface="Georgia"/>
                <a:cs typeface="Georgia"/>
              </a:rPr>
              <a:t>n</a:t>
            </a:r>
            <a:r>
              <a:rPr spc="185" dirty="0">
                <a:latin typeface="Georgia"/>
                <a:cs typeface="Georgia"/>
              </a:rPr>
              <a:t>i</a:t>
            </a:r>
            <a:r>
              <a:rPr dirty="0">
                <a:latin typeface="Georgia"/>
                <a:cs typeface="Georgia"/>
              </a:rPr>
              <a:t>k	</a:t>
            </a:r>
            <a:r>
              <a:rPr spc="185" dirty="0">
                <a:latin typeface="Georgia"/>
                <a:cs typeface="Georgia"/>
              </a:rPr>
              <a:t>i</a:t>
            </a:r>
            <a:r>
              <a:rPr spc="270" dirty="0">
                <a:latin typeface="Georgia"/>
                <a:cs typeface="Georgia"/>
              </a:rPr>
              <a:t>n</a:t>
            </a:r>
            <a:r>
              <a:rPr spc="260" dirty="0">
                <a:latin typeface="Georgia"/>
                <a:cs typeface="Georgia"/>
              </a:rPr>
              <a:t>f</a:t>
            </a:r>
            <a:r>
              <a:rPr spc="360" dirty="0">
                <a:latin typeface="Georgia"/>
                <a:cs typeface="Georgia"/>
              </a:rPr>
              <a:t>o</a:t>
            </a:r>
            <a:r>
              <a:rPr spc="295" dirty="0">
                <a:latin typeface="Georgia"/>
                <a:cs typeface="Georgia"/>
              </a:rPr>
              <a:t>r</a:t>
            </a:r>
            <a:r>
              <a:rPr spc="260" dirty="0">
                <a:latin typeface="Georgia"/>
                <a:cs typeface="Georgia"/>
              </a:rPr>
              <a:t>ma</a:t>
            </a:r>
            <a:r>
              <a:rPr spc="350" dirty="0">
                <a:latin typeface="Georgia"/>
                <a:cs typeface="Georgia"/>
              </a:rPr>
              <a:t>t</a:t>
            </a:r>
            <a:r>
              <a:rPr spc="185" dirty="0">
                <a:latin typeface="Georgia"/>
                <a:cs typeface="Georgia"/>
              </a:rPr>
              <a:t>i</a:t>
            </a:r>
            <a:r>
              <a:rPr spc="225" dirty="0">
                <a:latin typeface="Georgia"/>
                <a:cs typeface="Georgia"/>
              </a:rPr>
              <a:t>k</a:t>
            </a:r>
            <a:r>
              <a:rPr spc="35" dirty="0">
                <a:latin typeface="Georgia"/>
                <a:cs typeface="Georgia"/>
              </a:rPr>
              <a:t>a</a:t>
            </a:r>
            <a:r>
              <a:rPr dirty="0">
                <a:latin typeface="Georgia"/>
                <a:cs typeface="Georgia"/>
              </a:rPr>
              <a:t>	</a:t>
            </a:r>
            <a:r>
              <a:rPr spc="315" dirty="0">
                <a:latin typeface="Georgia"/>
                <a:cs typeface="Georgia"/>
              </a:rPr>
              <a:t>s</a:t>
            </a:r>
            <a:r>
              <a:rPr spc="-200" dirty="0">
                <a:latin typeface="Georgia"/>
                <a:cs typeface="Georgia"/>
              </a:rPr>
              <a:t>1</a:t>
            </a:r>
          </a:p>
        </p:txBody>
      </p:sp>
      <p:grpSp>
        <p:nvGrpSpPr>
          <p:cNvPr id="32" name="object 32"/>
          <p:cNvGrpSpPr/>
          <p:nvPr/>
        </p:nvGrpSpPr>
        <p:grpSpPr>
          <a:xfrm>
            <a:off x="1455631" y="5543675"/>
            <a:ext cx="4618355" cy="684530"/>
            <a:chOff x="1455631" y="5543675"/>
            <a:chExt cx="4618355" cy="684530"/>
          </a:xfrm>
        </p:grpSpPr>
        <p:sp>
          <p:nvSpPr>
            <p:cNvPr id="33" name="object 33"/>
            <p:cNvSpPr/>
            <p:nvPr/>
          </p:nvSpPr>
          <p:spPr>
            <a:xfrm>
              <a:off x="2262580" y="5543675"/>
              <a:ext cx="386715" cy="338455"/>
            </a:xfrm>
            <a:custGeom>
              <a:avLst/>
              <a:gdLst/>
              <a:ahLst/>
              <a:cxnLst/>
              <a:rect l="l" t="t" r="r" b="b"/>
              <a:pathLst>
                <a:path w="386714" h="338454">
                  <a:moveTo>
                    <a:pt x="386336" y="338044"/>
                  </a:moveTo>
                  <a:lnTo>
                    <a:pt x="0" y="338044"/>
                  </a:lnTo>
                  <a:lnTo>
                    <a:pt x="193168" y="0"/>
                  </a:lnTo>
                  <a:lnTo>
                    <a:pt x="386336" y="338044"/>
                  </a:lnTo>
                  <a:close/>
                </a:path>
              </a:pathLst>
            </a:custGeom>
            <a:solidFill>
              <a:srgbClr val="4D6F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55623" y="5695835"/>
              <a:ext cx="4618355" cy="532130"/>
            </a:xfrm>
            <a:custGeom>
              <a:avLst/>
              <a:gdLst/>
              <a:ahLst/>
              <a:cxnLst/>
              <a:rect l="l" t="t" r="r" b="b"/>
              <a:pathLst>
                <a:path w="4618355" h="532129">
                  <a:moveTo>
                    <a:pt x="4617986" y="529259"/>
                  </a:moveTo>
                  <a:lnTo>
                    <a:pt x="4615370" y="476097"/>
                  </a:lnTo>
                  <a:lnTo>
                    <a:pt x="4607534" y="423926"/>
                  </a:lnTo>
                  <a:lnTo>
                    <a:pt x="4594530" y="372922"/>
                  </a:lnTo>
                  <a:lnTo>
                    <a:pt x="4576394" y="323253"/>
                  </a:lnTo>
                  <a:lnTo>
                    <a:pt x="4554258" y="277215"/>
                  </a:lnTo>
                  <a:lnTo>
                    <a:pt x="4527918" y="233730"/>
                  </a:lnTo>
                  <a:lnTo>
                    <a:pt x="4497451" y="192951"/>
                  </a:lnTo>
                  <a:lnTo>
                    <a:pt x="4462970" y="155028"/>
                  </a:lnTo>
                  <a:lnTo>
                    <a:pt x="4425048" y="120548"/>
                  </a:lnTo>
                  <a:lnTo>
                    <a:pt x="4384268" y="90093"/>
                  </a:lnTo>
                  <a:lnTo>
                    <a:pt x="4340784" y="63741"/>
                  </a:lnTo>
                  <a:lnTo>
                    <a:pt x="4294746" y="41605"/>
                  </a:lnTo>
                  <a:lnTo>
                    <a:pt x="4245089" y="23469"/>
                  </a:lnTo>
                  <a:lnTo>
                    <a:pt x="4194073" y="10464"/>
                  </a:lnTo>
                  <a:lnTo>
                    <a:pt x="4141901" y="2641"/>
                  </a:lnTo>
                  <a:lnTo>
                    <a:pt x="4088892" y="38"/>
                  </a:lnTo>
                  <a:lnTo>
                    <a:pt x="1058468" y="0"/>
                  </a:lnTo>
                  <a:lnTo>
                    <a:pt x="472147" y="0"/>
                  </a:lnTo>
                  <a:lnTo>
                    <a:pt x="0" y="0"/>
                  </a:lnTo>
                  <a:lnTo>
                    <a:pt x="0" y="2489"/>
                  </a:lnTo>
                  <a:lnTo>
                    <a:pt x="2616" y="55651"/>
                  </a:lnTo>
                  <a:lnTo>
                    <a:pt x="10452" y="107823"/>
                  </a:lnTo>
                  <a:lnTo>
                    <a:pt x="23456" y="158826"/>
                  </a:lnTo>
                  <a:lnTo>
                    <a:pt x="41592" y="208495"/>
                  </a:lnTo>
                  <a:lnTo>
                    <a:pt x="63728" y="254533"/>
                  </a:lnTo>
                  <a:lnTo>
                    <a:pt x="90068" y="298018"/>
                  </a:lnTo>
                  <a:lnTo>
                    <a:pt x="120535" y="338797"/>
                  </a:lnTo>
                  <a:lnTo>
                    <a:pt x="155016" y="376720"/>
                  </a:lnTo>
                  <a:lnTo>
                    <a:pt x="192938" y="411200"/>
                  </a:lnTo>
                  <a:lnTo>
                    <a:pt x="233718" y="441655"/>
                  </a:lnTo>
                  <a:lnTo>
                    <a:pt x="277202" y="468007"/>
                  </a:lnTo>
                  <a:lnTo>
                    <a:pt x="323240" y="490143"/>
                  </a:lnTo>
                  <a:lnTo>
                    <a:pt x="372897" y="508279"/>
                  </a:lnTo>
                  <a:lnTo>
                    <a:pt x="423913" y="521284"/>
                  </a:lnTo>
                  <a:lnTo>
                    <a:pt x="472147" y="528523"/>
                  </a:lnTo>
                  <a:lnTo>
                    <a:pt x="472147" y="531812"/>
                  </a:lnTo>
                  <a:lnTo>
                    <a:pt x="4088892" y="531812"/>
                  </a:lnTo>
                  <a:lnTo>
                    <a:pt x="4617986" y="531761"/>
                  </a:lnTo>
                  <a:lnTo>
                    <a:pt x="4617986" y="529259"/>
                  </a:lnTo>
                  <a:close/>
                </a:path>
              </a:pathLst>
            </a:custGeom>
            <a:solidFill>
              <a:srgbClr val="0D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23442" y="5543676"/>
              <a:ext cx="828675" cy="418465"/>
            </a:xfrm>
            <a:custGeom>
              <a:avLst/>
              <a:gdLst/>
              <a:ahLst/>
              <a:cxnLst/>
              <a:rect l="l" t="t" r="r" b="b"/>
              <a:pathLst>
                <a:path w="828675" h="418464">
                  <a:moveTo>
                    <a:pt x="415923" y="417888"/>
                  </a:moveTo>
                  <a:lnTo>
                    <a:pt x="374150" y="415830"/>
                  </a:lnTo>
                  <a:lnTo>
                    <a:pt x="333149" y="409678"/>
                  </a:lnTo>
                  <a:lnTo>
                    <a:pt x="293060" y="399459"/>
                  </a:lnTo>
                  <a:lnTo>
                    <a:pt x="254026" y="385201"/>
                  </a:lnTo>
                  <a:lnTo>
                    <a:pt x="217846" y="367808"/>
                  </a:lnTo>
                  <a:lnTo>
                    <a:pt x="183674" y="347102"/>
                  </a:lnTo>
                  <a:lnTo>
                    <a:pt x="151627" y="323162"/>
                  </a:lnTo>
                  <a:lnTo>
                    <a:pt x="121821" y="296066"/>
                  </a:lnTo>
                  <a:lnTo>
                    <a:pt x="94725" y="266260"/>
                  </a:lnTo>
                  <a:lnTo>
                    <a:pt x="70785" y="234213"/>
                  </a:lnTo>
                  <a:lnTo>
                    <a:pt x="50079" y="200041"/>
                  </a:lnTo>
                  <a:lnTo>
                    <a:pt x="32686" y="163861"/>
                  </a:lnTo>
                  <a:lnTo>
                    <a:pt x="18428" y="124827"/>
                  </a:lnTo>
                  <a:lnTo>
                    <a:pt x="8209" y="84739"/>
                  </a:lnTo>
                  <a:lnTo>
                    <a:pt x="2057" y="43737"/>
                  </a:lnTo>
                  <a:lnTo>
                    <a:pt x="0" y="1964"/>
                  </a:lnTo>
                  <a:lnTo>
                    <a:pt x="0" y="0"/>
                  </a:lnTo>
                  <a:lnTo>
                    <a:pt x="828244" y="0"/>
                  </a:lnTo>
                  <a:lnTo>
                    <a:pt x="828244" y="54039"/>
                  </a:lnTo>
                  <a:lnTo>
                    <a:pt x="813418" y="124827"/>
                  </a:lnTo>
                  <a:lnTo>
                    <a:pt x="799161" y="163861"/>
                  </a:lnTo>
                  <a:lnTo>
                    <a:pt x="781767" y="200041"/>
                  </a:lnTo>
                  <a:lnTo>
                    <a:pt x="761062" y="234213"/>
                  </a:lnTo>
                  <a:lnTo>
                    <a:pt x="737122" y="266260"/>
                  </a:lnTo>
                  <a:lnTo>
                    <a:pt x="710026" y="296066"/>
                  </a:lnTo>
                  <a:lnTo>
                    <a:pt x="680219" y="323162"/>
                  </a:lnTo>
                  <a:lnTo>
                    <a:pt x="648172" y="347102"/>
                  </a:lnTo>
                  <a:lnTo>
                    <a:pt x="614000" y="367808"/>
                  </a:lnTo>
                  <a:lnTo>
                    <a:pt x="577820" y="385201"/>
                  </a:lnTo>
                  <a:lnTo>
                    <a:pt x="538787" y="399459"/>
                  </a:lnTo>
                  <a:lnTo>
                    <a:pt x="498698" y="409678"/>
                  </a:lnTo>
                  <a:lnTo>
                    <a:pt x="457696" y="415830"/>
                  </a:lnTo>
                  <a:lnTo>
                    <a:pt x="415923" y="417888"/>
                  </a:lnTo>
                  <a:close/>
                </a:path>
              </a:pathLst>
            </a:custGeom>
            <a:solidFill>
              <a:srgbClr val="9DB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624665" y="5738671"/>
            <a:ext cx="3435350" cy="94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25" dirty="0">
                <a:solidFill>
                  <a:srgbClr val="FFFFFF"/>
                </a:solidFill>
                <a:latin typeface="Cambria"/>
                <a:cs typeface="Cambria"/>
              </a:rPr>
              <a:t>Kemudahan</a:t>
            </a:r>
            <a:r>
              <a:rPr sz="2200" b="1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200" b="1" spc="30" dirty="0">
                <a:solidFill>
                  <a:srgbClr val="FFFFFF"/>
                </a:solidFill>
                <a:latin typeface="Cambria"/>
                <a:cs typeface="Cambria"/>
              </a:rPr>
              <a:t>Akses</a:t>
            </a:r>
            <a:r>
              <a:rPr sz="2200" b="1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Cambria"/>
                <a:cs typeface="Cambria"/>
              </a:rPr>
              <a:t>02</a:t>
            </a:r>
            <a:endParaRPr sz="2200">
              <a:latin typeface="Cambria"/>
              <a:cs typeface="Cambria"/>
            </a:endParaRPr>
          </a:p>
          <a:p>
            <a:pPr marL="98425">
              <a:lnSpc>
                <a:spcPct val="100000"/>
              </a:lnSpc>
              <a:spcBef>
                <a:spcPts val="2185"/>
              </a:spcBef>
              <a:tabLst>
                <a:tab pos="1494790" algn="l"/>
                <a:tab pos="2356485" algn="l"/>
              </a:tabLst>
            </a:pPr>
            <a:r>
              <a:rPr sz="2000" spc="245" dirty="0">
                <a:solidFill>
                  <a:srgbClr val="0D4E4E"/>
                </a:solidFill>
                <a:latin typeface="Georgia"/>
                <a:cs typeface="Georgia"/>
              </a:rPr>
              <a:t>b</a:t>
            </a:r>
            <a:r>
              <a:rPr sz="2000" spc="320" dirty="0">
                <a:solidFill>
                  <a:srgbClr val="0D4E4E"/>
                </a:solidFill>
                <a:latin typeface="Georgia"/>
                <a:cs typeface="Georgia"/>
              </a:rPr>
              <a:t>e</a:t>
            </a:r>
            <a:r>
              <a:rPr sz="2000" spc="250" dirty="0">
                <a:solidFill>
                  <a:srgbClr val="0D4E4E"/>
                </a:solidFill>
                <a:latin typeface="Georgia"/>
                <a:cs typeface="Georgia"/>
              </a:rPr>
              <a:t>r</a:t>
            </a:r>
            <a:r>
              <a:rPr sz="2000" spc="245" dirty="0">
                <a:solidFill>
                  <a:srgbClr val="0D4E4E"/>
                </a:solidFill>
                <a:latin typeface="Georgia"/>
                <a:cs typeface="Georgia"/>
              </a:rPr>
              <a:t>b</a:t>
            </a:r>
            <a:r>
              <a:rPr sz="2000" spc="225" dirty="0">
                <a:solidFill>
                  <a:srgbClr val="0D4E4E"/>
                </a:solidFill>
                <a:latin typeface="Georgia"/>
                <a:cs typeface="Georgia"/>
              </a:rPr>
              <a:t>a</a:t>
            </a:r>
            <a:r>
              <a:rPr sz="2000" spc="265" dirty="0">
                <a:solidFill>
                  <a:srgbClr val="0D4E4E"/>
                </a:solidFill>
                <a:latin typeface="Georgia"/>
                <a:cs typeface="Georgia"/>
              </a:rPr>
              <a:t>s</a:t>
            </a:r>
            <a:r>
              <a:rPr sz="2000" spc="180" dirty="0">
                <a:solidFill>
                  <a:srgbClr val="0D4E4E"/>
                </a:solidFill>
                <a:latin typeface="Georgia"/>
                <a:cs typeface="Georgia"/>
              </a:rPr>
              <a:t>i</a:t>
            </a:r>
            <a:r>
              <a:rPr sz="2000" spc="60" dirty="0">
                <a:solidFill>
                  <a:srgbClr val="0D4E4E"/>
                </a:solidFill>
                <a:latin typeface="Georgia"/>
                <a:cs typeface="Georgia"/>
              </a:rPr>
              <a:t>s</a:t>
            </a:r>
            <a:r>
              <a:rPr sz="2000" dirty="0">
                <a:solidFill>
                  <a:srgbClr val="0D4E4E"/>
                </a:solidFill>
                <a:latin typeface="Georgia"/>
                <a:cs typeface="Georgia"/>
              </a:rPr>
              <a:t>	</a:t>
            </a:r>
            <a:r>
              <a:rPr sz="2000" spc="330" dirty="0">
                <a:solidFill>
                  <a:srgbClr val="0D4E4E"/>
                </a:solidFill>
                <a:latin typeface="Georgia"/>
                <a:cs typeface="Georgia"/>
              </a:rPr>
              <a:t>w</a:t>
            </a:r>
            <a:r>
              <a:rPr sz="2000" spc="320" dirty="0">
                <a:solidFill>
                  <a:srgbClr val="0D4E4E"/>
                </a:solidFill>
                <a:latin typeface="Georgia"/>
                <a:cs typeface="Georgia"/>
              </a:rPr>
              <a:t>e</a:t>
            </a:r>
            <a:r>
              <a:rPr sz="2000" spc="245" dirty="0">
                <a:solidFill>
                  <a:srgbClr val="0D4E4E"/>
                </a:solidFill>
                <a:latin typeface="Georgia"/>
                <a:cs typeface="Georgia"/>
              </a:rPr>
              <a:t>b</a:t>
            </a:r>
            <a:r>
              <a:rPr sz="2000" spc="-35" dirty="0">
                <a:solidFill>
                  <a:srgbClr val="0D4E4E"/>
                </a:solidFill>
                <a:latin typeface="Georgia"/>
                <a:cs typeface="Georgia"/>
              </a:rPr>
              <a:t>,</a:t>
            </a:r>
            <a:r>
              <a:rPr sz="2000" dirty="0">
                <a:solidFill>
                  <a:srgbClr val="0D4E4E"/>
                </a:solidFill>
                <a:latin typeface="Georgia"/>
                <a:cs typeface="Georgia"/>
              </a:rPr>
              <a:t>	</a:t>
            </a:r>
            <a:r>
              <a:rPr sz="2000" spc="225" dirty="0">
                <a:solidFill>
                  <a:srgbClr val="0D4E4E"/>
                </a:solidFill>
                <a:latin typeface="Georgia"/>
                <a:cs typeface="Georgia"/>
              </a:rPr>
              <a:t>a</a:t>
            </a:r>
            <a:r>
              <a:rPr sz="2000" spc="254" dirty="0">
                <a:solidFill>
                  <a:srgbClr val="0D4E4E"/>
                </a:solidFill>
                <a:latin typeface="Georgia"/>
                <a:cs typeface="Georgia"/>
              </a:rPr>
              <a:t>p</a:t>
            </a:r>
            <a:r>
              <a:rPr sz="2000" spc="175" dirty="0">
                <a:solidFill>
                  <a:srgbClr val="0D4E4E"/>
                </a:solidFill>
                <a:latin typeface="Georgia"/>
                <a:cs typeface="Georgia"/>
              </a:rPr>
              <a:t>l</a:t>
            </a:r>
            <a:r>
              <a:rPr sz="2000" spc="180" dirty="0">
                <a:solidFill>
                  <a:srgbClr val="0D4E4E"/>
                </a:solidFill>
                <a:latin typeface="Georgia"/>
                <a:cs typeface="Georgia"/>
              </a:rPr>
              <a:t>i</a:t>
            </a:r>
            <a:r>
              <a:rPr sz="2000" spc="204" dirty="0">
                <a:solidFill>
                  <a:srgbClr val="0D4E4E"/>
                </a:solidFill>
                <a:latin typeface="Georgia"/>
                <a:cs typeface="Georgia"/>
              </a:rPr>
              <a:t>k</a:t>
            </a:r>
            <a:r>
              <a:rPr sz="2000" spc="225" dirty="0">
                <a:solidFill>
                  <a:srgbClr val="0D4E4E"/>
                </a:solidFill>
                <a:latin typeface="Georgia"/>
                <a:cs typeface="Georgia"/>
              </a:rPr>
              <a:t>a</a:t>
            </a:r>
            <a:r>
              <a:rPr sz="2000" spc="265" dirty="0">
                <a:solidFill>
                  <a:srgbClr val="0D4E4E"/>
                </a:solidFill>
                <a:latin typeface="Georgia"/>
                <a:cs typeface="Georgia"/>
              </a:rPr>
              <a:t>s</a:t>
            </a:r>
            <a:r>
              <a:rPr sz="2000" spc="-25" dirty="0">
                <a:solidFill>
                  <a:srgbClr val="0D4E4E"/>
                </a:solidFill>
                <a:latin typeface="Georgia"/>
                <a:cs typeface="Georgia"/>
              </a:rPr>
              <a:t>i</a:t>
            </a:r>
            <a:endParaRPr sz="2000">
              <a:latin typeface="Georgia"/>
              <a:cs typeface="Georgi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455631" y="2717898"/>
            <a:ext cx="4618355" cy="684530"/>
            <a:chOff x="1455631" y="2717898"/>
            <a:chExt cx="4618355" cy="684530"/>
          </a:xfrm>
        </p:grpSpPr>
        <p:sp>
          <p:nvSpPr>
            <p:cNvPr id="38" name="object 38"/>
            <p:cNvSpPr/>
            <p:nvPr/>
          </p:nvSpPr>
          <p:spPr>
            <a:xfrm>
              <a:off x="2262580" y="2717898"/>
              <a:ext cx="386715" cy="338455"/>
            </a:xfrm>
            <a:custGeom>
              <a:avLst/>
              <a:gdLst/>
              <a:ahLst/>
              <a:cxnLst/>
              <a:rect l="l" t="t" r="r" b="b"/>
              <a:pathLst>
                <a:path w="386714" h="338455">
                  <a:moveTo>
                    <a:pt x="386335" y="338043"/>
                  </a:moveTo>
                  <a:lnTo>
                    <a:pt x="0" y="338043"/>
                  </a:lnTo>
                  <a:lnTo>
                    <a:pt x="193167" y="0"/>
                  </a:lnTo>
                  <a:lnTo>
                    <a:pt x="386335" y="338043"/>
                  </a:lnTo>
                  <a:close/>
                </a:path>
              </a:pathLst>
            </a:custGeom>
            <a:solidFill>
              <a:srgbClr val="4D6F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455623" y="2870047"/>
              <a:ext cx="4618355" cy="532130"/>
            </a:xfrm>
            <a:custGeom>
              <a:avLst/>
              <a:gdLst/>
              <a:ahLst/>
              <a:cxnLst/>
              <a:rect l="l" t="t" r="r" b="b"/>
              <a:pathLst>
                <a:path w="4618355" h="532129">
                  <a:moveTo>
                    <a:pt x="4617986" y="529272"/>
                  </a:moveTo>
                  <a:lnTo>
                    <a:pt x="4615370" y="476110"/>
                  </a:lnTo>
                  <a:lnTo>
                    <a:pt x="4607534" y="423938"/>
                  </a:lnTo>
                  <a:lnTo>
                    <a:pt x="4594530" y="372935"/>
                  </a:lnTo>
                  <a:lnTo>
                    <a:pt x="4576394" y="323265"/>
                  </a:lnTo>
                  <a:lnTo>
                    <a:pt x="4554258" y="277228"/>
                  </a:lnTo>
                  <a:lnTo>
                    <a:pt x="4527918" y="233743"/>
                  </a:lnTo>
                  <a:lnTo>
                    <a:pt x="4497451" y="192963"/>
                  </a:lnTo>
                  <a:lnTo>
                    <a:pt x="4462970" y="155041"/>
                  </a:lnTo>
                  <a:lnTo>
                    <a:pt x="4425048" y="120561"/>
                  </a:lnTo>
                  <a:lnTo>
                    <a:pt x="4384268" y="90106"/>
                  </a:lnTo>
                  <a:lnTo>
                    <a:pt x="4340784" y="63754"/>
                  </a:lnTo>
                  <a:lnTo>
                    <a:pt x="4294746" y="41617"/>
                  </a:lnTo>
                  <a:lnTo>
                    <a:pt x="4245089" y="23482"/>
                  </a:lnTo>
                  <a:lnTo>
                    <a:pt x="4194073" y="10477"/>
                  </a:lnTo>
                  <a:lnTo>
                    <a:pt x="4141901" y="2654"/>
                  </a:lnTo>
                  <a:lnTo>
                    <a:pt x="4088892" y="38"/>
                  </a:lnTo>
                  <a:lnTo>
                    <a:pt x="1058468" y="0"/>
                  </a:lnTo>
                  <a:lnTo>
                    <a:pt x="472147" y="0"/>
                  </a:lnTo>
                  <a:lnTo>
                    <a:pt x="0" y="0"/>
                  </a:lnTo>
                  <a:lnTo>
                    <a:pt x="0" y="2501"/>
                  </a:lnTo>
                  <a:lnTo>
                    <a:pt x="2616" y="55664"/>
                  </a:lnTo>
                  <a:lnTo>
                    <a:pt x="10452" y="107835"/>
                  </a:lnTo>
                  <a:lnTo>
                    <a:pt x="23456" y="158838"/>
                  </a:lnTo>
                  <a:lnTo>
                    <a:pt x="41592" y="208508"/>
                  </a:lnTo>
                  <a:lnTo>
                    <a:pt x="63728" y="254546"/>
                  </a:lnTo>
                  <a:lnTo>
                    <a:pt x="90068" y="298030"/>
                  </a:lnTo>
                  <a:lnTo>
                    <a:pt x="120535" y="338810"/>
                  </a:lnTo>
                  <a:lnTo>
                    <a:pt x="155016" y="376732"/>
                  </a:lnTo>
                  <a:lnTo>
                    <a:pt x="192938" y="411213"/>
                  </a:lnTo>
                  <a:lnTo>
                    <a:pt x="233718" y="441667"/>
                  </a:lnTo>
                  <a:lnTo>
                    <a:pt x="277202" y="468020"/>
                  </a:lnTo>
                  <a:lnTo>
                    <a:pt x="323240" y="490143"/>
                  </a:lnTo>
                  <a:lnTo>
                    <a:pt x="372897" y="508292"/>
                  </a:lnTo>
                  <a:lnTo>
                    <a:pt x="423913" y="521296"/>
                  </a:lnTo>
                  <a:lnTo>
                    <a:pt x="472147" y="528535"/>
                  </a:lnTo>
                  <a:lnTo>
                    <a:pt x="472147" y="531812"/>
                  </a:lnTo>
                  <a:lnTo>
                    <a:pt x="4088892" y="531812"/>
                  </a:lnTo>
                  <a:lnTo>
                    <a:pt x="4617986" y="531761"/>
                  </a:lnTo>
                  <a:lnTo>
                    <a:pt x="4617986" y="529272"/>
                  </a:lnTo>
                  <a:close/>
                </a:path>
              </a:pathLst>
            </a:custGeom>
            <a:solidFill>
              <a:srgbClr val="0D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23442" y="2717898"/>
              <a:ext cx="828675" cy="418465"/>
            </a:xfrm>
            <a:custGeom>
              <a:avLst/>
              <a:gdLst/>
              <a:ahLst/>
              <a:cxnLst/>
              <a:rect l="l" t="t" r="r" b="b"/>
              <a:pathLst>
                <a:path w="828675" h="418464">
                  <a:moveTo>
                    <a:pt x="415923" y="417887"/>
                  </a:moveTo>
                  <a:lnTo>
                    <a:pt x="374150" y="415830"/>
                  </a:lnTo>
                  <a:lnTo>
                    <a:pt x="333149" y="409678"/>
                  </a:lnTo>
                  <a:lnTo>
                    <a:pt x="293060" y="399458"/>
                  </a:lnTo>
                  <a:lnTo>
                    <a:pt x="254026" y="385201"/>
                  </a:lnTo>
                  <a:lnTo>
                    <a:pt x="217846" y="367808"/>
                  </a:lnTo>
                  <a:lnTo>
                    <a:pt x="183674" y="347102"/>
                  </a:lnTo>
                  <a:lnTo>
                    <a:pt x="151627" y="323162"/>
                  </a:lnTo>
                  <a:lnTo>
                    <a:pt x="121821" y="296066"/>
                  </a:lnTo>
                  <a:lnTo>
                    <a:pt x="94725" y="266260"/>
                  </a:lnTo>
                  <a:lnTo>
                    <a:pt x="70785" y="234213"/>
                  </a:lnTo>
                  <a:lnTo>
                    <a:pt x="50079" y="200041"/>
                  </a:lnTo>
                  <a:lnTo>
                    <a:pt x="32686" y="163861"/>
                  </a:lnTo>
                  <a:lnTo>
                    <a:pt x="18428" y="124827"/>
                  </a:lnTo>
                  <a:lnTo>
                    <a:pt x="8209" y="84738"/>
                  </a:lnTo>
                  <a:lnTo>
                    <a:pt x="2057" y="43737"/>
                  </a:lnTo>
                  <a:lnTo>
                    <a:pt x="0" y="1964"/>
                  </a:lnTo>
                  <a:lnTo>
                    <a:pt x="0" y="0"/>
                  </a:lnTo>
                  <a:lnTo>
                    <a:pt x="828244" y="0"/>
                  </a:lnTo>
                  <a:lnTo>
                    <a:pt x="828244" y="54038"/>
                  </a:lnTo>
                  <a:lnTo>
                    <a:pt x="813418" y="124827"/>
                  </a:lnTo>
                  <a:lnTo>
                    <a:pt x="799161" y="163861"/>
                  </a:lnTo>
                  <a:lnTo>
                    <a:pt x="781767" y="200041"/>
                  </a:lnTo>
                  <a:lnTo>
                    <a:pt x="761062" y="234213"/>
                  </a:lnTo>
                  <a:lnTo>
                    <a:pt x="737122" y="266260"/>
                  </a:lnTo>
                  <a:lnTo>
                    <a:pt x="710026" y="296066"/>
                  </a:lnTo>
                  <a:lnTo>
                    <a:pt x="680219" y="323162"/>
                  </a:lnTo>
                  <a:lnTo>
                    <a:pt x="648172" y="347102"/>
                  </a:lnTo>
                  <a:lnTo>
                    <a:pt x="614000" y="367808"/>
                  </a:lnTo>
                  <a:lnTo>
                    <a:pt x="577820" y="385201"/>
                  </a:lnTo>
                  <a:lnTo>
                    <a:pt x="538787" y="399458"/>
                  </a:lnTo>
                  <a:lnTo>
                    <a:pt x="498698" y="409678"/>
                  </a:lnTo>
                  <a:lnTo>
                    <a:pt x="457696" y="415830"/>
                  </a:lnTo>
                  <a:lnTo>
                    <a:pt x="415923" y="417887"/>
                  </a:lnTo>
                  <a:close/>
                </a:path>
              </a:pathLst>
            </a:custGeom>
            <a:solidFill>
              <a:srgbClr val="9DB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442553" y="2986398"/>
            <a:ext cx="4652010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4435">
              <a:lnSpc>
                <a:spcPct val="100000"/>
              </a:lnSpc>
              <a:spcBef>
                <a:spcPts val="100"/>
              </a:spcBef>
            </a:pPr>
            <a:r>
              <a:rPr sz="2100" b="1" spc="50" dirty="0">
                <a:solidFill>
                  <a:srgbClr val="FFFFFF"/>
                </a:solidFill>
                <a:latin typeface="Cambria"/>
                <a:cs typeface="Cambria"/>
              </a:rPr>
              <a:t>Efisiensi</a:t>
            </a:r>
            <a:r>
              <a:rPr sz="2100" b="1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100" b="1" spc="20" dirty="0">
                <a:solidFill>
                  <a:srgbClr val="FFFFFF"/>
                </a:solidFill>
                <a:latin typeface="Cambria"/>
                <a:cs typeface="Cambria"/>
              </a:rPr>
              <a:t>Pengelolaan</a:t>
            </a:r>
            <a:r>
              <a:rPr sz="2100" b="1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100" b="1" spc="-150" dirty="0">
                <a:solidFill>
                  <a:srgbClr val="FFFFFF"/>
                </a:solidFill>
                <a:latin typeface="Cambria"/>
                <a:cs typeface="Cambria"/>
              </a:rPr>
              <a:t>01</a:t>
            </a:r>
            <a:endParaRPr sz="2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  <a:tabLst>
                <a:tab pos="1081405" algn="l"/>
                <a:tab pos="1577975" algn="l"/>
                <a:tab pos="2780665" algn="l"/>
                <a:tab pos="4149090" algn="l"/>
              </a:tabLst>
            </a:pPr>
            <a:r>
              <a:rPr sz="2000" spc="-155" dirty="0">
                <a:solidFill>
                  <a:srgbClr val="0D4E4E"/>
                </a:solidFill>
                <a:latin typeface="Georgia"/>
                <a:cs typeface="Georgia"/>
              </a:rPr>
              <a:t>A</a:t>
            </a:r>
            <a:r>
              <a:rPr sz="2000" spc="-15" dirty="0">
                <a:solidFill>
                  <a:srgbClr val="0D4E4E"/>
                </a:solidFill>
                <a:latin typeface="Georgia"/>
                <a:cs typeface="Georgia"/>
              </a:rPr>
              <a:t>p</a:t>
            </a:r>
            <a:r>
              <a:rPr sz="2000" spc="-95" dirty="0">
                <a:solidFill>
                  <a:srgbClr val="0D4E4E"/>
                </a:solidFill>
                <a:latin typeface="Georgia"/>
                <a:cs typeface="Georgia"/>
              </a:rPr>
              <a:t>l</a:t>
            </a:r>
            <a:r>
              <a:rPr sz="2000" spc="-90" dirty="0">
                <a:solidFill>
                  <a:srgbClr val="0D4E4E"/>
                </a:solidFill>
                <a:latin typeface="Georgia"/>
                <a:cs typeface="Georgia"/>
              </a:rPr>
              <a:t>i</a:t>
            </a:r>
            <a:r>
              <a:rPr sz="2000" spc="-65" dirty="0">
                <a:solidFill>
                  <a:srgbClr val="0D4E4E"/>
                </a:solidFill>
                <a:latin typeface="Georgia"/>
                <a:cs typeface="Georgia"/>
              </a:rPr>
              <a:t>k</a:t>
            </a:r>
            <a:r>
              <a:rPr sz="2000" spc="-45" dirty="0">
                <a:solidFill>
                  <a:srgbClr val="0D4E4E"/>
                </a:solidFill>
                <a:latin typeface="Georgia"/>
                <a:cs typeface="Georgia"/>
              </a:rPr>
              <a:t>a</a:t>
            </a:r>
            <a:r>
              <a:rPr sz="2000" spc="-5" dirty="0">
                <a:solidFill>
                  <a:srgbClr val="0D4E4E"/>
                </a:solidFill>
                <a:latin typeface="Georgia"/>
                <a:cs typeface="Georgia"/>
              </a:rPr>
              <a:t>s</a:t>
            </a:r>
            <a:r>
              <a:rPr sz="2000" spc="-25" dirty="0">
                <a:solidFill>
                  <a:srgbClr val="0D4E4E"/>
                </a:solidFill>
                <a:latin typeface="Georgia"/>
                <a:cs typeface="Georgia"/>
              </a:rPr>
              <a:t>i</a:t>
            </a:r>
            <a:r>
              <a:rPr sz="2000" dirty="0">
                <a:solidFill>
                  <a:srgbClr val="0D4E4E"/>
                </a:solidFill>
                <a:latin typeface="Georgia"/>
                <a:cs typeface="Georgia"/>
              </a:rPr>
              <a:t>	</a:t>
            </a:r>
            <a:r>
              <a:rPr sz="2000" spc="-90" dirty="0">
                <a:solidFill>
                  <a:srgbClr val="0D4E4E"/>
                </a:solidFill>
                <a:latin typeface="Georgia"/>
                <a:cs typeface="Georgia"/>
              </a:rPr>
              <a:t>i</a:t>
            </a:r>
            <a:r>
              <a:rPr sz="2000" spc="-35" dirty="0">
                <a:solidFill>
                  <a:srgbClr val="0D4E4E"/>
                </a:solidFill>
                <a:latin typeface="Georgia"/>
                <a:cs typeface="Georgia"/>
              </a:rPr>
              <a:t>n</a:t>
            </a:r>
            <a:r>
              <a:rPr sz="2000" spc="-25" dirty="0">
                <a:solidFill>
                  <a:srgbClr val="0D4E4E"/>
                </a:solidFill>
                <a:latin typeface="Georgia"/>
                <a:cs typeface="Georgia"/>
              </a:rPr>
              <a:t>i</a:t>
            </a:r>
            <a:r>
              <a:rPr sz="2000" dirty="0">
                <a:solidFill>
                  <a:srgbClr val="0D4E4E"/>
                </a:solidFill>
                <a:latin typeface="Georgia"/>
                <a:cs typeface="Georgia"/>
              </a:rPr>
              <a:t>	</a:t>
            </a:r>
            <a:r>
              <a:rPr sz="2000" spc="25" dirty="0">
                <a:solidFill>
                  <a:srgbClr val="0D4E4E"/>
                </a:solidFill>
                <a:latin typeface="Georgia"/>
                <a:cs typeface="Georgia"/>
              </a:rPr>
              <a:t>o</a:t>
            </a:r>
            <a:r>
              <a:rPr sz="2000" spc="15" dirty="0">
                <a:solidFill>
                  <a:srgbClr val="0D4E4E"/>
                </a:solidFill>
                <a:latin typeface="Georgia"/>
                <a:cs typeface="Georgia"/>
              </a:rPr>
              <a:t>t</a:t>
            </a:r>
            <a:r>
              <a:rPr sz="2000" spc="25" dirty="0">
                <a:solidFill>
                  <a:srgbClr val="0D4E4E"/>
                </a:solidFill>
                <a:latin typeface="Georgia"/>
                <a:cs typeface="Georgia"/>
              </a:rPr>
              <a:t>o</a:t>
            </a:r>
            <a:r>
              <a:rPr sz="2000" spc="-40" dirty="0">
                <a:solidFill>
                  <a:srgbClr val="0D4E4E"/>
                </a:solidFill>
                <a:latin typeface="Georgia"/>
                <a:cs typeface="Georgia"/>
              </a:rPr>
              <a:t>m</a:t>
            </a:r>
            <a:r>
              <a:rPr sz="2000" spc="-45" dirty="0">
                <a:solidFill>
                  <a:srgbClr val="0D4E4E"/>
                </a:solidFill>
                <a:latin typeface="Georgia"/>
                <a:cs typeface="Georgia"/>
              </a:rPr>
              <a:t>a</a:t>
            </a:r>
            <a:r>
              <a:rPr sz="2000" spc="15" dirty="0">
                <a:solidFill>
                  <a:srgbClr val="0D4E4E"/>
                </a:solidFill>
                <a:latin typeface="Georgia"/>
                <a:cs typeface="Georgia"/>
              </a:rPr>
              <a:t>t</a:t>
            </a:r>
            <a:r>
              <a:rPr sz="2000" spc="-90" dirty="0">
                <a:solidFill>
                  <a:srgbClr val="0D4E4E"/>
                </a:solidFill>
                <a:latin typeface="Georgia"/>
                <a:cs typeface="Georgia"/>
              </a:rPr>
              <a:t>i</a:t>
            </a:r>
            <a:r>
              <a:rPr sz="2000" spc="60" dirty="0">
                <a:solidFill>
                  <a:srgbClr val="0D4E4E"/>
                </a:solidFill>
                <a:latin typeface="Georgia"/>
                <a:cs typeface="Georgia"/>
              </a:rPr>
              <a:t>s</a:t>
            </a:r>
            <a:r>
              <a:rPr sz="2000" dirty="0">
                <a:solidFill>
                  <a:srgbClr val="0D4E4E"/>
                </a:solidFill>
                <a:latin typeface="Georgia"/>
                <a:cs typeface="Georgia"/>
              </a:rPr>
              <a:t>	</a:t>
            </a:r>
            <a:r>
              <a:rPr sz="2000" spc="-40" dirty="0">
                <a:solidFill>
                  <a:srgbClr val="0D4E4E"/>
                </a:solidFill>
                <a:latin typeface="Georgia"/>
                <a:cs typeface="Georgia"/>
              </a:rPr>
              <a:t>m</a:t>
            </a:r>
            <a:r>
              <a:rPr sz="2000" spc="50" dirty="0">
                <a:solidFill>
                  <a:srgbClr val="0D4E4E"/>
                </a:solidFill>
                <a:latin typeface="Georgia"/>
                <a:cs typeface="Georgia"/>
              </a:rPr>
              <a:t>e</a:t>
            </a:r>
            <a:r>
              <a:rPr sz="2000" spc="-35" dirty="0">
                <a:solidFill>
                  <a:srgbClr val="0D4E4E"/>
                </a:solidFill>
                <a:latin typeface="Georgia"/>
                <a:cs typeface="Georgia"/>
              </a:rPr>
              <a:t>n</a:t>
            </a:r>
            <a:r>
              <a:rPr sz="2000" spc="20" dirty="0">
                <a:solidFill>
                  <a:srgbClr val="0D4E4E"/>
                </a:solidFill>
                <a:latin typeface="Georgia"/>
                <a:cs typeface="Georgia"/>
              </a:rPr>
              <a:t>g</a:t>
            </a:r>
            <a:r>
              <a:rPr sz="2000" spc="50" dirty="0">
                <a:solidFill>
                  <a:srgbClr val="0D4E4E"/>
                </a:solidFill>
                <a:latin typeface="Georgia"/>
                <a:cs typeface="Georgia"/>
              </a:rPr>
              <a:t>e</a:t>
            </a:r>
            <a:r>
              <a:rPr sz="2000" spc="-95" dirty="0">
                <a:solidFill>
                  <a:srgbClr val="0D4E4E"/>
                </a:solidFill>
                <a:latin typeface="Georgia"/>
                <a:cs typeface="Georgia"/>
              </a:rPr>
              <a:t>l</a:t>
            </a:r>
            <a:r>
              <a:rPr sz="2000" spc="25" dirty="0">
                <a:solidFill>
                  <a:srgbClr val="0D4E4E"/>
                </a:solidFill>
                <a:latin typeface="Georgia"/>
                <a:cs typeface="Georgia"/>
              </a:rPr>
              <a:t>o</a:t>
            </a:r>
            <a:r>
              <a:rPr sz="2000" spc="-95" dirty="0">
                <a:solidFill>
                  <a:srgbClr val="0D4E4E"/>
                </a:solidFill>
                <a:latin typeface="Georgia"/>
                <a:cs typeface="Georgia"/>
              </a:rPr>
              <a:t>l</a:t>
            </a:r>
            <a:r>
              <a:rPr sz="2000" spc="20" dirty="0">
                <a:solidFill>
                  <a:srgbClr val="0D4E4E"/>
                </a:solidFill>
                <a:latin typeface="Georgia"/>
                <a:cs typeface="Georgia"/>
              </a:rPr>
              <a:t>a</a:t>
            </a:r>
            <a:r>
              <a:rPr sz="2000" dirty="0">
                <a:solidFill>
                  <a:srgbClr val="0D4E4E"/>
                </a:solidFill>
                <a:latin typeface="Georgia"/>
                <a:cs typeface="Georgia"/>
              </a:rPr>
              <a:t>	</a:t>
            </a:r>
            <a:r>
              <a:rPr sz="2000" spc="-20" dirty="0">
                <a:solidFill>
                  <a:srgbClr val="0D4E4E"/>
                </a:solidFill>
                <a:latin typeface="Georgia"/>
                <a:cs typeface="Georgia"/>
              </a:rPr>
              <a:t>d</a:t>
            </a:r>
            <a:r>
              <a:rPr sz="2000" spc="-45" dirty="0">
                <a:solidFill>
                  <a:srgbClr val="0D4E4E"/>
                </a:solidFill>
                <a:latin typeface="Georgia"/>
                <a:cs typeface="Georgia"/>
              </a:rPr>
              <a:t>a</a:t>
            </a:r>
            <a:r>
              <a:rPr sz="2000" spc="15" dirty="0">
                <a:solidFill>
                  <a:srgbClr val="0D4E4E"/>
                </a:solidFill>
                <a:latin typeface="Georgia"/>
                <a:cs typeface="Georgia"/>
              </a:rPr>
              <a:t>t</a:t>
            </a:r>
            <a:r>
              <a:rPr sz="2000" spc="20" dirty="0">
                <a:solidFill>
                  <a:srgbClr val="0D4E4E"/>
                </a:solidFill>
                <a:latin typeface="Georgia"/>
                <a:cs typeface="Georgia"/>
              </a:rPr>
              <a:t>a</a:t>
            </a:r>
            <a:endParaRPr sz="2000">
              <a:latin typeface="Georgia"/>
              <a:cs typeface="Georgi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2214277" y="1547414"/>
            <a:ext cx="5045075" cy="3704590"/>
            <a:chOff x="12214277" y="1547414"/>
            <a:chExt cx="5045075" cy="3704590"/>
          </a:xfrm>
        </p:grpSpPr>
        <p:sp>
          <p:nvSpPr>
            <p:cNvPr id="43" name="object 43"/>
            <p:cNvSpPr/>
            <p:nvPr/>
          </p:nvSpPr>
          <p:spPr>
            <a:xfrm>
              <a:off x="13680548" y="1547414"/>
              <a:ext cx="2956560" cy="2956560"/>
            </a:xfrm>
            <a:custGeom>
              <a:avLst/>
              <a:gdLst/>
              <a:ahLst/>
              <a:cxnLst/>
              <a:rect l="l" t="t" r="r" b="b"/>
              <a:pathLst>
                <a:path w="2956559" h="2956560">
                  <a:moveTo>
                    <a:pt x="1478156" y="2956312"/>
                  </a:moveTo>
                  <a:lnTo>
                    <a:pt x="1423750" y="2955311"/>
                  </a:lnTo>
                  <a:lnTo>
                    <a:pt x="1369416" y="2952307"/>
                  </a:lnTo>
                  <a:lnTo>
                    <a:pt x="1315229" y="2947306"/>
                  </a:lnTo>
                  <a:lnTo>
                    <a:pt x="1261265" y="2940314"/>
                  </a:lnTo>
                  <a:lnTo>
                    <a:pt x="1207596" y="2931340"/>
                  </a:lnTo>
                  <a:lnTo>
                    <a:pt x="1154290" y="2920396"/>
                  </a:lnTo>
                  <a:lnTo>
                    <a:pt x="1101423" y="2907498"/>
                  </a:lnTo>
                  <a:lnTo>
                    <a:pt x="1049070" y="2892664"/>
                  </a:lnTo>
                  <a:lnTo>
                    <a:pt x="997298" y="2875912"/>
                  </a:lnTo>
                  <a:lnTo>
                    <a:pt x="946175" y="2857265"/>
                  </a:lnTo>
                  <a:lnTo>
                    <a:pt x="895773" y="2836749"/>
                  </a:lnTo>
                  <a:lnTo>
                    <a:pt x="846163" y="2814393"/>
                  </a:lnTo>
                  <a:lnTo>
                    <a:pt x="797409" y="2790227"/>
                  </a:lnTo>
                  <a:lnTo>
                    <a:pt x="749575" y="2764281"/>
                  </a:lnTo>
                  <a:lnTo>
                    <a:pt x="702729" y="2736591"/>
                  </a:lnTo>
                  <a:lnTo>
                    <a:pt x="656936" y="2707198"/>
                  </a:lnTo>
                  <a:lnTo>
                    <a:pt x="612256" y="2676139"/>
                  </a:lnTo>
                  <a:lnTo>
                    <a:pt x="568747" y="2643455"/>
                  </a:lnTo>
                  <a:lnTo>
                    <a:pt x="526471" y="2609192"/>
                  </a:lnTo>
                  <a:lnTo>
                    <a:pt x="485487" y="2573398"/>
                  </a:lnTo>
                  <a:lnTo>
                    <a:pt x="445848" y="2536119"/>
                  </a:lnTo>
                  <a:lnTo>
                    <a:pt x="407605" y="2497405"/>
                  </a:lnTo>
                  <a:lnTo>
                    <a:pt x="370814" y="2457309"/>
                  </a:lnTo>
                  <a:lnTo>
                    <a:pt x="335526" y="2415889"/>
                  </a:lnTo>
                  <a:lnTo>
                    <a:pt x="301785" y="2373197"/>
                  </a:lnTo>
                  <a:lnTo>
                    <a:pt x="269638" y="2329290"/>
                  </a:lnTo>
                  <a:lnTo>
                    <a:pt x="239128" y="2284230"/>
                  </a:lnTo>
                  <a:lnTo>
                    <a:pt x="210299" y="2238080"/>
                  </a:lnTo>
                  <a:lnTo>
                    <a:pt x="183188" y="2190900"/>
                  </a:lnTo>
                  <a:lnTo>
                    <a:pt x="157831" y="2142752"/>
                  </a:lnTo>
                  <a:lnTo>
                    <a:pt x="134263" y="2093703"/>
                  </a:lnTo>
                  <a:lnTo>
                    <a:pt x="112517" y="2043822"/>
                  </a:lnTo>
                  <a:lnTo>
                    <a:pt x="92623" y="1993174"/>
                  </a:lnTo>
                  <a:lnTo>
                    <a:pt x="74605" y="1941827"/>
                  </a:lnTo>
                  <a:lnTo>
                    <a:pt x="58489" y="1889850"/>
                  </a:lnTo>
                  <a:lnTo>
                    <a:pt x="44298" y="1837319"/>
                  </a:lnTo>
                  <a:lnTo>
                    <a:pt x="32050" y="1784300"/>
                  </a:lnTo>
                  <a:lnTo>
                    <a:pt x="21761" y="1730864"/>
                  </a:lnTo>
                  <a:lnTo>
                    <a:pt x="13447" y="1677086"/>
                  </a:lnTo>
                  <a:lnTo>
                    <a:pt x="7117" y="1623041"/>
                  </a:lnTo>
                  <a:lnTo>
                    <a:pt x="2781" y="1568799"/>
                  </a:lnTo>
                  <a:lnTo>
                    <a:pt x="445" y="1514432"/>
                  </a:lnTo>
                  <a:lnTo>
                    <a:pt x="0" y="1478156"/>
                  </a:lnTo>
                  <a:lnTo>
                    <a:pt x="111" y="1460015"/>
                  </a:lnTo>
                  <a:lnTo>
                    <a:pt x="1780" y="1405626"/>
                  </a:lnTo>
                  <a:lnTo>
                    <a:pt x="5450" y="1351336"/>
                  </a:lnTo>
                  <a:lnTo>
                    <a:pt x="11116" y="1297214"/>
                  </a:lnTo>
                  <a:lnTo>
                    <a:pt x="18770" y="1243337"/>
                  </a:lnTo>
                  <a:lnTo>
                    <a:pt x="28402" y="1189782"/>
                  </a:lnTo>
                  <a:lnTo>
                    <a:pt x="39998" y="1136617"/>
                  </a:lnTo>
                  <a:lnTo>
                    <a:pt x="53544" y="1083913"/>
                  </a:lnTo>
                  <a:lnTo>
                    <a:pt x="69021" y="1031742"/>
                  </a:lnTo>
                  <a:lnTo>
                    <a:pt x="86406" y="980180"/>
                  </a:lnTo>
                  <a:lnTo>
                    <a:pt x="105678" y="929292"/>
                  </a:lnTo>
                  <a:lnTo>
                    <a:pt x="126811" y="879146"/>
                  </a:lnTo>
                  <a:lnTo>
                    <a:pt x="149775" y="829811"/>
                  </a:lnTo>
                  <a:lnTo>
                    <a:pt x="174538" y="781358"/>
                  </a:lnTo>
                  <a:lnTo>
                    <a:pt x="201068" y="733849"/>
                  </a:lnTo>
                  <a:lnTo>
                    <a:pt x="229330" y="687346"/>
                  </a:lnTo>
                  <a:lnTo>
                    <a:pt x="259285" y="641915"/>
                  </a:lnTo>
                  <a:lnTo>
                    <a:pt x="290890" y="597619"/>
                  </a:lnTo>
                  <a:lnTo>
                    <a:pt x="324103" y="554517"/>
                  </a:lnTo>
                  <a:lnTo>
                    <a:pt x="358883" y="512664"/>
                  </a:lnTo>
                  <a:lnTo>
                    <a:pt x="395179" y="472120"/>
                  </a:lnTo>
                  <a:lnTo>
                    <a:pt x="432942" y="432941"/>
                  </a:lnTo>
                  <a:lnTo>
                    <a:pt x="472120" y="395179"/>
                  </a:lnTo>
                  <a:lnTo>
                    <a:pt x="512664" y="358883"/>
                  </a:lnTo>
                  <a:lnTo>
                    <a:pt x="554517" y="324103"/>
                  </a:lnTo>
                  <a:lnTo>
                    <a:pt x="597619" y="290890"/>
                  </a:lnTo>
                  <a:lnTo>
                    <a:pt x="641915" y="259285"/>
                  </a:lnTo>
                  <a:lnTo>
                    <a:pt x="687346" y="229330"/>
                  </a:lnTo>
                  <a:lnTo>
                    <a:pt x="733849" y="201068"/>
                  </a:lnTo>
                  <a:lnTo>
                    <a:pt x="781358" y="174538"/>
                  </a:lnTo>
                  <a:lnTo>
                    <a:pt x="829811" y="149775"/>
                  </a:lnTo>
                  <a:lnTo>
                    <a:pt x="879146" y="126811"/>
                  </a:lnTo>
                  <a:lnTo>
                    <a:pt x="929292" y="105678"/>
                  </a:lnTo>
                  <a:lnTo>
                    <a:pt x="980180" y="86407"/>
                  </a:lnTo>
                  <a:lnTo>
                    <a:pt x="1031743" y="69021"/>
                  </a:lnTo>
                  <a:lnTo>
                    <a:pt x="1083913" y="53544"/>
                  </a:lnTo>
                  <a:lnTo>
                    <a:pt x="1136617" y="39998"/>
                  </a:lnTo>
                  <a:lnTo>
                    <a:pt x="1189782" y="28402"/>
                  </a:lnTo>
                  <a:lnTo>
                    <a:pt x="1243337" y="18770"/>
                  </a:lnTo>
                  <a:lnTo>
                    <a:pt x="1297214" y="11116"/>
                  </a:lnTo>
                  <a:lnTo>
                    <a:pt x="1351335" y="5450"/>
                  </a:lnTo>
                  <a:lnTo>
                    <a:pt x="1405626" y="1780"/>
                  </a:lnTo>
                  <a:lnTo>
                    <a:pt x="1460015" y="111"/>
                  </a:lnTo>
                  <a:lnTo>
                    <a:pt x="1478156" y="0"/>
                  </a:lnTo>
                  <a:lnTo>
                    <a:pt x="1496297" y="111"/>
                  </a:lnTo>
                  <a:lnTo>
                    <a:pt x="1550686" y="1780"/>
                  </a:lnTo>
                  <a:lnTo>
                    <a:pt x="1604976" y="5450"/>
                  </a:lnTo>
                  <a:lnTo>
                    <a:pt x="1659098" y="11116"/>
                  </a:lnTo>
                  <a:lnTo>
                    <a:pt x="1712974" y="18770"/>
                  </a:lnTo>
                  <a:lnTo>
                    <a:pt x="1766530" y="28402"/>
                  </a:lnTo>
                  <a:lnTo>
                    <a:pt x="1819694" y="39998"/>
                  </a:lnTo>
                  <a:lnTo>
                    <a:pt x="1872399" y="53544"/>
                  </a:lnTo>
                  <a:lnTo>
                    <a:pt x="1924569" y="69021"/>
                  </a:lnTo>
                  <a:lnTo>
                    <a:pt x="1976132" y="86407"/>
                  </a:lnTo>
                  <a:lnTo>
                    <a:pt x="2027019" y="105678"/>
                  </a:lnTo>
                  <a:lnTo>
                    <a:pt x="2077166" y="126811"/>
                  </a:lnTo>
                  <a:lnTo>
                    <a:pt x="2126500" y="149775"/>
                  </a:lnTo>
                  <a:lnTo>
                    <a:pt x="2174954" y="174538"/>
                  </a:lnTo>
                  <a:lnTo>
                    <a:pt x="2222463" y="201068"/>
                  </a:lnTo>
                  <a:lnTo>
                    <a:pt x="2268966" y="229330"/>
                  </a:lnTo>
                  <a:lnTo>
                    <a:pt x="2314397" y="259285"/>
                  </a:lnTo>
                  <a:lnTo>
                    <a:pt x="2358693" y="290890"/>
                  </a:lnTo>
                  <a:lnTo>
                    <a:pt x="2401795" y="324103"/>
                  </a:lnTo>
                  <a:lnTo>
                    <a:pt x="2443648" y="358883"/>
                  </a:lnTo>
                  <a:lnTo>
                    <a:pt x="2484192" y="395179"/>
                  </a:lnTo>
                  <a:lnTo>
                    <a:pt x="2523370" y="432941"/>
                  </a:lnTo>
                  <a:lnTo>
                    <a:pt x="2561132" y="472120"/>
                  </a:lnTo>
                  <a:lnTo>
                    <a:pt x="2597429" y="512664"/>
                  </a:lnTo>
                  <a:lnTo>
                    <a:pt x="2632209" y="554517"/>
                  </a:lnTo>
                  <a:lnTo>
                    <a:pt x="2665422" y="597619"/>
                  </a:lnTo>
                  <a:lnTo>
                    <a:pt x="2697027" y="641915"/>
                  </a:lnTo>
                  <a:lnTo>
                    <a:pt x="2726981" y="687346"/>
                  </a:lnTo>
                  <a:lnTo>
                    <a:pt x="2755243" y="733849"/>
                  </a:lnTo>
                  <a:lnTo>
                    <a:pt x="2781773" y="781358"/>
                  </a:lnTo>
                  <a:lnTo>
                    <a:pt x="2806536" y="829811"/>
                  </a:lnTo>
                  <a:lnTo>
                    <a:pt x="2829501" y="879146"/>
                  </a:lnTo>
                  <a:lnTo>
                    <a:pt x="2850633" y="929292"/>
                  </a:lnTo>
                  <a:lnTo>
                    <a:pt x="2869905" y="980180"/>
                  </a:lnTo>
                  <a:lnTo>
                    <a:pt x="2887291" y="1031742"/>
                  </a:lnTo>
                  <a:lnTo>
                    <a:pt x="2902768" y="1083913"/>
                  </a:lnTo>
                  <a:lnTo>
                    <a:pt x="2916314" y="1136617"/>
                  </a:lnTo>
                  <a:lnTo>
                    <a:pt x="2927910" y="1189782"/>
                  </a:lnTo>
                  <a:lnTo>
                    <a:pt x="2937542" y="1243337"/>
                  </a:lnTo>
                  <a:lnTo>
                    <a:pt x="2945196" y="1297214"/>
                  </a:lnTo>
                  <a:lnTo>
                    <a:pt x="2950862" y="1351335"/>
                  </a:lnTo>
                  <a:lnTo>
                    <a:pt x="2954532" y="1405626"/>
                  </a:lnTo>
                  <a:lnTo>
                    <a:pt x="2956201" y="1460015"/>
                  </a:lnTo>
                  <a:lnTo>
                    <a:pt x="2956313" y="1478156"/>
                  </a:lnTo>
                  <a:lnTo>
                    <a:pt x="2956201" y="1496297"/>
                  </a:lnTo>
                  <a:lnTo>
                    <a:pt x="2954532" y="1550686"/>
                  </a:lnTo>
                  <a:lnTo>
                    <a:pt x="2950862" y="1604976"/>
                  </a:lnTo>
                  <a:lnTo>
                    <a:pt x="2945196" y="1659098"/>
                  </a:lnTo>
                  <a:lnTo>
                    <a:pt x="2937542" y="1712974"/>
                  </a:lnTo>
                  <a:lnTo>
                    <a:pt x="2927910" y="1766530"/>
                  </a:lnTo>
                  <a:lnTo>
                    <a:pt x="2916314" y="1819694"/>
                  </a:lnTo>
                  <a:lnTo>
                    <a:pt x="2902768" y="1872399"/>
                  </a:lnTo>
                  <a:lnTo>
                    <a:pt x="2887291" y="1924569"/>
                  </a:lnTo>
                  <a:lnTo>
                    <a:pt x="2869905" y="1976132"/>
                  </a:lnTo>
                  <a:lnTo>
                    <a:pt x="2850634" y="2027019"/>
                  </a:lnTo>
                  <a:lnTo>
                    <a:pt x="2829501" y="2077166"/>
                  </a:lnTo>
                  <a:lnTo>
                    <a:pt x="2806537" y="2126501"/>
                  </a:lnTo>
                  <a:lnTo>
                    <a:pt x="2781773" y="2174954"/>
                  </a:lnTo>
                  <a:lnTo>
                    <a:pt x="2755244" y="2222463"/>
                  </a:lnTo>
                  <a:lnTo>
                    <a:pt x="2726982" y="2268966"/>
                  </a:lnTo>
                  <a:lnTo>
                    <a:pt x="2697027" y="2314397"/>
                  </a:lnTo>
                  <a:lnTo>
                    <a:pt x="2665422" y="2358693"/>
                  </a:lnTo>
                  <a:lnTo>
                    <a:pt x="2632209" y="2401795"/>
                  </a:lnTo>
                  <a:lnTo>
                    <a:pt x="2597429" y="2443648"/>
                  </a:lnTo>
                  <a:lnTo>
                    <a:pt x="2561133" y="2484192"/>
                  </a:lnTo>
                  <a:lnTo>
                    <a:pt x="2523370" y="2523370"/>
                  </a:lnTo>
                  <a:lnTo>
                    <a:pt x="2484192" y="2561133"/>
                  </a:lnTo>
                  <a:lnTo>
                    <a:pt x="2443648" y="2597429"/>
                  </a:lnTo>
                  <a:lnTo>
                    <a:pt x="2401795" y="2632208"/>
                  </a:lnTo>
                  <a:lnTo>
                    <a:pt x="2358693" y="2665422"/>
                  </a:lnTo>
                  <a:lnTo>
                    <a:pt x="2314397" y="2697027"/>
                  </a:lnTo>
                  <a:lnTo>
                    <a:pt x="2268966" y="2726981"/>
                  </a:lnTo>
                  <a:lnTo>
                    <a:pt x="2222463" y="2755243"/>
                  </a:lnTo>
                  <a:lnTo>
                    <a:pt x="2174954" y="2781773"/>
                  </a:lnTo>
                  <a:lnTo>
                    <a:pt x="2126500" y="2806537"/>
                  </a:lnTo>
                  <a:lnTo>
                    <a:pt x="2077166" y="2829501"/>
                  </a:lnTo>
                  <a:lnTo>
                    <a:pt x="2027019" y="2850633"/>
                  </a:lnTo>
                  <a:lnTo>
                    <a:pt x="1976132" y="2869905"/>
                  </a:lnTo>
                  <a:lnTo>
                    <a:pt x="1924569" y="2887291"/>
                  </a:lnTo>
                  <a:lnTo>
                    <a:pt x="1872399" y="2902768"/>
                  </a:lnTo>
                  <a:lnTo>
                    <a:pt x="1819695" y="2916314"/>
                  </a:lnTo>
                  <a:lnTo>
                    <a:pt x="1766530" y="2927910"/>
                  </a:lnTo>
                  <a:lnTo>
                    <a:pt x="1712974" y="2937541"/>
                  </a:lnTo>
                  <a:lnTo>
                    <a:pt x="1659098" y="2945196"/>
                  </a:lnTo>
                  <a:lnTo>
                    <a:pt x="1604976" y="2950862"/>
                  </a:lnTo>
                  <a:lnTo>
                    <a:pt x="1550686" y="2954532"/>
                  </a:lnTo>
                  <a:lnTo>
                    <a:pt x="1496297" y="2956201"/>
                  </a:lnTo>
                  <a:lnTo>
                    <a:pt x="1478156" y="2956312"/>
                  </a:lnTo>
                  <a:close/>
                </a:path>
              </a:pathLst>
            </a:custGeom>
            <a:solidFill>
              <a:srgbClr val="9DB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319989" y="2175712"/>
              <a:ext cx="3939540" cy="2945765"/>
            </a:xfrm>
            <a:custGeom>
              <a:avLst/>
              <a:gdLst/>
              <a:ahLst/>
              <a:cxnLst/>
              <a:rect l="l" t="t" r="r" b="b"/>
              <a:pathLst>
                <a:path w="3939540" h="2945765">
                  <a:moveTo>
                    <a:pt x="2239099" y="1826006"/>
                  </a:moveTo>
                  <a:lnTo>
                    <a:pt x="2095690" y="1682597"/>
                  </a:lnTo>
                  <a:lnTo>
                    <a:pt x="2095690" y="1826006"/>
                  </a:lnTo>
                  <a:lnTo>
                    <a:pt x="1119555" y="2802140"/>
                  </a:lnTo>
                  <a:lnTo>
                    <a:pt x="143408" y="1826006"/>
                  </a:lnTo>
                  <a:lnTo>
                    <a:pt x="1119555" y="849858"/>
                  </a:lnTo>
                  <a:lnTo>
                    <a:pt x="2095690" y="1826006"/>
                  </a:lnTo>
                  <a:lnTo>
                    <a:pt x="2095690" y="1682597"/>
                  </a:lnTo>
                  <a:lnTo>
                    <a:pt x="1262964" y="849858"/>
                  </a:lnTo>
                  <a:lnTo>
                    <a:pt x="1119555" y="706450"/>
                  </a:lnTo>
                  <a:lnTo>
                    <a:pt x="0" y="1826006"/>
                  </a:lnTo>
                  <a:lnTo>
                    <a:pt x="1119555" y="2945561"/>
                  </a:lnTo>
                  <a:lnTo>
                    <a:pt x="1262964" y="2802140"/>
                  </a:lnTo>
                  <a:lnTo>
                    <a:pt x="2239099" y="1826006"/>
                  </a:lnTo>
                  <a:close/>
                </a:path>
                <a:path w="3939540" h="2945765">
                  <a:moveTo>
                    <a:pt x="3939095" y="414451"/>
                  </a:moveTo>
                  <a:lnTo>
                    <a:pt x="3913721" y="409879"/>
                  </a:lnTo>
                  <a:lnTo>
                    <a:pt x="3893324" y="397510"/>
                  </a:lnTo>
                  <a:lnTo>
                    <a:pt x="3875862" y="379437"/>
                  </a:lnTo>
                  <a:lnTo>
                    <a:pt x="3839895" y="332536"/>
                  </a:lnTo>
                  <a:lnTo>
                    <a:pt x="3816908" y="309626"/>
                  </a:lnTo>
                  <a:lnTo>
                    <a:pt x="3788016" y="292976"/>
                  </a:lnTo>
                  <a:lnTo>
                    <a:pt x="3750894" y="286537"/>
                  </a:lnTo>
                  <a:lnTo>
                    <a:pt x="3713759" y="292976"/>
                  </a:lnTo>
                  <a:lnTo>
                    <a:pt x="3684867" y="309626"/>
                  </a:lnTo>
                  <a:lnTo>
                    <a:pt x="3661880" y="332536"/>
                  </a:lnTo>
                  <a:lnTo>
                    <a:pt x="3625913" y="379437"/>
                  </a:lnTo>
                  <a:lnTo>
                    <a:pt x="3608451" y="397510"/>
                  </a:lnTo>
                  <a:lnTo>
                    <a:pt x="3588054" y="409879"/>
                  </a:lnTo>
                  <a:lnTo>
                    <a:pt x="3562680" y="414451"/>
                  </a:lnTo>
                  <a:lnTo>
                    <a:pt x="3537293" y="409879"/>
                  </a:lnTo>
                  <a:lnTo>
                    <a:pt x="3516896" y="397510"/>
                  </a:lnTo>
                  <a:lnTo>
                    <a:pt x="3499434" y="379437"/>
                  </a:lnTo>
                  <a:lnTo>
                    <a:pt x="3463455" y="332536"/>
                  </a:lnTo>
                  <a:lnTo>
                    <a:pt x="3440480" y="309626"/>
                  </a:lnTo>
                  <a:lnTo>
                    <a:pt x="3411588" y="292976"/>
                  </a:lnTo>
                  <a:lnTo>
                    <a:pt x="3374453" y="286537"/>
                  </a:lnTo>
                  <a:lnTo>
                    <a:pt x="3337331" y="292976"/>
                  </a:lnTo>
                  <a:lnTo>
                    <a:pt x="3308439" y="309626"/>
                  </a:lnTo>
                  <a:lnTo>
                    <a:pt x="3285464" y="332536"/>
                  </a:lnTo>
                  <a:lnTo>
                    <a:pt x="3249485" y="379437"/>
                  </a:lnTo>
                  <a:lnTo>
                    <a:pt x="3232035" y="397510"/>
                  </a:lnTo>
                  <a:lnTo>
                    <a:pt x="3211626" y="409879"/>
                  </a:lnTo>
                  <a:lnTo>
                    <a:pt x="3186252" y="414451"/>
                  </a:lnTo>
                  <a:lnTo>
                    <a:pt x="3160865" y="409879"/>
                  </a:lnTo>
                  <a:lnTo>
                    <a:pt x="3140468" y="397510"/>
                  </a:lnTo>
                  <a:lnTo>
                    <a:pt x="3123006" y="379437"/>
                  </a:lnTo>
                  <a:lnTo>
                    <a:pt x="3087027" y="332524"/>
                  </a:lnTo>
                  <a:lnTo>
                    <a:pt x="3064052" y="309626"/>
                  </a:lnTo>
                  <a:lnTo>
                    <a:pt x="3035160" y="292976"/>
                  </a:lnTo>
                  <a:lnTo>
                    <a:pt x="2998025" y="286537"/>
                  </a:lnTo>
                  <a:lnTo>
                    <a:pt x="2960903" y="292976"/>
                  </a:lnTo>
                  <a:lnTo>
                    <a:pt x="2932023" y="309626"/>
                  </a:lnTo>
                  <a:lnTo>
                    <a:pt x="2909036" y="332536"/>
                  </a:lnTo>
                  <a:lnTo>
                    <a:pt x="2873070" y="379437"/>
                  </a:lnTo>
                  <a:lnTo>
                    <a:pt x="2855607" y="397510"/>
                  </a:lnTo>
                  <a:lnTo>
                    <a:pt x="2835211" y="409879"/>
                  </a:lnTo>
                  <a:lnTo>
                    <a:pt x="2809837" y="414451"/>
                  </a:lnTo>
                  <a:lnTo>
                    <a:pt x="2784462" y="409879"/>
                  </a:lnTo>
                  <a:lnTo>
                    <a:pt x="2764066" y="397510"/>
                  </a:lnTo>
                  <a:lnTo>
                    <a:pt x="2746603" y="379437"/>
                  </a:lnTo>
                  <a:lnTo>
                    <a:pt x="2710637" y="332536"/>
                  </a:lnTo>
                  <a:lnTo>
                    <a:pt x="2687650" y="309626"/>
                  </a:lnTo>
                  <a:lnTo>
                    <a:pt x="2658757" y="292976"/>
                  </a:lnTo>
                  <a:lnTo>
                    <a:pt x="2621635" y="286537"/>
                  </a:lnTo>
                  <a:lnTo>
                    <a:pt x="2584500" y="292976"/>
                  </a:lnTo>
                  <a:lnTo>
                    <a:pt x="2555621" y="309626"/>
                  </a:lnTo>
                  <a:lnTo>
                    <a:pt x="2532634" y="332536"/>
                  </a:lnTo>
                  <a:lnTo>
                    <a:pt x="2496655" y="379437"/>
                  </a:lnTo>
                  <a:lnTo>
                    <a:pt x="2479205" y="397510"/>
                  </a:lnTo>
                  <a:lnTo>
                    <a:pt x="2458809" y="409879"/>
                  </a:lnTo>
                  <a:lnTo>
                    <a:pt x="2433421" y="414451"/>
                  </a:lnTo>
                  <a:lnTo>
                    <a:pt x="2408047" y="409879"/>
                  </a:lnTo>
                  <a:lnTo>
                    <a:pt x="2387638" y="397510"/>
                  </a:lnTo>
                  <a:lnTo>
                    <a:pt x="2370175" y="379437"/>
                  </a:lnTo>
                  <a:lnTo>
                    <a:pt x="2334196" y="332524"/>
                  </a:lnTo>
                  <a:lnTo>
                    <a:pt x="2311209" y="309626"/>
                  </a:lnTo>
                  <a:lnTo>
                    <a:pt x="2282329" y="292976"/>
                  </a:lnTo>
                  <a:lnTo>
                    <a:pt x="2245195" y="286537"/>
                  </a:lnTo>
                  <a:lnTo>
                    <a:pt x="2208060" y="292976"/>
                  </a:lnTo>
                  <a:lnTo>
                    <a:pt x="2179167" y="309626"/>
                  </a:lnTo>
                  <a:lnTo>
                    <a:pt x="2156180" y="332524"/>
                  </a:lnTo>
                  <a:lnTo>
                    <a:pt x="2120201" y="379437"/>
                  </a:lnTo>
                  <a:lnTo>
                    <a:pt x="2102739" y="397510"/>
                  </a:lnTo>
                  <a:lnTo>
                    <a:pt x="2082342" y="409879"/>
                  </a:lnTo>
                  <a:lnTo>
                    <a:pt x="2056955" y="414451"/>
                  </a:lnTo>
                  <a:lnTo>
                    <a:pt x="2031580" y="409879"/>
                  </a:lnTo>
                  <a:lnTo>
                    <a:pt x="2011184" y="397510"/>
                  </a:lnTo>
                  <a:lnTo>
                    <a:pt x="1993722" y="379437"/>
                  </a:lnTo>
                  <a:lnTo>
                    <a:pt x="1957743" y="332536"/>
                  </a:lnTo>
                  <a:lnTo>
                    <a:pt x="1934756" y="309626"/>
                  </a:lnTo>
                  <a:lnTo>
                    <a:pt x="1905863" y="292976"/>
                  </a:lnTo>
                  <a:lnTo>
                    <a:pt x="1868728" y="286537"/>
                  </a:lnTo>
                  <a:lnTo>
                    <a:pt x="1831594" y="292976"/>
                  </a:lnTo>
                  <a:lnTo>
                    <a:pt x="1802701" y="309626"/>
                  </a:lnTo>
                  <a:lnTo>
                    <a:pt x="1779727" y="332524"/>
                  </a:lnTo>
                  <a:lnTo>
                    <a:pt x="1743735" y="379437"/>
                  </a:lnTo>
                  <a:lnTo>
                    <a:pt x="1726272" y="397510"/>
                  </a:lnTo>
                  <a:lnTo>
                    <a:pt x="1705876" y="409879"/>
                  </a:lnTo>
                  <a:lnTo>
                    <a:pt x="1680502" y="414451"/>
                  </a:lnTo>
                  <a:lnTo>
                    <a:pt x="1655114" y="409879"/>
                  </a:lnTo>
                  <a:lnTo>
                    <a:pt x="1634705" y="397510"/>
                  </a:lnTo>
                  <a:lnTo>
                    <a:pt x="1617243" y="379437"/>
                  </a:lnTo>
                  <a:lnTo>
                    <a:pt x="1581251" y="332524"/>
                  </a:lnTo>
                  <a:lnTo>
                    <a:pt x="1558264" y="309626"/>
                  </a:lnTo>
                  <a:lnTo>
                    <a:pt x="1529372" y="292976"/>
                  </a:lnTo>
                  <a:lnTo>
                    <a:pt x="1492224" y="286537"/>
                  </a:lnTo>
                  <a:lnTo>
                    <a:pt x="1455089" y="292976"/>
                  </a:lnTo>
                  <a:lnTo>
                    <a:pt x="1426197" y="309626"/>
                  </a:lnTo>
                  <a:lnTo>
                    <a:pt x="1403210" y="332524"/>
                  </a:lnTo>
                  <a:lnTo>
                    <a:pt x="1367218" y="379437"/>
                  </a:lnTo>
                  <a:lnTo>
                    <a:pt x="1349756" y="397510"/>
                  </a:lnTo>
                  <a:lnTo>
                    <a:pt x="1329347" y="409879"/>
                  </a:lnTo>
                  <a:lnTo>
                    <a:pt x="1303959" y="414451"/>
                  </a:lnTo>
                  <a:lnTo>
                    <a:pt x="1303959" y="449986"/>
                  </a:lnTo>
                  <a:lnTo>
                    <a:pt x="1341094" y="443560"/>
                  </a:lnTo>
                  <a:lnTo>
                    <a:pt x="1369999" y="426910"/>
                  </a:lnTo>
                  <a:lnTo>
                    <a:pt x="1392986" y="403999"/>
                  </a:lnTo>
                  <a:lnTo>
                    <a:pt x="1428965" y="357098"/>
                  </a:lnTo>
                  <a:lnTo>
                    <a:pt x="1446441" y="339026"/>
                  </a:lnTo>
                  <a:lnTo>
                    <a:pt x="1466837" y="326656"/>
                  </a:lnTo>
                  <a:lnTo>
                    <a:pt x="1492224" y="322072"/>
                  </a:lnTo>
                  <a:lnTo>
                    <a:pt x="1517611" y="326656"/>
                  </a:lnTo>
                  <a:lnTo>
                    <a:pt x="1538020" y="339026"/>
                  </a:lnTo>
                  <a:lnTo>
                    <a:pt x="1555483" y="357098"/>
                  </a:lnTo>
                  <a:lnTo>
                    <a:pt x="1591475" y="403999"/>
                  </a:lnTo>
                  <a:lnTo>
                    <a:pt x="1614462" y="426910"/>
                  </a:lnTo>
                  <a:lnTo>
                    <a:pt x="1643354" y="443560"/>
                  </a:lnTo>
                  <a:lnTo>
                    <a:pt x="1680502" y="449986"/>
                  </a:lnTo>
                  <a:lnTo>
                    <a:pt x="1717636" y="443560"/>
                  </a:lnTo>
                  <a:lnTo>
                    <a:pt x="1746529" y="426910"/>
                  </a:lnTo>
                  <a:lnTo>
                    <a:pt x="1769503" y="403999"/>
                  </a:lnTo>
                  <a:lnTo>
                    <a:pt x="1805495" y="357085"/>
                  </a:lnTo>
                  <a:lnTo>
                    <a:pt x="1822945" y="339013"/>
                  </a:lnTo>
                  <a:lnTo>
                    <a:pt x="1843354" y="326656"/>
                  </a:lnTo>
                  <a:lnTo>
                    <a:pt x="1868728" y="322072"/>
                  </a:lnTo>
                  <a:lnTo>
                    <a:pt x="1894116" y="326656"/>
                  </a:lnTo>
                  <a:lnTo>
                    <a:pt x="1914512" y="339026"/>
                  </a:lnTo>
                  <a:lnTo>
                    <a:pt x="1931974" y="357098"/>
                  </a:lnTo>
                  <a:lnTo>
                    <a:pt x="1967953" y="403999"/>
                  </a:lnTo>
                  <a:lnTo>
                    <a:pt x="1990940" y="426910"/>
                  </a:lnTo>
                  <a:lnTo>
                    <a:pt x="2019833" y="443560"/>
                  </a:lnTo>
                  <a:lnTo>
                    <a:pt x="2056955" y="449986"/>
                  </a:lnTo>
                  <a:lnTo>
                    <a:pt x="2094090" y="443560"/>
                  </a:lnTo>
                  <a:lnTo>
                    <a:pt x="2122982" y="426910"/>
                  </a:lnTo>
                  <a:lnTo>
                    <a:pt x="2145969" y="403999"/>
                  </a:lnTo>
                  <a:lnTo>
                    <a:pt x="2181961" y="357085"/>
                  </a:lnTo>
                  <a:lnTo>
                    <a:pt x="2199411" y="339013"/>
                  </a:lnTo>
                  <a:lnTo>
                    <a:pt x="2219807" y="326656"/>
                  </a:lnTo>
                  <a:lnTo>
                    <a:pt x="2245195" y="322072"/>
                  </a:lnTo>
                  <a:lnTo>
                    <a:pt x="2270569" y="326656"/>
                  </a:lnTo>
                  <a:lnTo>
                    <a:pt x="2290965" y="339013"/>
                  </a:lnTo>
                  <a:lnTo>
                    <a:pt x="2308428" y="357085"/>
                  </a:lnTo>
                  <a:lnTo>
                    <a:pt x="2344407" y="403999"/>
                  </a:lnTo>
                  <a:lnTo>
                    <a:pt x="2367394" y="426910"/>
                  </a:lnTo>
                  <a:lnTo>
                    <a:pt x="2396286" y="443560"/>
                  </a:lnTo>
                  <a:lnTo>
                    <a:pt x="2433421" y="449986"/>
                  </a:lnTo>
                  <a:lnTo>
                    <a:pt x="2470556" y="443560"/>
                  </a:lnTo>
                  <a:lnTo>
                    <a:pt x="2499436" y="426910"/>
                  </a:lnTo>
                  <a:lnTo>
                    <a:pt x="2522423" y="403999"/>
                  </a:lnTo>
                  <a:lnTo>
                    <a:pt x="2558389" y="357085"/>
                  </a:lnTo>
                  <a:lnTo>
                    <a:pt x="2575852" y="339013"/>
                  </a:lnTo>
                  <a:lnTo>
                    <a:pt x="2596261" y="326656"/>
                  </a:lnTo>
                  <a:lnTo>
                    <a:pt x="2621635" y="322072"/>
                  </a:lnTo>
                  <a:lnTo>
                    <a:pt x="2647010" y="326656"/>
                  </a:lnTo>
                  <a:lnTo>
                    <a:pt x="2667406" y="339013"/>
                  </a:lnTo>
                  <a:lnTo>
                    <a:pt x="2684869" y="357085"/>
                  </a:lnTo>
                  <a:lnTo>
                    <a:pt x="2720848" y="403999"/>
                  </a:lnTo>
                  <a:lnTo>
                    <a:pt x="2743822" y="426910"/>
                  </a:lnTo>
                  <a:lnTo>
                    <a:pt x="2772714" y="443560"/>
                  </a:lnTo>
                  <a:lnTo>
                    <a:pt x="2809837" y="449986"/>
                  </a:lnTo>
                  <a:lnTo>
                    <a:pt x="2846971" y="443560"/>
                  </a:lnTo>
                  <a:lnTo>
                    <a:pt x="2875851" y="426910"/>
                  </a:lnTo>
                  <a:lnTo>
                    <a:pt x="2898825" y="403999"/>
                  </a:lnTo>
                  <a:lnTo>
                    <a:pt x="2934805" y="357085"/>
                  </a:lnTo>
                  <a:lnTo>
                    <a:pt x="2952254" y="339013"/>
                  </a:lnTo>
                  <a:lnTo>
                    <a:pt x="2972651" y="326656"/>
                  </a:lnTo>
                  <a:lnTo>
                    <a:pt x="2998025" y="322072"/>
                  </a:lnTo>
                  <a:lnTo>
                    <a:pt x="3023400" y="326656"/>
                  </a:lnTo>
                  <a:lnTo>
                    <a:pt x="3043809" y="339013"/>
                  </a:lnTo>
                  <a:lnTo>
                    <a:pt x="3061258" y="357085"/>
                  </a:lnTo>
                  <a:lnTo>
                    <a:pt x="3097250" y="403999"/>
                  </a:lnTo>
                  <a:lnTo>
                    <a:pt x="3120237" y="426910"/>
                  </a:lnTo>
                  <a:lnTo>
                    <a:pt x="3149117" y="443560"/>
                  </a:lnTo>
                  <a:lnTo>
                    <a:pt x="3186252" y="449986"/>
                  </a:lnTo>
                  <a:lnTo>
                    <a:pt x="3223387" y="443560"/>
                  </a:lnTo>
                  <a:lnTo>
                    <a:pt x="3252279" y="426910"/>
                  </a:lnTo>
                  <a:lnTo>
                    <a:pt x="3275253" y="403999"/>
                  </a:lnTo>
                  <a:lnTo>
                    <a:pt x="3311233" y="357085"/>
                  </a:lnTo>
                  <a:lnTo>
                    <a:pt x="3328682" y="339013"/>
                  </a:lnTo>
                  <a:lnTo>
                    <a:pt x="3349091" y="326656"/>
                  </a:lnTo>
                  <a:lnTo>
                    <a:pt x="3374466" y="322072"/>
                  </a:lnTo>
                  <a:lnTo>
                    <a:pt x="3399840" y="326656"/>
                  </a:lnTo>
                  <a:lnTo>
                    <a:pt x="3420249" y="339013"/>
                  </a:lnTo>
                  <a:lnTo>
                    <a:pt x="3437699" y="357085"/>
                  </a:lnTo>
                  <a:lnTo>
                    <a:pt x="3473678" y="403999"/>
                  </a:lnTo>
                  <a:lnTo>
                    <a:pt x="3496665" y="426910"/>
                  </a:lnTo>
                  <a:lnTo>
                    <a:pt x="3525558" y="443560"/>
                  </a:lnTo>
                  <a:lnTo>
                    <a:pt x="3562680" y="449986"/>
                  </a:lnTo>
                  <a:lnTo>
                    <a:pt x="3599815" y="443560"/>
                  </a:lnTo>
                  <a:lnTo>
                    <a:pt x="3628694" y="426910"/>
                  </a:lnTo>
                  <a:lnTo>
                    <a:pt x="3651681" y="403999"/>
                  </a:lnTo>
                  <a:lnTo>
                    <a:pt x="3687648" y="357085"/>
                  </a:lnTo>
                  <a:lnTo>
                    <a:pt x="3705110" y="339013"/>
                  </a:lnTo>
                  <a:lnTo>
                    <a:pt x="3725519" y="326656"/>
                  </a:lnTo>
                  <a:lnTo>
                    <a:pt x="3750894" y="322072"/>
                  </a:lnTo>
                  <a:lnTo>
                    <a:pt x="3776281" y="326656"/>
                  </a:lnTo>
                  <a:lnTo>
                    <a:pt x="3796677" y="339013"/>
                  </a:lnTo>
                  <a:lnTo>
                    <a:pt x="3814127" y="357085"/>
                  </a:lnTo>
                  <a:lnTo>
                    <a:pt x="3830688" y="378790"/>
                  </a:lnTo>
                  <a:lnTo>
                    <a:pt x="3850106" y="403999"/>
                  </a:lnTo>
                  <a:lnTo>
                    <a:pt x="3873081" y="426910"/>
                  </a:lnTo>
                  <a:lnTo>
                    <a:pt x="3901973" y="443560"/>
                  </a:lnTo>
                  <a:lnTo>
                    <a:pt x="3939095" y="449986"/>
                  </a:lnTo>
                  <a:lnTo>
                    <a:pt x="3939095" y="414451"/>
                  </a:lnTo>
                  <a:close/>
                </a:path>
                <a:path w="3939540" h="2945765">
                  <a:moveTo>
                    <a:pt x="3939095" y="127914"/>
                  </a:moveTo>
                  <a:lnTo>
                    <a:pt x="3913721" y="123342"/>
                  </a:lnTo>
                  <a:lnTo>
                    <a:pt x="3893324" y="110972"/>
                  </a:lnTo>
                  <a:lnTo>
                    <a:pt x="3875862" y="92900"/>
                  </a:lnTo>
                  <a:lnTo>
                    <a:pt x="3839895" y="45999"/>
                  </a:lnTo>
                  <a:lnTo>
                    <a:pt x="3816908" y="23088"/>
                  </a:lnTo>
                  <a:lnTo>
                    <a:pt x="3788016" y="6438"/>
                  </a:lnTo>
                  <a:lnTo>
                    <a:pt x="3750894" y="0"/>
                  </a:lnTo>
                  <a:lnTo>
                    <a:pt x="3713759" y="6438"/>
                  </a:lnTo>
                  <a:lnTo>
                    <a:pt x="3684867" y="23088"/>
                  </a:lnTo>
                  <a:lnTo>
                    <a:pt x="3661880" y="45999"/>
                  </a:lnTo>
                  <a:lnTo>
                    <a:pt x="3625913" y="92900"/>
                  </a:lnTo>
                  <a:lnTo>
                    <a:pt x="3608451" y="110972"/>
                  </a:lnTo>
                  <a:lnTo>
                    <a:pt x="3588054" y="123342"/>
                  </a:lnTo>
                  <a:lnTo>
                    <a:pt x="3562680" y="127914"/>
                  </a:lnTo>
                  <a:lnTo>
                    <a:pt x="3537293" y="123342"/>
                  </a:lnTo>
                  <a:lnTo>
                    <a:pt x="3516896" y="110972"/>
                  </a:lnTo>
                  <a:lnTo>
                    <a:pt x="3499434" y="92900"/>
                  </a:lnTo>
                  <a:lnTo>
                    <a:pt x="3463455" y="45999"/>
                  </a:lnTo>
                  <a:lnTo>
                    <a:pt x="3440480" y="23088"/>
                  </a:lnTo>
                  <a:lnTo>
                    <a:pt x="3411588" y="6438"/>
                  </a:lnTo>
                  <a:lnTo>
                    <a:pt x="3374453" y="0"/>
                  </a:lnTo>
                  <a:lnTo>
                    <a:pt x="3337331" y="6438"/>
                  </a:lnTo>
                  <a:lnTo>
                    <a:pt x="3308439" y="23088"/>
                  </a:lnTo>
                  <a:lnTo>
                    <a:pt x="3285464" y="45999"/>
                  </a:lnTo>
                  <a:lnTo>
                    <a:pt x="3249485" y="92900"/>
                  </a:lnTo>
                  <a:lnTo>
                    <a:pt x="3232035" y="110972"/>
                  </a:lnTo>
                  <a:lnTo>
                    <a:pt x="3211626" y="123342"/>
                  </a:lnTo>
                  <a:lnTo>
                    <a:pt x="3186252" y="127914"/>
                  </a:lnTo>
                  <a:lnTo>
                    <a:pt x="3160865" y="123342"/>
                  </a:lnTo>
                  <a:lnTo>
                    <a:pt x="3140468" y="110972"/>
                  </a:lnTo>
                  <a:lnTo>
                    <a:pt x="3123006" y="92900"/>
                  </a:lnTo>
                  <a:lnTo>
                    <a:pt x="3087027" y="45986"/>
                  </a:lnTo>
                  <a:lnTo>
                    <a:pt x="3064052" y="23088"/>
                  </a:lnTo>
                  <a:lnTo>
                    <a:pt x="3035160" y="6438"/>
                  </a:lnTo>
                  <a:lnTo>
                    <a:pt x="2998025" y="0"/>
                  </a:lnTo>
                  <a:lnTo>
                    <a:pt x="2960903" y="6438"/>
                  </a:lnTo>
                  <a:lnTo>
                    <a:pt x="2932023" y="23088"/>
                  </a:lnTo>
                  <a:lnTo>
                    <a:pt x="2909036" y="45999"/>
                  </a:lnTo>
                  <a:lnTo>
                    <a:pt x="2873070" y="92900"/>
                  </a:lnTo>
                  <a:lnTo>
                    <a:pt x="2855607" y="110972"/>
                  </a:lnTo>
                  <a:lnTo>
                    <a:pt x="2835211" y="123342"/>
                  </a:lnTo>
                  <a:lnTo>
                    <a:pt x="2809837" y="127914"/>
                  </a:lnTo>
                  <a:lnTo>
                    <a:pt x="2784462" y="123342"/>
                  </a:lnTo>
                  <a:lnTo>
                    <a:pt x="2764066" y="110972"/>
                  </a:lnTo>
                  <a:lnTo>
                    <a:pt x="2746603" y="92900"/>
                  </a:lnTo>
                  <a:lnTo>
                    <a:pt x="2710637" y="45999"/>
                  </a:lnTo>
                  <a:lnTo>
                    <a:pt x="2687650" y="23088"/>
                  </a:lnTo>
                  <a:lnTo>
                    <a:pt x="2658757" y="6438"/>
                  </a:lnTo>
                  <a:lnTo>
                    <a:pt x="2621635" y="0"/>
                  </a:lnTo>
                  <a:lnTo>
                    <a:pt x="2584500" y="6438"/>
                  </a:lnTo>
                  <a:lnTo>
                    <a:pt x="2555621" y="23088"/>
                  </a:lnTo>
                  <a:lnTo>
                    <a:pt x="2532634" y="45999"/>
                  </a:lnTo>
                  <a:lnTo>
                    <a:pt x="2496655" y="92900"/>
                  </a:lnTo>
                  <a:lnTo>
                    <a:pt x="2479205" y="110972"/>
                  </a:lnTo>
                  <a:lnTo>
                    <a:pt x="2458809" y="123342"/>
                  </a:lnTo>
                  <a:lnTo>
                    <a:pt x="2433421" y="127914"/>
                  </a:lnTo>
                  <a:lnTo>
                    <a:pt x="2408047" y="123342"/>
                  </a:lnTo>
                  <a:lnTo>
                    <a:pt x="2387638" y="110972"/>
                  </a:lnTo>
                  <a:lnTo>
                    <a:pt x="2370175" y="92900"/>
                  </a:lnTo>
                  <a:lnTo>
                    <a:pt x="2334196" y="45986"/>
                  </a:lnTo>
                  <a:lnTo>
                    <a:pt x="2311209" y="23088"/>
                  </a:lnTo>
                  <a:lnTo>
                    <a:pt x="2282329" y="6438"/>
                  </a:lnTo>
                  <a:lnTo>
                    <a:pt x="2245195" y="0"/>
                  </a:lnTo>
                  <a:lnTo>
                    <a:pt x="2208060" y="6438"/>
                  </a:lnTo>
                  <a:lnTo>
                    <a:pt x="2179167" y="23088"/>
                  </a:lnTo>
                  <a:lnTo>
                    <a:pt x="2156180" y="45986"/>
                  </a:lnTo>
                  <a:lnTo>
                    <a:pt x="2120201" y="92900"/>
                  </a:lnTo>
                  <a:lnTo>
                    <a:pt x="2102739" y="110972"/>
                  </a:lnTo>
                  <a:lnTo>
                    <a:pt x="2082342" y="123342"/>
                  </a:lnTo>
                  <a:lnTo>
                    <a:pt x="2056955" y="127914"/>
                  </a:lnTo>
                  <a:lnTo>
                    <a:pt x="2031580" y="123342"/>
                  </a:lnTo>
                  <a:lnTo>
                    <a:pt x="2011184" y="110972"/>
                  </a:lnTo>
                  <a:lnTo>
                    <a:pt x="1993722" y="92900"/>
                  </a:lnTo>
                  <a:lnTo>
                    <a:pt x="1957743" y="45999"/>
                  </a:lnTo>
                  <a:lnTo>
                    <a:pt x="1934756" y="23088"/>
                  </a:lnTo>
                  <a:lnTo>
                    <a:pt x="1905863" y="6438"/>
                  </a:lnTo>
                  <a:lnTo>
                    <a:pt x="1868728" y="0"/>
                  </a:lnTo>
                  <a:lnTo>
                    <a:pt x="1831594" y="6438"/>
                  </a:lnTo>
                  <a:lnTo>
                    <a:pt x="1802701" y="23088"/>
                  </a:lnTo>
                  <a:lnTo>
                    <a:pt x="1779727" y="45986"/>
                  </a:lnTo>
                  <a:lnTo>
                    <a:pt x="1743735" y="92900"/>
                  </a:lnTo>
                  <a:lnTo>
                    <a:pt x="1726272" y="110972"/>
                  </a:lnTo>
                  <a:lnTo>
                    <a:pt x="1705876" y="123342"/>
                  </a:lnTo>
                  <a:lnTo>
                    <a:pt x="1680502" y="127914"/>
                  </a:lnTo>
                  <a:lnTo>
                    <a:pt x="1655114" y="123342"/>
                  </a:lnTo>
                  <a:lnTo>
                    <a:pt x="1634705" y="110972"/>
                  </a:lnTo>
                  <a:lnTo>
                    <a:pt x="1617243" y="92900"/>
                  </a:lnTo>
                  <a:lnTo>
                    <a:pt x="1581251" y="45986"/>
                  </a:lnTo>
                  <a:lnTo>
                    <a:pt x="1558264" y="23088"/>
                  </a:lnTo>
                  <a:lnTo>
                    <a:pt x="1529372" y="6438"/>
                  </a:lnTo>
                  <a:lnTo>
                    <a:pt x="1492224" y="0"/>
                  </a:lnTo>
                  <a:lnTo>
                    <a:pt x="1455089" y="6438"/>
                  </a:lnTo>
                  <a:lnTo>
                    <a:pt x="1426197" y="23088"/>
                  </a:lnTo>
                  <a:lnTo>
                    <a:pt x="1403210" y="45986"/>
                  </a:lnTo>
                  <a:lnTo>
                    <a:pt x="1367218" y="92900"/>
                  </a:lnTo>
                  <a:lnTo>
                    <a:pt x="1349756" y="110972"/>
                  </a:lnTo>
                  <a:lnTo>
                    <a:pt x="1329347" y="123342"/>
                  </a:lnTo>
                  <a:lnTo>
                    <a:pt x="1303959" y="127914"/>
                  </a:lnTo>
                  <a:lnTo>
                    <a:pt x="1303959" y="163449"/>
                  </a:lnTo>
                  <a:lnTo>
                    <a:pt x="1341094" y="157022"/>
                  </a:lnTo>
                  <a:lnTo>
                    <a:pt x="1369999" y="140373"/>
                  </a:lnTo>
                  <a:lnTo>
                    <a:pt x="1392986" y="117462"/>
                  </a:lnTo>
                  <a:lnTo>
                    <a:pt x="1428965" y="70561"/>
                  </a:lnTo>
                  <a:lnTo>
                    <a:pt x="1446441" y="52489"/>
                  </a:lnTo>
                  <a:lnTo>
                    <a:pt x="1466837" y="40119"/>
                  </a:lnTo>
                  <a:lnTo>
                    <a:pt x="1492224" y="35534"/>
                  </a:lnTo>
                  <a:lnTo>
                    <a:pt x="1517611" y="40119"/>
                  </a:lnTo>
                  <a:lnTo>
                    <a:pt x="1538020" y="52489"/>
                  </a:lnTo>
                  <a:lnTo>
                    <a:pt x="1555483" y="70561"/>
                  </a:lnTo>
                  <a:lnTo>
                    <a:pt x="1591475" y="117462"/>
                  </a:lnTo>
                  <a:lnTo>
                    <a:pt x="1614462" y="140373"/>
                  </a:lnTo>
                  <a:lnTo>
                    <a:pt x="1643354" y="157022"/>
                  </a:lnTo>
                  <a:lnTo>
                    <a:pt x="1680502" y="163449"/>
                  </a:lnTo>
                  <a:lnTo>
                    <a:pt x="1717636" y="157022"/>
                  </a:lnTo>
                  <a:lnTo>
                    <a:pt x="1746529" y="140373"/>
                  </a:lnTo>
                  <a:lnTo>
                    <a:pt x="1769503" y="117462"/>
                  </a:lnTo>
                  <a:lnTo>
                    <a:pt x="1805495" y="70548"/>
                  </a:lnTo>
                  <a:lnTo>
                    <a:pt x="1822945" y="52476"/>
                  </a:lnTo>
                  <a:lnTo>
                    <a:pt x="1843354" y="40119"/>
                  </a:lnTo>
                  <a:lnTo>
                    <a:pt x="1868728" y="35534"/>
                  </a:lnTo>
                  <a:lnTo>
                    <a:pt x="1894116" y="40119"/>
                  </a:lnTo>
                  <a:lnTo>
                    <a:pt x="1914512" y="52489"/>
                  </a:lnTo>
                  <a:lnTo>
                    <a:pt x="1931974" y="70561"/>
                  </a:lnTo>
                  <a:lnTo>
                    <a:pt x="1967953" y="117462"/>
                  </a:lnTo>
                  <a:lnTo>
                    <a:pt x="1990940" y="140373"/>
                  </a:lnTo>
                  <a:lnTo>
                    <a:pt x="2019833" y="157022"/>
                  </a:lnTo>
                  <a:lnTo>
                    <a:pt x="2056955" y="163449"/>
                  </a:lnTo>
                  <a:lnTo>
                    <a:pt x="2094090" y="157022"/>
                  </a:lnTo>
                  <a:lnTo>
                    <a:pt x="2122982" y="140373"/>
                  </a:lnTo>
                  <a:lnTo>
                    <a:pt x="2145969" y="117462"/>
                  </a:lnTo>
                  <a:lnTo>
                    <a:pt x="2181961" y="70548"/>
                  </a:lnTo>
                  <a:lnTo>
                    <a:pt x="2199411" y="52476"/>
                  </a:lnTo>
                  <a:lnTo>
                    <a:pt x="2219807" y="40119"/>
                  </a:lnTo>
                  <a:lnTo>
                    <a:pt x="2245195" y="35534"/>
                  </a:lnTo>
                  <a:lnTo>
                    <a:pt x="2270569" y="40119"/>
                  </a:lnTo>
                  <a:lnTo>
                    <a:pt x="2290965" y="52476"/>
                  </a:lnTo>
                  <a:lnTo>
                    <a:pt x="2308428" y="70548"/>
                  </a:lnTo>
                  <a:lnTo>
                    <a:pt x="2344407" y="117462"/>
                  </a:lnTo>
                  <a:lnTo>
                    <a:pt x="2367394" y="140373"/>
                  </a:lnTo>
                  <a:lnTo>
                    <a:pt x="2396286" y="157022"/>
                  </a:lnTo>
                  <a:lnTo>
                    <a:pt x="2433421" y="163449"/>
                  </a:lnTo>
                  <a:lnTo>
                    <a:pt x="2470556" y="157022"/>
                  </a:lnTo>
                  <a:lnTo>
                    <a:pt x="2499436" y="140373"/>
                  </a:lnTo>
                  <a:lnTo>
                    <a:pt x="2522423" y="117462"/>
                  </a:lnTo>
                  <a:lnTo>
                    <a:pt x="2558389" y="70548"/>
                  </a:lnTo>
                  <a:lnTo>
                    <a:pt x="2575852" y="52476"/>
                  </a:lnTo>
                  <a:lnTo>
                    <a:pt x="2596261" y="40119"/>
                  </a:lnTo>
                  <a:lnTo>
                    <a:pt x="2621635" y="35534"/>
                  </a:lnTo>
                  <a:lnTo>
                    <a:pt x="2647010" y="40119"/>
                  </a:lnTo>
                  <a:lnTo>
                    <a:pt x="2667406" y="52476"/>
                  </a:lnTo>
                  <a:lnTo>
                    <a:pt x="2684869" y="70548"/>
                  </a:lnTo>
                  <a:lnTo>
                    <a:pt x="2720848" y="117462"/>
                  </a:lnTo>
                  <a:lnTo>
                    <a:pt x="2743822" y="140373"/>
                  </a:lnTo>
                  <a:lnTo>
                    <a:pt x="2772714" y="157022"/>
                  </a:lnTo>
                  <a:lnTo>
                    <a:pt x="2809837" y="163449"/>
                  </a:lnTo>
                  <a:lnTo>
                    <a:pt x="2846971" y="157022"/>
                  </a:lnTo>
                  <a:lnTo>
                    <a:pt x="2875851" y="140373"/>
                  </a:lnTo>
                  <a:lnTo>
                    <a:pt x="2898825" y="117462"/>
                  </a:lnTo>
                  <a:lnTo>
                    <a:pt x="2934805" y="70548"/>
                  </a:lnTo>
                  <a:lnTo>
                    <a:pt x="2952254" y="52476"/>
                  </a:lnTo>
                  <a:lnTo>
                    <a:pt x="2972651" y="40119"/>
                  </a:lnTo>
                  <a:lnTo>
                    <a:pt x="2998025" y="35534"/>
                  </a:lnTo>
                  <a:lnTo>
                    <a:pt x="3023400" y="40119"/>
                  </a:lnTo>
                  <a:lnTo>
                    <a:pt x="3043809" y="52476"/>
                  </a:lnTo>
                  <a:lnTo>
                    <a:pt x="3061258" y="70548"/>
                  </a:lnTo>
                  <a:lnTo>
                    <a:pt x="3097250" y="117462"/>
                  </a:lnTo>
                  <a:lnTo>
                    <a:pt x="3120237" y="140373"/>
                  </a:lnTo>
                  <a:lnTo>
                    <a:pt x="3149117" y="157022"/>
                  </a:lnTo>
                  <a:lnTo>
                    <a:pt x="3186252" y="163449"/>
                  </a:lnTo>
                  <a:lnTo>
                    <a:pt x="3223387" y="157022"/>
                  </a:lnTo>
                  <a:lnTo>
                    <a:pt x="3252279" y="140373"/>
                  </a:lnTo>
                  <a:lnTo>
                    <a:pt x="3275253" y="117462"/>
                  </a:lnTo>
                  <a:lnTo>
                    <a:pt x="3311233" y="70548"/>
                  </a:lnTo>
                  <a:lnTo>
                    <a:pt x="3328682" y="52476"/>
                  </a:lnTo>
                  <a:lnTo>
                    <a:pt x="3349091" y="40119"/>
                  </a:lnTo>
                  <a:lnTo>
                    <a:pt x="3374466" y="35534"/>
                  </a:lnTo>
                  <a:lnTo>
                    <a:pt x="3399840" y="40119"/>
                  </a:lnTo>
                  <a:lnTo>
                    <a:pt x="3420249" y="52476"/>
                  </a:lnTo>
                  <a:lnTo>
                    <a:pt x="3437699" y="70548"/>
                  </a:lnTo>
                  <a:lnTo>
                    <a:pt x="3473678" y="117462"/>
                  </a:lnTo>
                  <a:lnTo>
                    <a:pt x="3496665" y="140373"/>
                  </a:lnTo>
                  <a:lnTo>
                    <a:pt x="3525558" y="157022"/>
                  </a:lnTo>
                  <a:lnTo>
                    <a:pt x="3562680" y="163449"/>
                  </a:lnTo>
                  <a:lnTo>
                    <a:pt x="3599815" y="157022"/>
                  </a:lnTo>
                  <a:lnTo>
                    <a:pt x="3628694" y="140373"/>
                  </a:lnTo>
                  <a:lnTo>
                    <a:pt x="3651681" y="117462"/>
                  </a:lnTo>
                  <a:lnTo>
                    <a:pt x="3687648" y="70548"/>
                  </a:lnTo>
                  <a:lnTo>
                    <a:pt x="3705110" y="52476"/>
                  </a:lnTo>
                  <a:lnTo>
                    <a:pt x="3725519" y="40119"/>
                  </a:lnTo>
                  <a:lnTo>
                    <a:pt x="3750894" y="35534"/>
                  </a:lnTo>
                  <a:lnTo>
                    <a:pt x="3776281" y="40119"/>
                  </a:lnTo>
                  <a:lnTo>
                    <a:pt x="3796677" y="52476"/>
                  </a:lnTo>
                  <a:lnTo>
                    <a:pt x="3814127" y="70548"/>
                  </a:lnTo>
                  <a:lnTo>
                    <a:pt x="3830688" y="92252"/>
                  </a:lnTo>
                  <a:lnTo>
                    <a:pt x="3850106" y="117462"/>
                  </a:lnTo>
                  <a:lnTo>
                    <a:pt x="3873081" y="140373"/>
                  </a:lnTo>
                  <a:lnTo>
                    <a:pt x="3901973" y="157022"/>
                  </a:lnTo>
                  <a:lnTo>
                    <a:pt x="3939095" y="163449"/>
                  </a:lnTo>
                  <a:lnTo>
                    <a:pt x="3939095" y="127914"/>
                  </a:lnTo>
                  <a:close/>
                </a:path>
              </a:pathLst>
            </a:custGeom>
            <a:solidFill>
              <a:srgbClr val="0D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3021225" y="4567779"/>
              <a:ext cx="386715" cy="338455"/>
            </a:xfrm>
            <a:custGeom>
              <a:avLst/>
              <a:gdLst/>
              <a:ahLst/>
              <a:cxnLst/>
              <a:rect l="l" t="t" r="r" b="b"/>
              <a:pathLst>
                <a:path w="386715" h="338454">
                  <a:moveTo>
                    <a:pt x="386335" y="338044"/>
                  </a:moveTo>
                  <a:lnTo>
                    <a:pt x="0" y="338044"/>
                  </a:lnTo>
                  <a:lnTo>
                    <a:pt x="193167" y="0"/>
                  </a:lnTo>
                  <a:lnTo>
                    <a:pt x="386335" y="338044"/>
                  </a:lnTo>
                  <a:close/>
                </a:path>
              </a:pathLst>
            </a:custGeom>
            <a:solidFill>
              <a:srgbClr val="4D6F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2214276" y="4719929"/>
              <a:ext cx="4618355" cy="532130"/>
            </a:xfrm>
            <a:custGeom>
              <a:avLst/>
              <a:gdLst/>
              <a:ahLst/>
              <a:cxnLst/>
              <a:rect l="l" t="t" r="r" b="b"/>
              <a:pathLst>
                <a:path w="4618355" h="532129">
                  <a:moveTo>
                    <a:pt x="4617974" y="529272"/>
                  </a:moveTo>
                  <a:lnTo>
                    <a:pt x="4615358" y="476110"/>
                  </a:lnTo>
                  <a:lnTo>
                    <a:pt x="4607534" y="423938"/>
                  </a:lnTo>
                  <a:lnTo>
                    <a:pt x="4594530" y="372935"/>
                  </a:lnTo>
                  <a:lnTo>
                    <a:pt x="4576381" y="323265"/>
                  </a:lnTo>
                  <a:lnTo>
                    <a:pt x="4554258" y="277228"/>
                  </a:lnTo>
                  <a:lnTo>
                    <a:pt x="4527905" y="233743"/>
                  </a:lnTo>
                  <a:lnTo>
                    <a:pt x="4497451" y="192963"/>
                  </a:lnTo>
                  <a:lnTo>
                    <a:pt x="4462970" y="155041"/>
                  </a:lnTo>
                  <a:lnTo>
                    <a:pt x="4425035" y="120561"/>
                  </a:lnTo>
                  <a:lnTo>
                    <a:pt x="4384268" y="90106"/>
                  </a:lnTo>
                  <a:lnTo>
                    <a:pt x="4340784" y="63754"/>
                  </a:lnTo>
                  <a:lnTo>
                    <a:pt x="4294746" y="41617"/>
                  </a:lnTo>
                  <a:lnTo>
                    <a:pt x="4245076" y="23482"/>
                  </a:lnTo>
                  <a:lnTo>
                    <a:pt x="4194060" y="10477"/>
                  </a:lnTo>
                  <a:lnTo>
                    <a:pt x="4141889" y="2641"/>
                  </a:lnTo>
                  <a:lnTo>
                    <a:pt x="4088879" y="38"/>
                  </a:lnTo>
                  <a:lnTo>
                    <a:pt x="1058468" y="0"/>
                  </a:lnTo>
                  <a:lnTo>
                    <a:pt x="472135" y="0"/>
                  </a:lnTo>
                  <a:lnTo>
                    <a:pt x="0" y="0"/>
                  </a:lnTo>
                  <a:lnTo>
                    <a:pt x="0" y="2501"/>
                  </a:lnTo>
                  <a:lnTo>
                    <a:pt x="2616" y="55651"/>
                  </a:lnTo>
                  <a:lnTo>
                    <a:pt x="10439" y="107823"/>
                  </a:lnTo>
                  <a:lnTo>
                    <a:pt x="23444" y="158838"/>
                  </a:lnTo>
                  <a:lnTo>
                    <a:pt x="41592" y="208508"/>
                  </a:lnTo>
                  <a:lnTo>
                    <a:pt x="63715" y="254546"/>
                  </a:lnTo>
                  <a:lnTo>
                    <a:pt x="90068" y="298030"/>
                  </a:lnTo>
                  <a:lnTo>
                    <a:pt x="120523" y="338797"/>
                  </a:lnTo>
                  <a:lnTo>
                    <a:pt x="155003" y="376732"/>
                  </a:lnTo>
                  <a:lnTo>
                    <a:pt x="192938" y="411213"/>
                  </a:lnTo>
                  <a:lnTo>
                    <a:pt x="233705" y="441667"/>
                  </a:lnTo>
                  <a:lnTo>
                    <a:pt x="277190" y="468020"/>
                  </a:lnTo>
                  <a:lnTo>
                    <a:pt x="323227" y="490143"/>
                  </a:lnTo>
                  <a:lnTo>
                    <a:pt x="372897" y="508292"/>
                  </a:lnTo>
                  <a:lnTo>
                    <a:pt x="423900" y="521296"/>
                  </a:lnTo>
                  <a:lnTo>
                    <a:pt x="472135" y="528535"/>
                  </a:lnTo>
                  <a:lnTo>
                    <a:pt x="472135" y="531812"/>
                  </a:lnTo>
                  <a:lnTo>
                    <a:pt x="4088879" y="531812"/>
                  </a:lnTo>
                  <a:lnTo>
                    <a:pt x="4617974" y="531761"/>
                  </a:lnTo>
                  <a:lnTo>
                    <a:pt x="4617974" y="529272"/>
                  </a:lnTo>
                  <a:close/>
                </a:path>
              </a:pathLst>
            </a:custGeom>
            <a:solidFill>
              <a:srgbClr val="0D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2382088" y="4567779"/>
              <a:ext cx="828675" cy="418465"/>
            </a:xfrm>
            <a:custGeom>
              <a:avLst/>
              <a:gdLst/>
              <a:ahLst/>
              <a:cxnLst/>
              <a:rect l="l" t="t" r="r" b="b"/>
              <a:pathLst>
                <a:path w="828675" h="418464">
                  <a:moveTo>
                    <a:pt x="415923" y="417888"/>
                  </a:moveTo>
                  <a:lnTo>
                    <a:pt x="374150" y="415831"/>
                  </a:lnTo>
                  <a:lnTo>
                    <a:pt x="333149" y="409678"/>
                  </a:lnTo>
                  <a:lnTo>
                    <a:pt x="293060" y="399459"/>
                  </a:lnTo>
                  <a:lnTo>
                    <a:pt x="254026" y="385201"/>
                  </a:lnTo>
                  <a:lnTo>
                    <a:pt x="217846" y="367808"/>
                  </a:lnTo>
                  <a:lnTo>
                    <a:pt x="183674" y="347102"/>
                  </a:lnTo>
                  <a:lnTo>
                    <a:pt x="151627" y="323163"/>
                  </a:lnTo>
                  <a:lnTo>
                    <a:pt x="121821" y="296067"/>
                  </a:lnTo>
                  <a:lnTo>
                    <a:pt x="94725" y="266260"/>
                  </a:lnTo>
                  <a:lnTo>
                    <a:pt x="70785" y="234213"/>
                  </a:lnTo>
                  <a:lnTo>
                    <a:pt x="50079" y="200041"/>
                  </a:lnTo>
                  <a:lnTo>
                    <a:pt x="32686" y="163861"/>
                  </a:lnTo>
                  <a:lnTo>
                    <a:pt x="18428" y="124827"/>
                  </a:lnTo>
                  <a:lnTo>
                    <a:pt x="8209" y="84739"/>
                  </a:lnTo>
                  <a:lnTo>
                    <a:pt x="2057" y="43737"/>
                  </a:lnTo>
                  <a:lnTo>
                    <a:pt x="0" y="1964"/>
                  </a:lnTo>
                  <a:lnTo>
                    <a:pt x="0" y="0"/>
                  </a:lnTo>
                  <a:lnTo>
                    <a:pt x="828244" y="0"/>
                  </a:lnTo>
                  <a:lnTo>
                    <a:pt x="828244" y="54039"/>
                  </a:lnTo>
                  <a:lnTo>
                    <a:pt x="813418" y="124827"/>
                  </a:lnTo>
                  <a:lnTo>
                    <a:pt x="799161" y="163861"/>
                  </a:lnTo>
                  <a:lnTo>
                    <a:pt x="781767" y="200041"/>
                  </a:lnTo>
                  <a:lnTo>
                    <a:pt x="761062" y="234213"/>
                  </a:lnTo>
                  <a:lnTo>
                    <a:pt x="737122" y="266260"/>
                  </a:lnTo>
                  <a:lnTo>
                    <a:pt x="710026" y="296067"/>
                  </a:lnTo>
                  <a:lnTo>
                    <a:pt x="680219" y="323163"/>
                  </a:lnTo>
                  <a:lnTo>
                    <a:pt x="648172" y="347102"/>
                  </a:lnTo>
                  <a:lnTo>
                    <a:pt x="614000" y="367808"/>
                  </a:lnTo>
                  <a:lnTo>
                    <a:pt x="577820" y="385201"/>
                  </a:lnTo>
                  <a:lnTo>
                    <a:pt x="538787" y="399459"/>
                  </a:lnTo>
                  <a:lnTo>
                    <a:pt x="498698" y="409678"/>
                  </a:lnTo>
                  <a:lnTo>
                    <a:pt x="457696" y="415831"/>
                  </a:lnTo>
                  <a:lnTo>
                    <a:pt x="415923" y="417888"/>
                  </a:lnTo>
                  <a:close/>
                </a:path>
              </a:pathLst>
            </a:custGeom>
            <a:solidFill>
              <a:srgbClr val="9DB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3383311" y="4737420"/>
            <a:ext cx="250507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25" dirty="0">
                <a:solidFill>
                  <a:srgbClr val="FFFFFF"/>
                </a:solidFill>
                <a:latin typeface="Cambria"/>
                <a:cs typeface="Cambria"/>
              </a:rPr>
              <a:t>Transparansi</a:t>
            </a:r>
            <a:r>
              <a:rPr sz="2500" b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00" b="1" spc="10" dirty="0">
                <a:solidFill>
                  <a:srgbClr val="FFFFFF"/>
                </a:solidFill>
                <a:latin typeface="Cambria"/>
                <a:cs typeface="Cambria"/>
              </a:rPr>
              <a:t>03</a:t>
            </a:r>
            <a:endParaRPr sz="2500">
              <a:latin typeface="Cambria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16000" y="9219913"/>
            <a:ext cx="1778635" cy="4318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500" dirty="0">
                <a:solidFill>
                  <a:srgbClr val="0D4E4E"/>
                </a:solidFill>
                <a:latin typeface="Georgia"/>
                <a:cs typeface="Georgia"/>
              </a:rPr>
              <a:t>Halaman</a:t>
            </a:r>
            <a:r>
              <a:rPr sz="2500" spc="-15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500" spc="-25" dirty="0">
                <a:solidFill>
                  <a:srgbClr val="0D4E4E"/>
                </a:solidFill>
                <a:latin typeface="Georgia"/>
                <a:cs typeface="Georgia"/>
              </a:rPr>
              <a:t>02</a:t>
            </a:r>
            <a:endParaRPr sz="2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5586" y="3496394"/>
            <a:ext cx="4217035" cy="4625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00"/>
              </a:spcBef>
            </a:pPr>
            <a:r>
              <a:rPr sz="7000" b="1" i="1" spc="-320" dirty="0">
                <a:solidFill>
                  <a:srgbClr val="0D4E4E"/>
                </a:solidFill>
                <a:latin typeface="Arial"/>
                <a:cs typeface="Arial"/>
              </a:rPr>
              <a:t>01</a:t>
            </a:r>
            <a:endParaRPr sz="7000">
              <a:latin typeface="Arial"/>
              <a:cs typeface="Arial"/>
            </a:endParaRPr>
          </a:p>
          <a:p>
            <a:pPr marL="12700" marR="5080" algn="just">
              <a:lnSpc>
                <a:spcPct val="119800"/>
              </a:lnSpc>
              <a:spcBef>
                <a:spcPts val="3669"/>
              </a:spcBef>
            </a:pPr>
            <a:r>
              <a:rPr sz="2400" b="1" spc="95" dirty="0">
                <a:solidFill>
                  <a:srgbClr val="0D4E4E"/>
                </a:solidFill>
                <a:latin typeface="Cambria"/>
                <a:cs typeface="Cambria"/>
              </a:rPr>
              <a:t>M</a:t>
            </a:r>
            <a:r>
              <a:rPr sz="2400" b="1" spc="-235" dirty="0">
                <a:solidFill>
                  <a:srgbClr val="0D4E4E"/>
                </a:solidFill>
                <a:latin typeface="Cambria"/>
                <a:cs typeface="Cambria"/>
              </a:rPr>
              <a:t>a</a:t>
            </a:r>
            <a:r>
              <a:rPr sz="2400" b="1" spc="-145" dirty="0">
                <a:solidFill>
                  <a:srgbClr val="0D4E4E"/>
                </a:solidFill>
                <a:latin typeface="Cambria"/>
                <a:cs typeface="Cambria"/>
              </a:rPr>
              <a:t>s</a:t>
            </a:r>
            <a:r>
              <a:rPr sz="2400" b="1" spc="-160" dirty="0">
                <a:solidFill>
                  <a:srgbClr val="0D4E4E"/>
                </a:solidFill>
                <a:latin typeface="Cambria"/>
                <a:cs typeface="Cambria"/>
              </a:rPr>
              <a:t>y</a:t>
            </a:r>
            <a:r>
              <a:rPr sz="2400" b="1" spc="-235" dirty="0">
                <a:solidFill>
                  <a:srgbClr val="0D4E4E"/>
                </a:solidFill>
                <a:latin typeface="Cambria"/>
                <a:cs typeface="Cambria"/>
              </a:rPr>
              <a:t>a</a:t>
            </a:r>
            <a:r>
              <a:rPr sz="2400" b="1" spc="-165" dirty="0">
                <a:solidFill>
                  <a:srgbClr val="0D4E4E"/>
                </a:solidFill>
                <a:latin typeface="Cambria"/>
                <a:cs typeface="Cambria"/>
              </a:rPr>
              <a:t>r</a:t>
            </a:r>
            <a:r>
              <a:rPr sz="2400" b="1" spc="-235" dirty="0">
                <a:solidFill>
                  <a:srgbClr val="0D4E4E"/>
                </a:solidFill>
                <a:latin typeface="Cambria"/>
                <a:cs typeface="Cambria"/>
              </a:rPr>
              <a:t>a</a:t>
            </a:r>
            <a:r>
              <a:rPr sz="2400" b="1" spc="-200" dirty="0">
                <a:solidFill>
                  <a:srgbClr val="0D4E4E"/>
                </a:solidFill>
                <a:latin typeface="Cambria"/>
                <a:cs typeface="Cambria"/>
              </a:rPr>
              <a:t>k</a:t>
            </a:r>
            <a:r>
              <a:rPr sz="2400" b="1" spc="-235" dirty="0">
                <a:solidFill>
                  <a:srgbClr val="0D4E4E"/>
                </a:solidFill>
                <a:latin typeface="Cambria"/>
                <a:cs typeface="Cambria"/>
              </a:rPr>
              <a:t>a</a:t>
            </a:r>
            <a:r>
              <a:rPr sz="2400" b="1" spc="110" dirty="0">
                <a:solidFill>
                  <a:srgbClr val="0D4E4E"/>
                </a:solidFill>
                <a:latin typeface="Cambria"/>
                <a:cs typeface="Cambria"/>
              </a:rPr>
              <a:t>t</a:t>
            </a:r>
            <a:r>
              <a:rPr sz="2400" b="1" spc="-85" dirty="0">
                <a:solidFill>
                  <a:srgbClr val="0D4E4E"/>
                </a:solidFill>
                <a:latin typeface="Cambria"/>
                <a:cs typeface="Cambria"/>
              </a:rPr>
              <a:t> </a:t>
            </a:r>
            <a:r>
              <a:rPr sz="2400" b="1" spc="-5" dirty="0">
                <a:solidFill>
                  <a:srgbClr val="0D4E4E"/>
                </a:solidFill>
                <a:latin typeface="Cambria"/>
                <a:cs typeface="Cambria"/>
              </a:rPr>
              <a:t>U</a:t>
            </a:r>
            <a:r>
              <a:rPr sz="2400" b="1" spc="-135" dirty="0">
                <a:solidFill>
                  <a:srgbClr val="0D4E4E"/>
                </a:solidFill>
                <a:latin typeface="Cambria"/>
                <a:cs typeface="Cambria"/>
              </a:rPr>
              <a:t>m</a:t>
            </a:r>
            <a:r>
              <a:rPr sz="2400" b="1" spc="-155" dirty="0">
                <a:solidFill>
                  <a:srgbClr val="0D4E4E"/>
                </a:solidFill>
                <a:latin typeface="Cambria"/>
                <a:cs typeface="Cambria"/>
              </a:rPr>
              <a:t>u</a:t>
            </a:r>
            <a:r>
              <a:rPr sz="2400" b="1" spc="70" dirty="0">
                <a:solidFill>
                  <a:srgbClr val="0D4E4E"/>
                </a:solidFill>
                <a:latin typeface="Cambria"/>
                <a:cs typeface="Cambria"/>
              </a:rPr>
              <a:t>m</a:t>
            </a:r>
            <a:r>
              <a:rPr sz="2400" b="1" spc="-85" dirty="0">
                <a:solidFill>
                  <a:srgbClr val="0D4E4E"/>
                </a:solidFill>
                <a:latin typeface="Cambria"/>
                <a:cs typeface="Cambria"/>
              </a:rPr>
              <a:t> </a:t>
            </a:r>
            <a:r>
              <a:rPr sz="2400" spc="-45" dirty="0">
                <a:solidFill>
                  <a:srgbClr val="0D4E4E"/>
                </a:solidFill>
                <a:latin typeface="Calibri"/>
                <a:cs typeface="Calibri"/>
              </a:rPr>
              <a:t>:</a:t>
            </a:r>
            <a:r>
              <a:rPr sz="2400" spc="-10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D4E4E"/>
                </a:solidFill>
                <a:latin typeface="Calibri"/>
                <a:cs typeface="Calibri"/>
              </a:rPr>
              <a:t>In</a:t>
            </a:r>
            <a:r>
              <a:rPr sz="2400" spc="-35" dirty="0">
                <a:solidFill>
                  <a:srgbClr val="0D4E4E"/>
                </a:solidFill>
                <a:latin typeface="Calibri"/>
                <a:cs typeface="Calibri"/>
              </a:rPr>
              <a:t>d</a:t>
            </a:r>
            <a:r>
              <a:rPr sz="2400" spc="-85" dirty="0">
                <a:solidFill>
                  <a:srgbClr val="0D4E4E"/>
                </a:solidFill>
                <a:latin typeface="Calibri"/>
                <a:cs typeface="Calibri"/>
              </a:rPr>
              <a:t>i</a:t>
            </a:r>
            <a:r>
              <a:rPr sz="2400" spc="-80" dirty="0">
                <a:solidFill>
                  <a:srgbClr val="0D4E4E"/>
                </a:solidFill>
                <a:latin typeface="Calibri"/>
                <a:cs typeface="Calibri"/>
              </a:rPr>
              <a:t>v</a:t>
            </a:r>
            <a:r>
              <a:rPr sz="2400" spc="-85" dirty="0">
                <a:solidFill>
                  <a:srgbClr val="0D4E4E"/>
                </a:solidFill>
                <a:latin typeface="Calibri"/>
                <a:cs typeface="Calibri"/>
              </a:rPr>
              <a:t>i</a:t>
            </a:r>
            <a:r>
              <a:rPr sz="2400" spc="-35" dirty="0">
                <a:solidFill>
                  <a:srgbClr val="0D4E4E"/>
                </a:solidFill>
                <a:latin typeface="Calibri"/>
                <a:cs typeface="Calibri"/>
              </a:rPr>
              <a:t>d</a:t>
            </a:r>
            <a:r>
              <a:rPr sz="2400" spc="170" dirty="0">
                <a:solidFill>
                  <a:srgbClr val="0D4E4E"/>
                </a:solidFill>
                <a:latin typeface="Calibri"/>
                <a:cs typeface="Calibri"/>
              </a:rPr>
              <a:t>u</a:t>
            </a:r>
            <a:r>
              <a:rPr sz="2400" spc="-10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400" spc="-120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400" spc="-85" dirty="0">
                <a:solidFill>
                  <a:srgbClr val="0D4E4E"/>
                </a:solidFill>
                <a:latin typeface="Calibri"/>
                <a:cs typeface="Calibri"/>
              </a:rPr>
              <a:t>t</a:t>
            </a:r>
            <a:r>
              <a:rPr sz="2400" spc="-120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400" spc="105" dirty="0">
                <a:solidFill>
                  <a:srgbClr val="0D4E4E"/>
                </a:solidFill>
                <a:latin typeface="Calibri"/>
                <a:cs typeface="Calibri"/>
              </a:rPr>
              <a:t>u  </a:t>
            </a:r>
            <a:r>
              <a:rPr sz="2400" spc="-35" dirty="0">
                <a:solidFill>
                  <a:srgbClr val="0D4E4E"/>
                </a:solidFill>
                <a:latin typeface="Calibri"/>
                <a:cs typeface="Calibri"/>
              </a:rPr>
              <a:t>keluarga </a:t>
            </a:r>
            <a:r>
              <a:rPr sz="2400" spc="10" dirty="0">
                <a:solidFill>
                  <a:srgbClr val="0D4E4E"/>
                </a:solidFill>
                <a:latin typeface="Calibri"/>
                <a:cs typeface="Calibri"/>
              </a:rPr>
              <a:t>yang </a:t>
            </a:r>
            <a:r>
              <a:rPr sz="2400" dirty="0">
                <a:solidFill>
                  <a:srgbClr val="0D4E4E"/>
                </a:solidFill>
                <a:latin typeface="Calibri"/>
                <a:cs typeface="Calibri"/>
              </a:rPr>
              <a:t>ingin </a:t>
            </a:r>
            <a:r>
              <a:rPr sz="2400" spc="-50" dirty="0">
                <a:solidFill>
                  <a:srgbClr val="0D4E4E"/>
                </a:solidFill>
                <a:latin typeface="Calibri"/>
                <a:cs typeface="Calibri"/>
              </a:rPr>
              <a:t>berpartisipasi </a:t>
            </a:r>
            <a:r>
              <a:rPr sz="2400" spc="-4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0D4E4E"/>
                </a:solidFill>
                <a:latin typeface="Calibri"/>
                <a:cs typeface="Calibri"/>
              </a:rPr>
              <a:t>dalam</a:t>
            </a:r>
            <a:r>
              <a:rPr sz="2400" spc="-24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400" spc="-55" dirty="0">
                <a:solidFill>
                  <a:srgbClr val="0D4E4E"/>
                </a:solidFill>
                <a:latin typeface="Calibri"/>
                <a:cs typeface="Calibri"/>
              </a:rPr>
              <a:t>pengelolaan</a:t>
            </a:r>
            <a:r>
              <a:rPr sz="2400" spc="-24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D4E4E"/>
                </a:solidFill>
                <a:latin typeface="Calibri"/>
                <a:cs typeface="Calibri"/>
              </a:rPr>
              <a:t>sampah</a:t>
            </a:r>
            <a:r>
              <a:rPr sz="2400" spc="-24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D4E4E"/>
                </a:solidFill>
                <a:latin typeface="Calibri"/>
                <a:cs typeface="Calibri"/>
              </a:rPr>
              <a:t>dengan </a:t>
            </a:r>
            <a:r>
              <a:rPr sz="2400" spc="-53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0D4E4E"/>
                </a:solidFill>
                <a:latin typeface="Calibri"/>
                <a:cs typeface="Calibri"/>
              </a:rPr>
              <a:t>menyetorkan </a:t>
            </a:r>
            <a:r>
              <a:rPr sz="2400" spc="-20" dirty="0">
                <a:solidFill>
                  <a:srgbClr val="0D4E4E"/>
                </a:solidFill>
                <a:latin typeface="Calibri"/>
                <a:cs typeface="Calibri"/>
              </a:rPr>
              <a:t>sampah </a:t>
            </a:r>
            <a:r>
              <a:rPr sz="2400" spc="10" dirty="0">
                <a:solidFill>
                  <a:srgbClr val="0D4E4E"/>
                </a:solidFill>
                <a:latin typeface="Calibri"/>
                <a:cs typeface="Calibri"/>
              </a:rPr>
              <a:t>yang </a:t>
            </a:r>
            <a:r>
              <a:rPr sz="2400" spc="-35" dirty="0">
                <a:solidFill>
                  <a:srgbClr val="0D4E4E"/>
                </a:solidFill>
                <a:latin typeface="Calibri"/>
                <a:cs typeface="Calibri"/>
              </a:rPr>
              <a:t>dapat </a:t>
            </a:r>
            <a:r>
              <a:rPr sz="2400" spc="-3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D4E4E"/>
                </a:solidFill>
                <a:latin typeface="Calibri"/>
                <a:cs typeface="Calibri"/>
              </a:rPr>
              <a:t>didaur ulang </a:t>
            </a:r>
            <a:r>
              <a:rPr sz="2400" spc="45" dirty="0">
                <a:solidFill>
                  <a:srgbClr val="0D4E4E"/>
                </a:solidFill>
                <a:latin typeface="Calibri"/>
                <a:cs typeface="Calibri"/>
              </a:rPr>
              <a:t>ke </a:t>
            </a:r>
            <a:r>
              <a:rPr sz="2400" dirty="0">
                <a:solidFill>
                  <a:srgbClr val="0D4E4E"/>
                </a:solidFill>
                <a:latin typeface="Calibri"/>
                <a:cs typeface="Calibri"/>
              </a:rPr>
              <a:t>bank </a:t>
            </a:r>
            <a:r>
              <a:rPr sz="2400" spc="-20" dirty="0">
                <a:solidFill>
                  <a:srgbClr val="0D4E4E"/>
                </a:solidFill>
                <a:latin typeface="Calibri"/>
                <a:cs typeface="Calibri"/>
              </a:rPr>
              <a:t>sampah </a:t>
            </a:r>
            <a:r>
              <a:rPr sz="2400" spc="15" dirty="0">
                <a:solidFill>
                  <a:srgbClr val="0D4E4E"/>
                </a:solidFill>
                <a:latin typeface="Calibri"/>
                <a:cs typeface="Calibri"/>
              </a:rPr>
              <a:t>dan </a:t>
            </a:r>
            <a:r>
              <a:rPr sz="2400" spc="-53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0D4E4E"/>
                </a:solidFill>
                <a:latin typeface="Calibri"/>
                <a:cs typeface="Calibri"/>
              </a:rPr>
              <a:t>mendapatkan</a:t>
            </a:r>
            <a:r>
              <a:rPr sz="2400" spc="-3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0D4E4E"/>
                </a:solidFill>
                <a:latin typeface="Calibri"/>
                <a:cs typeface="Calibri"/>
              </a:rPr>
              <a:t>imbalan</a:t>
            </a:r>
            <a:r>
              <a:rPr sz="2400" spc="-3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0D4E4E"/>
                </a:solidFill>
                <a:latin typeface="Calibri"/>
                <a:cs typeface="Calibri"/>
              </a:rPr>
              <a:t>atau</a:t>
            </a:r>
            <a:r>
              <a:rPr sz="2400" spc="-3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4E4E"/>
                </a:solidFill>
                <a:latin typeface="Calibri"/>
                <a:cs typeface="Calibri"/>
              </a:rPr>
              <a:t>poin </a:t>
            </a:r>
            <a:r>
              <a:rPr sz="2400" spc="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0D4E4E"/>
                </a:solidFill>
                <a:latin typeface="Calibri"/>
                <a:cs typeface="Calibri"/>
              </a:rPr>
              <a:t>s</a:t>
            </a:r>
            <a:r>
              <a:rPr sz="2400" spc="-100" dirty="0">
                <a:solidFill>
                  <a:srgbClr val="0D4E4E"/>
                </a:solidFill>
                <a:latin typeface="Calibri"/>
                <a:cs typeface="Calibri"/>
              </a:rPr>
              <a:t>e</a:t>
            </a:r>
            <a:r>
              <a:rPr sz="2400" spc="-70" dirty="0">
                <a:solidFill>
                  <a:srgbClr val="0D4E4E"/>
                </a:solidFill>
                <a:latin typeface="Calibri"/>
                <a:cs typeface="Calibri"/>
              </a:rPr>
              <a:t>b</a:t>
            </a:r>
            <a:r>
              <a:rPr sz="2400" spc="-120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0D4E4E"/>
                </a:solidFill>
                <a:latin typeface="Calibri"/>
                <a:cs typeface="Calibri"/>
              </a:rPr>
              <a:t>g</a:t>
            </a:r>
            <a:r>
              <a:rPr sz="2400" spc="-120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400" spc="120" dirty="0">
                <a:solidFill>
                  <a:srgbClr val="0D4E4E"/>
                </a:solidFill>
                <a:latin typeface="Calibri"/>
                <a:cs typeface="Calibri"/>
              </a:rPr>
              <a:t>i</a:t>
            </a:r>
            <a:r>
              <a:rPr sz="2400" spc="-32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D4E4E"/>
                </a:solidFill>
                <a:latin typeface="Calibri"/>
                <a:cs typeface="Calibri"/>
              </a:rPr>
              <a:t>g</a:t>
            </a:r>
            <a:r>
              <a:rPr sz="2400" spc="-120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0D4E4E"/>
                </a:solidFill>
                <a:latin typeface="Calibri"/>
                <a:cs typeface="Calibri"/>
              </a:rPr>
              <a:t>nt</a:t>
            </a:r>
            <a:r>
              <a:rPr sz="2400" spc="-85" dirty="0">
                <a:solidFill>
                  <a:srgbClr val="0D4E4E"/>
                </a:solidFill>
                <a:latin typeface="Calibri"/>
                <a:cs typeface="Calibri"/>
              </a:rPr>
              <a:t>i</a:t>
            </a:r>
            <a:r>
              <a:rPr sz="2400" spc="-10" dirty="0">
                <a:solidFill>
                  <a:srgbClr val="0D4E4E"/>
                </a:solidFill>
                <a:latin typeface="Calibri"/>
                <a:cs typeface="Calibri"/>
              </a:rPr>
              <a:t>n</a:t>
            </a:r>
            <a:r>
              <a:rPr sz="2400" spc="-25" dirty="0">
                <a:solidFill>
                  <a:srgbClr val="0D4E4E"/>
                </a:solidFill>
                <a:latin typeface="Calibri"/>
                <a:cs typeface="Calibri"/>
              </a:rPr>
              <a:t>y</a:t>
            </a:r>
            <a:r>
              <a:rPr sz="2400" spc="-120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0D4E4E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693024" y="3200684"/>
            <a:ext cx="4991100" cy="5704840"/>
            <a:chOff x="6693024" y="3200684"/>
            <a:chExt cx="4991100" cy="5704840"/>
          </a:xfrm>
        </p:grpSpPr>
        <p:sp>
          <p:nvSpPr>
            <p:cNvPr id="4" name="object 4"/>
            <p:cNvSpPr/>
            <p:nvPr/>
          </p:nvSpPr>
          <p:spPr>
            <a:xfrm>
              <a:off x="6873999" y="4479958"/>
              <a:ext cx="4747895" cy="4358640"/>
            </a:xfrm>
            <a:custGeom>
              <a:avLst/>
              <a:gdLst/>
              <a:ahLst/>
              <a:cxnLst/>
              <a:rect l="l" t="t" r="r" b="b"/>
              <a:pathLst>
                <a:path w="4747895" h="4358640">
                  <a:moveTo>
                    <a:pt x="4262055" y="4358612"/>
                  </a:moveTo>
                  <a:lnTo>
                    <a:pt x="485767" y="4358612"/>
                  </a:lnTo>
                  <a:lnTo>
                    <a:pt x="437761" y="4356235"/>
                  </a:lnTo>
                  <a:lnTo>
                    <a:pt x="390562" y="4349192"/>
                  </a:lnTo>
                  <a:lnTo>
                    <a:pt x="344494" y="4337615"/>
                  </a:lnTo>
                  <a:lnTo>
                    <a:pt x="299876" y="4321635"/>
                  </a:lnTo>
                  <a:lnTo>
                    <a:pt x="257027" y="4301385"/>
                  </a:lnTo>
                  <a:lnTo>
                    <a:pt x="216266" y="4276996"/>
                  </a:lnTo>
                  <a:lnTo>
                    <a:pt x="177911" y="4248601"/>
                  </a:lnTo>
                  <a:lnTo>
                    <a:pt x="142280" y="4216332"/>
                  </a:lnTo>
                  <a:lnTo>
                    <a:pt x="110010" y="4180701"/>
                  </a:lnTo>
                  <a:lnTo>
                    <a:pt x="81615" y="4142345"/>
                  </a:lnTo>
                  <a:lnTo>
                    <a:pt x="57227" y="4101584"/>
                  </a:lnTo>
                  <a:lnTo>
                    <a:pt x="36977" y="4058735"/>
                  </a:lnTo>
                  <a:lnTo>
                    <a:pt x="20997" y="4014118"/>
                  </a:lnTo>
                  <a:lnTo>
                    <a:pt x="9419" y="3968050"/>
                  </a:lnTo>
                  <a:lnTo>
                    <a:pt x="2376" y="3920850"/>
                  </a:lnTo>
                  <a:lnTo>
                    <a:pt x="0" y="3872848"/>
                  </a:lnTo>
                  <a:lnTo>
                    <a:pt x="0" y="485764"/>
                  </a:lnTo>
                  <a:lnTo>
                    <a:pt x="2376" y="437762"/>
                  </a:lnTo>
                  <a:lnTo>
                    <a:pt x="9419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7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1" y="2377"/>
                  </a:lnTo>
                  <a:lnTo>
                    <a:pt x="485774" y="0"/>
                  </a:lnTo>
                  <a:lnTo>
                    <a:pt x="4262048" y="0"/>
                  </a:lnTo>
                  <a:lnTo>
                    <a:pt x="4310061" y="2377"/>
                  </a:lnTo>
                  <a:lnTo>
                    <a:pt x="4357260" y="9420"/>
                  </a:lnTo>
                  <a:lnTo>
                    <a:pt x="4403328" y="20997"/>
                  </a:lnTo>
                  <a:lnTo>
                    <a:pt x="4447945" y="36977"/>
                  </a:lnTo>
                  <a:lnTo>
                    <a:pt x="4490794" y="57227"/>
                  </a:lnTo>
                  <a:lnTo>
                    <a:pt x="4531555" y="81615"/>
                  </a:lnTo>
                  <a:lnTo>
                    <a:pt x="4569911" y="110010"/>
                  </a:lnTo>
                  <a:lnTo>
                    <a:pt x="4605543" y="142280"/>
                  </a:lnTo>
                  <a:lnTo>
                    <a:pt x="4637812" y="177911"/>
                  </a:lnTo>
                  <a:lnTo>
                    <a:pt x="4666207" y="216266"/>
                  </a:lnTo>
                  <a:lnTo>
                    <a:pt x="4690595" y="257028"/>
                  </a:lnTo>
                  <a:lnTo>
                    <a:pt x="4710845" y="299876"/>
                  </a:lnTo>
                  <a:lnTo>
                    <a:pt x="4726825" y="344494"/>
                  </a:lnTo>
                  <a:lnTo>
                    <a:pt x="4738403" y="390562"/>
                  </a:lnTo>
                  <a:lnTo>
                    <a:pt x="4745446" y="437762"/>
                  </a:lnTo>
                  <a:lnTo>
                    <a:pt x="4747823" y="485764"/>
                  </a:lnTo>
                  <a:lnTo>
                    <a:pt x="4747823" y="3872848"/>
                  </a:lnTo>
                  <a:lnTo>
                    <a:pt x="4745446" y="3920850"/>
                  </a:lnTo>
                  <a:lnTo>
                    <a:pt x="4738403" y="3968050"/>
                  </a:lnTo>
                  <a:lnTo>
                    <a:pt x="4726825" y="4014118"/>
                  </a:lnTo>
                  <a:lnTo>
                    <a:pt x="4710845" y="4058735"/>
                  </a:lnTo>
                  <a:lnTo>
                    <a:pt x="4690595" y="4101584"/>
                  </a:lnTo>
                  <a:lnTo>
                    <a:pt x="4666207" y="4142345"/>
                  </a:lnTo>
                  <a:lnTo>
                    <a:pt x="4637812" y="4180701"/>
                  </a:lnTo>
                  <a:lnTo>
                    <a:pt x="4605543" y="4216332"/>
                  </a:lnTo>
                  <a:lnTo>
                    <a:pt x="4569911" y="4248601"/>
                  </a:lnTo>
                  <a:lnTo>
                    <a:pt x="4531555" y="4276996"/>
                  </a:lnTo>
                  <a:lnTo>
                    <a:pt x="4490794" y="4301385"/>
                  </a:lnTo>
                  <a:lnTo>
                    <a:pt x="4447945" y="4321635"/>
                  </a:lnTo>
                  <a:lnTo>
                    <a:pt x="4403328" y="4337615"/>
                  </a:lnTo>
                  <a:lnTo>
                    <a:pt x="4357260" y="4349192"/>
                  </a:lnTo>
                  <a:lnTo>
                    <a:pt x="4310061" y="4356235"/>
                  </a:lnTo>
                  <a:lnTo>
                    <a:pt x="4262055" y="4358612"/>
                  </a:lnTo>
                  <a:close/>
                </a:path>
              </a:pathLst>
            </a:custGeom>
            <a:solidFill>
              <a:srgbClr val="0D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73999" y="4479969"/>
              <a:ext cx="4743450" cy="4358640"/>
            </a:xfrm>
            <a:custGeom>
              <a:avLst/>
              <a:gdLst/>
              <a:ahLst/>
              <a:cxnLst/>
              <a:rect l="l" t="t" r="r" b="b"/>
              <a:pathLst>
                <a:path w="4743450" h="4358640">
                  <a:moveTo>
                    <a:pt x="485769" y="0"/>
                  </a:moveTo>
                  <a:lnTo>
                    <a:pt x="4261996" y="0"/>
                  </a:lnTo>
                  <a:lnTo>
                    <a:pt x="4310009" y="2377"/>
                  </a:lnTo>
                  <a:lnTo>
                    <a:pt x="4357208" y="9420"/>
                  </a:lnTo>
                  <a:lnTo>
                    <a:pt x="4403275" y="20997"/>
                  </a:lnTo>
                  <a:lnTo>
                    <a:pt x="4447892" y="36976"/>
                  </a:lnTo>
                  <a:lnTo>
                    <a:pt x="4490740" y="57226"/>
                  </a:lnTo>
                  <a:lnTo>
                    <a:pt x="4531501" y="81614"/>
                  </a:lnTo>
                  <a:lnTo>
                    <a:pt x="4569856" y="110009"/>
                  </a:lnTo>
                  <a:lnTo>
                    <a:pt x="4605487" y="142278"/>
                  </a:lnTo>
                  <a:lnTo>
                    <a:pt x="4637756" y="177909"/>
                  </a:lnTo>
                  <a:lnTo>
                    <a:pt x="4666150" y="216264"/>
                  </a:lnTo>
                  <a:lnTo>
                    <a:pt x="4690539" y="257025"/>
                  </a:lnTo>
                  <a:lnTo>
                    <a:pt x="4710788" y="299873"/>
                  </a:lnTo>
                  <a:lnTo>
                    <a:pt x="4726768" y="344490"/>
                  </a:lnTo>
                  <a:lnTo>
                    <a:pt x="4738345" y="390557"/>
                  </a:lnTo>
                  <a:lnTo>
                    <a:pt x="4743449" y="424759"/>
                  </a:lnTo>
                </a:path>
                <a:path w="4743450" h="4358640">
                  <a:moveTo>
                    <a:pt x="4743449" y="3933800"/>
                  </a:moveTo>
                  <a:lnTo>
                    <a:pt x="4726768" y="4014069"/>
                  </a:lnTo>
                  <a:lnTo>
                    <a:pt x="4710788" y="4058686"/>
                  </a:lnTo>
                  <a:lnTo>
                    <a:pt x="4690539" y="4101534"/>
                  </a:lnTo>
                  <a:lnTo>
                    <a:pt x="4666150" y="4142295"/>
                  </a:lnTo>
                  <a:lnTo>
                    <a:pt x="4637756" y="4180650"/>
                  </a:lnTo>
                  <a:lnTo>
                    <a:pt x="4605487" y="4216281"/>
                  </a:lnTo>
                  <a:lnTo>
                    <a:pt x="4569856" y="4248550"/>
                  </a:lnTo>
                  <a:lnTo>
                    <a:pt x="4531501" y="4276944"/>
                  </a:lnTo>
                  <a:lnTo>
                    <a:pt x="4490740" y="4301332"/>
                  </a:lnTo>
                  <a:lnTo>
                    <a:pt x="4447892" y="4321582"/>
                  </a:lnTo>
                  <a:lnTo>
                    <a:pt x="4403275" y="4337562"/>
                  </a:lnTo>
                  <a:lnTo>
                    <a:pt x="4357208" y="4349139"/>
                  </a:lnTo>
                  <a:lnTo>
                    <a:pt x="4310009" y="4356182"/>
                  </a:lnTo>
                  <a:lnTo>
                    <a:pt x="4261996" y="4358559"/>
                  </a:lnTo>
                  <a:lnTo>
                    <a:pt x="485769" y="4358559"/>
                  </a:lnTo>
                  <a:lnTo>
                    <a:pt x="437756" y="4356182"/>
                  </a:lnTo>
                  <a:lnTo>
                    <a:pt x="390557" y="4349139"/>
                  </a:lnTo>
                  <a:lnTo>
                    <a:pt x="344490" y="4337562"/>
                  </a:lnTo>
                  <a:lnTo>
                    <a:pt x="299873" y="4321582"/>
                  </a:lnTo>
                  <a:lnTo>
                    <a:pt x="257025" y="4301332"/>
                  </a:lnTo>
                  <a:lnTo>
                    <a:pt x="216264" y="4276944"/>
                  </a:lnTo>
                  <a:lnTo>
                    <a:pt x="177909" y="4248550"/>
                  </a:lnTo>
                  <a:lnTo>
                    <a:pt x="142278" y="4216281"/>
                  </a:lnTo>
                  <a:lnTo>
                    <a:pt x="110009" y="4180650"/>
                  </a:lnTo>
                  <a:lnTo>
                    <a:pt x="81614" y="4142295"/>
                  </a:lnTo>
                  <a:lnTo>
                    <a:pt x="57226" y="4101534"/>
                  </a:lnTo>
                  <a:lnTo>
                    <a:pt x="36976" y="4058686"/>
                  </a:lnTo>
                  <a:lnTo>
                    <a:pt x="20997" y="4014069"/>
                  </a:lnTo>
                  <a:lnTo>
                    <a:pt x="9420" y="3968002"/>
                  </a:lnTo>
                  <a:lnTo>
                    <a:pt x="2377" y="3920802"/>
                  </a:lnTo>
                  <a:lnTo>
                    <a:pt x="0" y="3872790"/>
                  </a:lnTo>
                  <a:lnTo>
                    <a:pt x="0" y="485769"/>
                  </a:lnTo>
                  <a:lnTo>
                    <a:pt x="2377" y="437756"/>
                  </a:lnTo>
                  <a:lnTo>
                    <a:pt x="9420" y="390557"/>
                  </a:lnTo>
                  <a:lnTo>
                    <a:pt x="20997" y="344490"/>
                  </a:lnTo>
                  <a:lnTo>
                    <a:pt x="36976" y="299873"/>
                  </a:lnTo>
                  <a:lnTo>
                    <a:pt x="57226" y="257025"/>
                  </a:lnTo>
                  <a:lnTo>
                    <a:pt x="81614" y="216264"/>
                  </a:lnTo>
                  <a:lnTo>
                    <a:pt x="110009" y="177909"/>
                  </a:lnTo>
                  <a:lnTo>
                    <a:pt x="142278" y="142278"/>
                  </a:lnTo>
                  <a:lnTo>
                    <a:pt x="177909" y="110009"/>
                  </a:lnTo>
                  <a:lnTo>
                    <a:pt x="216264" y="81614"/>
                  </a:lnTo>
                  <a:lnTo>
                    <a:pt x="257025" y="57226"/>
                  </a:lnTo>
                  <a:lnTo>
                    <a:pt x="299873" y="36976"/>
                  </a:lnTo>
                  <a:lnTo>
                    <a:pt x="344490" y="20997"/>
                  </a:lnTo>
                  <a:lnTo>
                    <a:pt x="390557" y="9420"/>
                  </a:lnTo>
                  <a:lnTo>
                    <a:pt x="437756" y="2377"/>
                  </a:lnTo>
                  <a:lnTo>
                    <a:pt x="485769" y="0"/>
                  </a:lnTo>
                </a:path>
              </a:pathLst>
            </a:custGeom>
            <a:ln w="133349">
              <a:solidFill>
                <a:srgbClr val="0D4E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59699" y="4375184"/>
              <a:ext cx="4747895" cy="4358640"/>
            </a:xfrm>
            <a:custGeom>
              <a:avLst/>
              <a:gdLst/>
              <a:ahLst/>
              <a:cxnLst/>
              <a:rect l="l" t="t" r="r" b="b"/>
              <a:pathLst>
                <a:path w="4747895" h="4358640">
                  <a:moveTo>
                    <a:pt x="4262062" y="4358612"/>
                  </a:moveTo>
                  <a:lnTo>
                    <a:pt x="485760" y="4358612"/>
                  </a:lnTo>
                  <a:lnTo>
                    <a:pt x="437761" y="4356235"/>
                  </a:lnTo>
                  <a:lnTo>
                    <a:pt x="390562" y="4349192"/>
                  </a:lnTo>
                  <a:lnTo>
                    <a:pt x="344494" y="4337615"/>
                  </a:lnTo>
                  <a:lnTo>
                    <a:pt x="299876" y="4321635"/>
                  </a:lnTo>
                  <a:lnTo>
                    <a:pt x="257027" y="4301385"/>
                  </a:lnTo>
                  <a:lnTo>
                    <a:pt x="216266" y="4276996"/>
                  </a:lnTo>
                  <a:lnTo>
                    <a:pt x="177911" y="4248601"/>
                  </a:lnTo>
                  <a:lnTo>
                    <a:pt x="142280" y="4216332"/>
                  </a:lnTo>
                  <a:lnTo>
                    <a:pt x="110010" y="4180701"/>
                  </a:lnTo>
                  <a:lnTo>
                    <a:pt x="81615" y="4142345"/>
                  </a:lnTo>
                  <a:lnTo>
                    <a:pt x="57227" y="4101584"/>
                  </a:lnTo>
                  <a:lnTo>
                    <a:pt x="36977" y="4058735"/>
                  </a:lnTo>
                  <a:lnTo>
                    <a:pt x="20997" y="4014118"/>
                  </a:lnTo>
                  <a:lnTo>
                    <a:pt x="9419" y="3968050"/>
                  </a:lnTo>
                  <a:lnTo>
                    <a:pt x="2376" y="3920850"/>
                  </a:lnTo>
                  <a:lnTo>
                    <a:pt x="0" y="3872847"/>
                  </a:lnTo>
                  <a:lnTo>
                    <a:pt x="0" y="485765"/>
                  </a:lnTo>
                  <a:lnTo>
                    <a:pt x="2376" y="437762"/>
                  </a:lnTo>
                  <a:lnTo>
                    <a:pt x="9419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7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1" y="2377"/>
                  </a:lnTo>
                  <a:lnTo>
                    <a:pt x="485774" y="0"/>
                  </a:lnTo>
                  <a:lnTo>
                    <a:pt x="4262048" y="0"/>
                  </a:lnTo>
                  <a:lnTo>
                    <a:pt x="4310061" y="2377"/>
                  </a:lnTo>
                  <a:lnTo>
                    <a:pt x="4357260" y="9420"/>
                  </a:lnTo>
                  <a:lnTo>
                    <a:pt x="4403328" y="20997"/>
                  </a:lnTo>
                  <a:lnTo>
                    <a:pt x="4447945" y="36977"/>
                  </a:lnTo>
                  <a:lnTo>
                    <a:pt x="4490794" y="57227"/>
                  </a:lnTo>
                  <a:lnTo>
                    <a:pt x="4531556" y="81615"/>
                  </a:lnTo>
                  <a:lnTo>
                    <a:pt x="4569911" y="110010"/>
                  </a:lnTo>
                  <a:lnTo>
                    <a:pt x="4605543" y="142280"/>
                  </a:lnTo>
                  <a:lnTo>
                    <a:pt x="4637812" y="177911"/>
                  </a:lnTo>
                  <a:lnTo>
                    <a:pt x="4666207" y="216266"/>
                  </a:lnTo>
                  <a:lnTo>
                    <a:pt x="4690595" y="257028"/>
                  </a:lnTo>
                  <a:lnTo>
                    <a:pt x="4710845" y="299876"/>
                  </a:lnTo>
                  <a:lnTo>
                    <a:pt x="4726825" y="344494"/>
                  </a:lnTo>
                  <a:lnTo>
                    <a:pt x="4738403" y="390562"/>
                  </a:lnTo>
                  <a:lnTo>
                    <a:pt x="4745446" y="437762"/>
                  </a:lnTo>
                  <a:lnTo>
                    <a:pt x="4747823" y="485765"/>
                  </a:lnTo>
                  <a:lnTo>
                    <a:pt x="4747823" y="3872847"/>
                  </a:lnTo>
                  <a:lnTo>
                    <a:pt x="4745446" y="3920850"/>
                  </a:lnTo>
                  <a:lnTo>
                    <a:pt x="4738403" y="3968050"/>
                  </a:lnTo>
                  <a:lnTo>
                    <a:pt x="4726825" y="4014118"/>
                  </a:lnTo>
                  <a:lnTo>
                    <a:pt x="4710845" y="4058735"/>
                  </a:lnTo>
                  <a:lnTo>
                    <a:pt x="4690595" y="4101584"/>
                  </a:lnTo>
                  <a:lnTo>
                    <a:pt x="4666207" y="4142345"/>
                  </a:lnTo>
                  <a:lnTo>
                    <a:pt x="4637812" y="4180701"/>
                  </a:lnTo>
                  <a:lnTo>
                    <a:pt x="4605543" y="4216332"/>
                  </a:lnTo>
                  <a:lnTo>
                    <a:pt x="4569911" y="4248601"/>
                  </a:lnTo>
                  <a:lnTo>
                    <a:pt x="4531556" y="4276996"/>
                  </a:lnTo>
                  <a:lnTo>
                    <a:pt x="4490794" y="4301385"/>
                  </a:lnTo>
                  <a:lnTo>
                    <a:pt x="4447945" y="4321635"/>
                  </a:lnTo>
                  <a:lnTo>
                    <a:pt x="4403328" y="4337615"/>
                  </a:lnTo>
                  <a:lnTo>
                    <a:pt x="4357260" y="4349192"/>
                  </a:lnTo>
                  <a:lnTo>
                    <a:pt x="4310061" y="4356235"/>
                  </a:lnTo>
                  <a:lnTo>
                    <a:pt x="4262062" y="4358612"/>
                  </a:lnTo>
                  <a:close/>
                </a:path>
              </a:pathLst>
            </a:custGeom>
            <a:solidFill>
              <a:srgbClr val="FEF5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59699" y="4375194"/>
              <a:ext cx="4743450" cy="4358640"/>
            </a:xfrm>
            <a:custGeom>
              <a:avLst/>
              <a:gdLst/>
              <a:ahLst/>
              <a:cxnLst/>
              <a:rect l="l" t="t" r="r" b="b"/>
              <a:pathLst>
                <a:path w="4743450" h="4358640">
                  <a:moveTo>
                    <a:pt x="485769" y="0"/>
                  </a:moveTo>
                  <a:lnTo>
                    <a:pt x="4261996" y="0"/>
                  </a:lnTo>
                  <a:lnTo>
                    <a:pt x="4310009" y="2377"/>
                  </a:lnTo>
                  <a:lnTo>
                    <a:pt x="4357208" y="9420"/>
                  </a:lnTo>
                  <a:lnTo>
                    <a:pt x="4403275" y="20997"/>
                  </a:lnTo>
                  <a:lnTo>
                    <a:pt x="4447892" y="36976"/>
                  </a:lnTo>
                  <a:lnTo>
                    <a:pt x="4490740" y="57226"/>
                  </a:lnTo>
                  <a:lnTo>
                    <a:pt x="4531501" y="81614"/>
                  </a:lnTo>
                  <a:lnTo>
                    <a:pt x="4569856" y="110009"/>
                  </a:lnTo>
                  <a:lnTo>
                    <a:pt x="4605487" y="142278"/>
                  </a:lnTo>
                  <a:lnTo>
                    <a:pt x="4637756" y="177909"/>
                  </a:lnTo>
                  <a:lnTo>
                    <a:pt x="4666150" y="216264"/>
                  </a:lnTo>
                  <a:lnTo>
                    <a:pt x="4690539" y="257025"/>
                  </a:lnTo>
                  <a:lnTo>
                    <a:pt x="4710788" y="299873"/>
                  </a:lnTo>
                  <a:lnTo>
                    <a:pt x="4726768" y="344490"/>
                  </a:lnTo>
                  <a:lnTo>
                    <a:pt x="4738345" y="390557"/>
                  </a:lnTo>
                  <a:lnTo>
                    <a:pt x="4743449" y="424759"/>
                  </a:lnTo>
                </a:path>
                <a:path w="4743450" h="4358640">
                  <a:moveTo>
                    <a:pt x="4743449" y="3933800"/>
                  </a:moveTo>
                  <a:lnTo>
                    <a:pt x="4726768" y="4014069"/>
                  </a:lnTo>
                  <a:lnTo>
                    <a:pt x="4710788" y="4058686"/>
                  </a:lnTo>
                  <a:lnTo>
                    <a:pt x="4690539" y="4101534"/>
                  </a:lnTo>
                  <a:lnTo>
                    <a:pt x="4666150" y="4142295"/>
                  </a:lnTo>
                  <a:lnTo>
                    <a:pt x="4637756" y="4180650"/>
                  </a:lnTo>
                  <a:lnTo>
                    <a:pt x="4605487" y="4216281"/>
                  </a:lnTo>
                  <a:lnTo>
                    <a:pt x="4569856" y="4248550"/>
                  </a:lnTo>
                  <a:lnTo>
                    <a:pt x="4531501" y="4276944"/>
                  </a:lnTo>
                  <a:lnTo>
                    <a:pt x="4490740" y="4301332"/>
                  </a:lnTo>
                  <a:lnTo>
                    <a:pt x="4447892" y="4321582"/>
                  </a:lnTo>
                  <a:lnTo>
                    <a:pt x="4403275" y="4337562"/>
                  </a:lnTo>
                  <a:lnTo>
                    <a:pt x="4357208" y="4349139"/>
                  </a:lnTo>
                  <a:lnTo>
                    <a:pt x="4310009" y="4356182"/>
                  </a:lnTo>
                  <a:lnTo>
                    <a:pt x="4261996" y="4358559"/>
                  </a:lnTo>
                  <a:lnTo>
                    <a:pt x="485769" y="4358559"/>
                  </a:lnTo>
                  <a:lnTo>
                    <a:pt x="437756" y="4356182"/>
                  </a:lnTo>
                  <a:lnTo>
                    <a:pt x="390557" y="4349139"/>
                  </a:lnTo>
                  <a:lnTo>
                    <a:pt x="344490" y="4337562"/>
                  </a:lnTo>
                  <a:lnTo>
                    <a:pt x="299873" y="4321582"/>
                  </a:lnTo>
                  <a:lnTo>
                    <a:pt x="257025" y="4301332"/>
                  </a:lnTo>
                  <a:lnTo>
                    <a:pt x="216264" y="4276944"/>
                  </a:lnTo>
                  <a:lnTo>
                    <a:pt x="177909" y="4248550"/>
                  </a:lnTo>
                  <a:lnTo>
                    <a:pt x="142278" y="4216281"/>
                  </a:lnTo>
                  <a:lnTo>
                    <a:pt x="110009" y="4180650"/>
                  </a:lnTo>
                  <a:lnTo>
                    <a:pt x="81614" y="4142295"/>
                  </a:lnTo>
                  <a:lnTo>
                    <a:pt x="57226" y="4101534"/>
                  </a:lnTo>
                  <a:lnTo>
                    <a:pt x="36976" y="4058686"/>
                  </a:lnTo>
                  <a:lnTo>
                    <a:pt x="20997" y="4014069"/>
                  </a:lnTo>
                  <a:lnTo>
                    <a:pt x="9420" y="3968002"/>
                  </a:lnTo>
                  <a:lnTo>
                    <a:pt x="2377" y="3920802"/>
                  </a:lnTo>
                  <a:lnTo>
                    <a:pt x="0" y="3872790"/>
                  </a:lnTo>
                  <a:lnTo>
                    <a:pt x="0" y="485769"/>
                  </a:lnTo>
                  <a:lnTo>
                    <a:pt x="2377" y="437756"/>
                  </a:lnTo>
                  <a:lnTo>
                    <a:pt x="9420" y="390557"/>
                  </a:lnTo>
                  <a:lnTo>
                    <a:pt x="20997" y="344490"/>
                  </a:lnTo>
                  <a:lnTo>
                    <a:pt x="36976" y="299873"/>
                  </a:lnTo>
                  <a:lnTo>
                    <a:pt x="57226" y="257025"/>
                  </a:lnTo>
                  <a:lnTo>
                    <a:pt x="81614" y="216264"/>
                  </a:lnTo>
                  <a:lnTo>
                    <a:pt x="110009" y="177909"/>
                  </a:lnTo>
                  <a:lnTo>
                    <a:pt x="142278" y="142278"/>
                  </a:lnTo>
                  <a:lnTo>
                    <a:pt x="177909" y="110009"/>
                  </a:lnTo>
                  <a:lnTo>
                    <a:pt x="216264" y="81614"/>
                  </a:lnTo>
                  <a:lnTo>
                    <a:pt x="257025" y="57226"/>
                  </a:lnTo>
                  <a:lnTo>
                    <a:pt x="299873" y="36976"/>
                  </a:lnTo>
                  <a:lnTo>
                    <a:pt x="344490" y="20997"/>
                  </a:lnTo>
                  <a:lnTo>
                    <a:pt x="390557" y="9420"/>
                  </a:lnTo>
                  <a:lnTo>
                    <a:pt x="437756" y="2377"/>
                  </a:lnTo>
                  <a:lnTo>
                    <a:pt x="485769" y="0"/>
                  </a:lnTo>
                </a:path>
              </a:pathLst>
            </a:custGeom>
            <a:ln w="133349">
              <a:solidFill>
                <a:srgbClr val="0D4E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22751" y="3334033"/>
              <a:ext cx="1727200" cy="1727200"/>
            </a:xfrm>
            <a:custGeom>
              <a:avLst/>
              <a:gdLst/>
              <a:ahLst/>
              <a:cxnLst/>
              <a:rect l="l" t="t" r="r" b="b"/>
              <a:pathLst>
                <a:path w="1727200" h="1727200">
                  <a:moveTo>
                    <a:pt x="863415" y="1726825"/>
                  </a:moveTo>
                  <a:lnTo>
                    <a:pt x="816039" y="1725548"/>
                  </a:lnTo>
                  <a:lnTo>
                    <a:pt x="769334" y="1721759"/>
                  </a:lnTo>
                  <a:lnTo>
                    <a:pt x="723362" y="1715525"/>
                  </a:lnTo>
                  <a:lnTo>
                    <a:pt x="678190" y="1706911"/>
                  </a:lnTo>
                  <a:lnTo>
                    <a:pt x="633883" y="1695983"/>
                  </a:lnTo>
                  <a:lnTo>
                    <a:pt x="590507" y="1682808"/>
                  </a:lnTo>
                  <a:lnTo>
                    <a:pt x="548128" y="1667451"/>
                  </a:lnTo>
                  <a:lnTo>
                    <a:pt x="506812" y="1649977"/>
                  </a:lnTo>
                  <a:lnTo>
                    <a:pt x="466624" y="1630453"/>
                  </a:lnTo>
                  <a:lnTo>
                    <a:pt x="427631" y="1608944"/>
                  </a:lnTo>
                  <a:lnTo>
                    <a:pt x="389898" y="1585517"/>
                  </a:lnTo>
                  <a:lnTo>
                    <a:pt x="353491" y="1560237"/>
                  </a:lnTo>
                  <a:lnTo>
                    <a:pt x="318477" y="1533170"/>
                  </a:lnTo>
                  <a:lnTo>
                    <a:pt x="284920" y="1504381"/>
                  </a:lnTo>
                  <a:lnTo>
                    <a:pt x="252887" y="1473938"/>
                  </a:lnTo>
                  <a:lnTo>
                    <a:pt x="222443" y="1441904"/>
                  </a:lnTo>
                  <a:lnTo>
                    <a:pt x="193655" y="1408348"/>
                  </a:lnTo>
                  <a:lnTo>
                    <a:pt x="166588" y="1373333"/>
                  </a:lnTo>
                  <a:lnTo>
                    <a:pt x="141307" y="1336926"/>
                  </a:lnTo>
                  <a:lnTo>
                    <a:pt x="117880" y="1299193"/>
                  </a:lnTo>
                  <a:lnTo>
                    <a:pt x="96372" y="1260200"/>
                  </a:lnTo>
                  <a:lnTo>
                    <a:pt x="76847" y="1220013"/>
                  </a:lnTo>
                  <a:lnTo>
                    <a:pt x="59374" y="1178697"/>
                  </a:lnTo>
                  <a:lnTo>
                    <a:pt x="44016" y="1136318"/>
                  </a:lnTo>
                  <a:lnTo>
                    <a:pt x="30841" y="1092942"/>
                  </a:lnTo>
                  <a:lnTo>
                    <a:pt x="19913" y="1048635"/>
                  </a:lnTo>
                  <a:lnTo>
                    <a:pt x="11300" y="1003463"/>
                  </a:lnTo>
                  <a:lnTo>
                    <a:pt x="5065" y="957491"/>
                  </a:lnTo>
                  <a:lnTo>
                    <a:pt x="1276" y="910786"/>
                  </a:lnTo>
                  <a:lnTo>
                    <a:pt x="0" y="863391"/>
                  </a:lnTo>
                  <a:lnTo>
                    <a:pt x="1276" y="816039"/>
                  </a:lnTo>
                  <a:lnTo>
                    <a:pt x="5065" y="769334"/>
                  </a:lnTo>
                  <a:lnTo>
                    <a:pt x="11300" y="723362"/>
                  </a:lnTo>
                  <a:lnTo>
                    <a:pt x="19913" y="678190"/>
                  </a:lnTo>
                  <a:lnTo>
                    <a:pt x="30841" y="633883"/>
                  </a:lnTo>
                  <a:lnTo>
                    <a:pt x="44016" y="590507"/>
                  </a:lnTo>
                  <a:lnTo>
                    <a:pt x="59374" y="548128"/>
                  </a:lnTo>
                  <a:lnTo>
                    <a:pt x="76847" y="506812"/>
                  </a:lnTo>
                  <a:lnTo>
                    <a:pt x="96372" y="466625"/>
                  </a:lnTo>
                  <a:lnTo>
                    <a:pt x="117880" y="427631"/>
                  </a:lnTo>
                  <a:lnTo>
                    <a:pt x="141307" y="389899"/>
                  </a:lnTo>
                  <a:lnTo>
                    <a:pt x="166588" y="353492"/>
                  </a:lnTo>
                  <a:lnTo>
                    <a:pt x="193655" y="318477"/>
                  </a:lnTo>
                  <a:lnTo>
                    <a:pt x="222443" y="284920"/>
                  </a:lnTo>
                  <a:lnTo>
                    <a:pt x="252887" y="252887"/>
                  </a:lnTo>
                  <a:lnTo>
                    <a:pt x="284920" y="222444"/>
                  </a:lnTo>
                  <a:lnTo>
                    <a:pt x="318477" y="193655"/>
                  </a:lnTo>
                  <a:lnTo>
                    <a:pt x="353491" y="166588"/>
                  </a:lnTo>
                  <a:lnTo>
                    <a:pt x="389898" y="141308"/>
                  </a:lnTo>
                  <a:lnTo>
                    <a:pt x="427631" y="117881"/>
                  </a:lnTo>
                  <a:lnTo>
                    <a:pt x="466624" y="96372"/>
                  </a:lnTo>
                  <a:lnTo>
                    <a:pt x="506812" y="76848"/>
                  </a:lnTo>
                  <a:lnTo>
                    <a:pt x="548128" y="59374"/>
                  </a:lnTo>
                  <a:lnTo>
                    <a:pt x="590507" y="44017"/>
                  </a:lnTo>
                  <a:lnTo>
                    <a:pt x="633883" y="30841"/>
                  </a:lnTo>
                  <a:lnTo>
                    <a:pt x="678190" y="19914"/>
                  </a:lnTo>
                  <a:lnTo>
                    <a:pt x="723362" y="11300"/>
                  </a:lnTo>
                  <a:lnTo>
                    <a:pt x="769334" y="5066"/>
                  </a:lnTo>
                  <a:lnTo>
                    <a:pt x="816039" y="1277"/>
                  </a:lnTo>
                  <a:lnTo>
                    <a:pt x="863412" y="0"/>
                  </a:lnTo>
                  <a:lnTo>
                    <a:pt x="910785" y="1277"/>
                  </a:lnTo>
                  <a:lnTo>
                    <a:pt x="957490" y="5066"/>
                  </a:lnTo>
                  <a:lnTo>
                    <a:pt x="1003462" y="11300"/>
                  </a:lnTo>
                  <a:lnTo>
                    <a:pt x="1048634" y="19914"/>
                  </a:lnTo>
                  <a:lnTo>
                    <a:pt x="1092941" y="30841"/>
                  </a:lnTo>
                  <a:lnTo>
                    <a:pt x="1136317" y="44017"/>
                  </a:lnTo>
                  <a:lnTo>
                    <a:pt x="1178696" y="59374"/>
                  </a:lnTo>
                  <a:lnTo>
                    <a:pt x="1220012" y="76848"/>
                  </a:lnTo>
                  <a:lnTo>
                    <a:pt x="1260200" y="96372"/>
                  </a:lnTo>
                  <a:lnTo>
                    <a:pt x="1299193" y="117881"/>
                  </a:lnTo>
                  <a:lnTo>
                    <a:pt x="1336926" y="141308"/>
                  </a:lnTo>
                  <a:lnTo>
                    <a:pt x="1373332" y="166588"/>
                  </a:lnTo>
                  <a:lnTo>
                    <a:pt x="1408347" y="193655"/>
                  </a:lnTo>
                  <a:lnTo>
                    <a:pt x="1441904" y="222444"/>
                  </a:lnTo>
                  <a:lnTo>
                    <a:pt x="1473937" y="252887"/>
                  </a:lnTo>
                  <a:lnTo>
                    <a:pt x="1504381" y="284920"/>
                  </a:lnTo>
                  <a:lnTo>
                    <a:pt x="1533169" y="318477"/>
                  </a:lnTo>
                  <a:lnTo>
                    <a:pt x="1560236" y="353492"/>
                  </a:lnTo>
                  <a:lnTo>
                    <a:pt x="1585517" y="389899"/>
                  </a:lnTo>
                  <a:lnTo>
                    <a:pt x="1608944" y="427631"/>
                  </a:lnTo>
                  <a:lnTo>
                    <a:pt x="1630452" y="466625"/>
                  </a:lnTo>
                  <a:lnTo>
                    <a:pt x="1649976" y="506812"/>
                  </a:lnTo>
                  <a:lnTo>
                    <a:pt x="1667450" y="548128"/>
                  </a:lnTo>
                  <a:lnTo>
                    <a:pt x="1682808" y="590507"/>
                  </a:lnTo>
                  <a:lnTo>
                    <a:pt x="1695983" y="633883"/>
                  </a:lnTo>
                  <a:lnTo>
                    <a:pt x="1706911" y="678190"/>
                  </a:lnTo>
                  <a:lnTo>
                    <a:pt x="1715524" y="723362"/>
                  </a:lnTo>
                  <a:lnTo>
                    <a:pt x="1721759" y="769334"/>
                  </a:lnTo>
                  <a:lnTo>
                    <a:pt x="1725547" y="816039"/>
                  </a:lnTo>
                  <a:lnTo>
                    <a:pt x="1726824" y="863412"/>
                  </a:lnTo>
                  <a:lnTo>
                    <a:pt x="1725547" y="910786"/>
                  </a:lnTo>
                  <a:lnTo>
                    <a:pt x="1721759" y="957491"/>
                  </a:lnTo>
                  <a:lnTo>
                    <a:pt x="1715524" y="1003463"/>
                  </a:lnTo>
                  <a:lnTo>
                    <a:pt x="1706911" y="1048635"/>
                  </a:lnTo>
                  <a:lnTo>
                    <a:pt x="1695983" y="1092942"/>
                  </a:lnTo>
                  <a:lnTo>
                    <a:pt x="1682808" y="1136318"/>
                  </a:lnTo>
                  <a:lnTo>
                    <a:pt x="1667450" y="1178697"/>
                  </a:lnTo>
                  <a:lnTo>
                    <a:pt x="1649976" y="1220013"/>
                  </a:lnTo>
                  <a:lnTo>
                    <a:pt x="1630452" y="1260200"/>
                  </a:lnTo>
                  <a:lnTo>
                    <a:pt x="1608944" y="1299193"/>
                  </a:lnTo>
                  <a:lnTo>
                    <a:pt x="1585517" y="1336926"/>
                  </a:lnTo>
                  <a:lnTo>
                    <a:pt x="1560236" y="1373333"/>
                  </a:lnTo>
                  <a:lnTo>
                    <a:pt x="1533169" y="1408348"/>
                  </a:lnTo>
                  <a:lnTo>
                    <a:pt x="1504381" y="1441904"/>
                  </a:lnTo>
                  <a:lnTo>
                    <a:pt x="1473937" y="1473938"/>
                  </a:lnTo>
                  <a:lnTo>
                    <a:pt x="1441904" y="1504381"/>
                  </a:lnTo>
                  <a:lnTo>
                    <a:pt x="1408347" y="1533170"/>
                  </a:lnTo>
                  <a:lnTo>
                    <a:pt x="1373332" y="1560237"/>
                  </a:lnTo>
                  <a:lnTo>
                    <a:pt x="1336926" y="1585517"/>
                  </a:lnTo>
                  <a:lnTo>
                    <a:pt x="1299193" y="1608944"/>
                  </a:lnTo>
                  <a:lnTo>
                    <a:pt x="1260200" y="1630453"/>
                  </a:lnTo>
                  <a:lnTo>
                    <a:pt x="1220012" y="1649977"/>
                  </a:lnTo>
                  <a:lnTo>
                    <a:pt x="1178696" y="1667451"/>
                  </a:lnTo>
                  <a:lnTo>
                    <a:pt x="1136317" y="1682808"/>
                  </a:lnTo>
                  <a:lnTo>
                    <a:pt x="1092941" y="1695983"/>
                  </a:lnTo>
                  <a:lnTo>
                    <a:pt x="1048634" y="1706911"/>
                  </a:lnTo>
                  <a:lnTo>
                    <a:pt x="1003462" y="1715525"/>
                  </a:lnTo>
                  <a:lnTo>
                    <a:pt x="957490" y="1721759"/>
                  </a:lnTo>
                  <a:lnTo>
                    <a:pt x="910785" y="1725548"/>
                  </a:lnTo>
                  <a:lnTo>
                    <a:pt x="863415" y="1726825"/>
                  </a:lnTo>
                  <a:close/>
                </a:path>
              </a:pathLst>
            </a:custGeom>
            <a:solidFill>
              <a:srgbClr val="0D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22750" y="3334034"/>
              <a:ext cx="1724025" cy="1724025"/>
            </a:xfrm>
            <a:custGeom>
              <a:avLst/>
              <a:gdLst/>
              <a:ahLst/>
              <a:cxnLst/>
              <a:rect l="l" t="t" r="r" b="b"/>
              <a:pathLst>
                <a:path w="1724025" h="1724025">
                  <a:moveTo>
                    <a:pt x="0" y="863386"/>
                  </a:moveTo>
                  <a:lnTo>
                    <a:pt x="1276" y="910720"/>
                  </a:lnTo>
                  <a:lnTo>
                    <a:pt x="5065" y="957422"/>
                  </a:lnTo>
                  <a:lnTo>
                    <a:pt x="11298" y="1003391"/>
                  </a:lnTo>
                  <a:lnTo>
                    <a:pt x="19912" y="1048560"/>
                  </a:lnTo>
                  <a:lnTo>
                    <a:pt x="30838" y="1092864"/>
                  </a:lnTo>
                  <a:lnTo>
                    <a:pt x="44013" y="1136237"/>
                  </a:lnTo>
                  <a:lnTo>
                    <a:pt x="59369" y="1178613"/>
                  </a:lnTo>
                  <a:lnTo>
                    <a:pt x="76842" y="1219926"/>
                  </a:lnTo>
                  <a:lnTo>
                    <a:pt x="96364" y="1260111"/>
                  </a:lnTo>
                  <a:lnTo>
                    <a:pt x="117871" y="1299101"/>
                  </a:lnTo>
                  <a:lnTo>
                    <a:pt x="141297" y="1336831"/>
                  </a:lnTo>
                  <a:lnTo>
                    <a:pt x="166575" y="1373235"/>
                  </a:lnTo>
                  <a:lnTo>
                    <a:pt x="193641" y="1408247"/>
                  </a:lnTo>
                  <a:lnTo>
                    <a:pt x="222427" y="1441802"/>
                  </a:lnTo>
                  <a:lnTo>
                    <a:pt x="252868" y="1473833"/>
                  </a:lnTo>
                  <a:lnTo>
                    <a:pt x="284899" y="1504274"/>
                  </a:lnTo>
                  <a:lnTo>
                    <a:pt x="318454" y="1533061"/>
                  </a:lnTo>
                  <a:lnTo>
                    <a:pt x="353466" y="1560126"/>
                  </a:lnTo>
                  <a:lnTo>
                    <a:pt x="389870" y="1585404"/>
                  </a:lnTo>
                  <a:lnTo>
                    <a:pt x="427600" y="1608830"/>
                  </a:lnTo>
                  <a:lnTo>
                    <a:pt x="466591" y="1630337"/>
                  </a:lnTo>
                  <a:lnTo>
                    <a:pt x="506775" y="1649860"/>
                  </a:lnTo>
                  <a:lnTo>
                    <a:pt x="548089" y="1667332"/>
                  </a:lnTo>
                  <a:lnTo>
                    <a:pt x="590464" y="1682688"/>
                  </a:lnTo>
                  <a:lnTo>
                    <a:pt x="633837" y="1695863"/>
                  </a:lnTo>
                  <a:lnTo>
                    <a:pt x="678141" y="1706790"/>
                  </a:lnTo>
                  <a:lnTo>
                    <a:pt x="723310" y="1715403"/>
                  </a:lnTo>
                  <a:lnTo>
                    <a:pt x="769279" y="1721637"/>
                  </a:lnTo>
                  <a:lnTo>
                    <a:pt x="798700" y="1724023"/>
                  </a:lnTo>
                </a:path>
                <a:path w="1724025" h="1724025">
                  <a:moveTo>
                    <a:pt x="928001" y="1724023"/>
                  </a:moveTo>
                  <a:lnTo>
                    <a:pt x="1003391" y="1715403"/>
                  </a:lnTo>
                  <a:lnTo>
                    <a:pt x="1048560" y="1706790"/>
                  </a:lnTo>
                  <a:lnTo>
                    <a:pt x="1092864" y="1695863"/>
                  </a:lnTo>
                  <a:lnTo>
                    <a:pt x="1136236" y="1682688"/>
                  </a:lnTo>
                  <a:lnTo>
                    <a:pt x="1178612" y="1667332"/>
                  </a:lnTo>
                  <a:lnTo>
                    <a:pt x="1219926" y="1649860"/>
                  </a:lnTo>
                  <a:lnTo>
                    <a:pt x="1260110" y="1630337"/>
                  </a:lnTo>
                  <a:lnTo>
                    <a:pt x="1299101" y="1608830"/>
                  </a:lnTo>
                  <a:lnTo>
                    <a:pt x="1336831" y="1585404"/>
                  </a:lnTo>
                  <a:lnTo>
                    <a:pt x="1373235" y="1560126"/>
                  </a:lnTo>
                  <a:lnTo>
                    <a:pt x="1408247" y="1533061"/>
                  </a:lnTo>
                  <a:lnTo>
                    <a:pt x="1441801" y="1504274"/>
                  </a:lnTo>
                  <a:lnTo>
                    <a:pt x="1473832" y="1473833"/>
                  </a:lnTo>
                  <a:lnTo>
                    <a:pt x="1504274" y="1441802"/>
                  </a:lnTo>
                  <a:lnTo>
                    <a:pt x="1533060" y="1408247"/>
                  </a:lnTo>
                  <a:lnTo>
                    <a:pt x="1560125" y="1373235"/>
                  </a:lnTo>
                  <a:lnTo>
                    <a:pt x="1585404" y="1336831"/>
                  </a:lnTo>
                  <a:lnTo>
                    <a:pt x="1608829" y="1299101"/>
                  </a:lnTo>
                  <a:lnTo>
                    <a:pt x="1630337" y="1260111"/>
                  </a:lnTo>
                  <a:lnTo>
                    <a:pt x="1649859" y="1219926"/>
                  </a:lnTo>
                  <a:lnTo>
                    <a:pt x="1667332" y="1178613"/>
                  </a:lnTo>
                  <a:lnTo>
                    <a:pt x="1682688" y="1136237"/>
                  </a:lnTo>
                  <a:lnTo>
                    <a:pt x="1695863" y="1092864"/>
                  </a:lnTo>
                  <a:lnTo>
                    <a:pt x="1706789" y="1048560"/>
                  </a:lnTo>
                  <a:lnTo>
                    <a:pt x="1715402" y="1003391"/>
                  </a:lnTo>
                  <a:lnTo>
                    <a:pt x="1721636" y="957422"/>
                  </a:lnTo>
                  <a:lnTo>
                    <a:pt x="1724024" y="927993"/>
                  </a:lnTo>
                </a:path>
                <a:path w="1724025" h="1724025">
                  <a:moveTo>
                    <a:pt x="1724024" y="798709"/>
                  </a:moveTo>
                  <a:lnTo>
                    <a:pt x="1715402" y="723311"/>
                  </a:lnTo>
                  <a:lnTo>
                    <a:pt x="1706789" y="678142"/>
                  </a:lnTo>
                  <a:lnTo>
                    <a:pt x="1695863" y="633838"/>
                  </a:lnTo>
                  <a:lnTo>
                    <a:pt x="1682688" y="590465"/>
                  </a:lnTo>
                  <a:lnTo>
                    <a:pt x="1667332" y="548089"/>
                  </a:lnTo>
                  <a:lnTo>
                    <a:pt x="1649859" y="506776"/>
                  </a:lnTo>
                  <a:lnTo>
                    <a:pt x="1630337" y="466591"/>
                  </a:lnTo>
                  <a:lnTo>
                    <a:pt x="1608829" y="427601"/>
                  </a:lnTo>
                  <a:lnTo>
                    <a:pt x="1585404" y="389870"/>
                  </a:lnTo>
                  <a:lnTo>
                    <a:pt x="1560125" y="353466"/>
                  </a:lnTo>
                  <a:lnTo>
                    <a:pt x="1533060" y="318454"/>
                  </a:lnTo>
                  <a:lnTo>
                    <a:pt x="1504274" y="284900"/>
                  </a:lnTo>
                  <a:lnTo>
                    <a:pt x="1473832" y="252869"/>
                  </a:lnTo>
                  <a:lnTo>
                    <a:pt x="1441801" y="222427"/>
                  </a:lnTo>
                  <a:lnTo>
                    <a:pt x="1408247" y="193641"/>
                  </a:lnTo>
                  <a:lnTo>
                    <a:pt x="1373235" y="166576"/>
                  </a:lnTo>
                  <a:lnTo>
                    <a:pt x="1336831" y="141297"/>
                  </a:lnTo>
                  <a:lnTo>
                    <a:pt x="1299101" y="117872"/>
                  </a:lnTo>
                  <a:lnTo>
                    <a:pt x="1260110" y="96365"/>
                  </a:lnTo>
                  <a:lnTo>
                    <a:pt x="1219926" y="76842"/>
                  </a:lnTo>
                  <a:lnTo>
                    <a:pt x="1178612" y="59370"/>
                  </a:lnTo>
                  <a:lnTo>
                    <a:pt x="1136236" y="44013"/>
                  </a:lnTo>
                  <a:lnTo>
                    <a:pt x="1092864" y="30839"/>
                  </a:lnTo>
                  <a:lnTo>
                    <a:pt x="1048560" y="19912"/>
                  </a:lnTo>
                  <a:lnTo>
                    <a:pt x="1003391" y="11299"/>
                  </a:lnTo>
                  <a:lnTo>
                    <a:pt x="957422" y="5065"/>
                  </a:lnTo>
                  <a:lnTo>
                    <a:pt x="910720" y="1276"/>
                  </a:lnTo>
                  <a:lnTo>
                    <a:pt x="863373" y="0"/>
                  </a:lnTo>
                </a:path>
              </a:pathLst>
            </a:custGeom>
            <a:ln w="133349">
              <a:solidFill>
                <a:srgbClr val="0D4E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70197" y="3267358"/>
              <a:ext cx="1727200" cy="1727200"/>
            </a:xfrm>
            <a:custGeom>
              <a:avLst/>
              <a:gdLst/>
              <a:ahLst/>
              <a:cxnLst/>
              <a:rect l="l" t="t" r="r" b="b"/>
              <a:pathLst>
                <a:path w="1727200" h="1727200">
                  <a:moveTo>
                    <a:pt x="863412" y="1726825"/>
                  </a:moveTo>
                  <a:lnTo>
                    <a:pt x="816039" y="1725548"/>
                  </a:lnTo>
                  <a:lnTo>
                    <a:pt x="769334" y="1721759"/>
                  </a:lnTo>
                  <a:lnTo>
                    <a:pt x="723362" y="1715525"/>
                  </a:lnTo>
                  <a:lnTo>
                    <a:pt x="678190" y="1706911"/>
                  </a:lnTo>
                  <a:lnTo>
                    <a:pt x="633883" y="1695983"/>
                  </a:lnTo>
                  <a:lnTo>
                    <a:pt x="590507" y="1682808"/>
                  </a:lnTo>
                  <a:lnTo>
                    <a:pt x="548128" y="1667451"/>
                  </a:lnTo>
                  <a:lnTo>
                    <a:pt x="506812" y="1649977"/>
                  </a:lnTo>
                  <a:lnTo>
                    <a:pt x="466624" y="1630453"/>
                  </a:lnTo>
                  <a:lnTo>
                    <a:pt x="427631" y="1608944"/>
                  </a:lnTo>
                  <a:lnTo>
                    <a:pt x="389898" y="1585517"/>
                  </a:lnTo>
                  <a:lnTo>
                    <a:pt x="353492" y="1560237"/>
                  </a:lnTo>
                  <a:lnTo>
                    <a:pt x="318477" y="1533170"/>
                  </a:lnTo>
                  <a:lnTo>
                    <a:pt x="284920" y="1504381"/>
                  </a:lnTo>
                  <a:lnTo>
                    <a:pt x="252887" y="1473938"/>
                  </a:lnTo>
                  <a:lnTo>
                    <a:pt x="222443" y="1441904"/>
                  </a:lnTo>
                  <a:lnTo>
                    <a:pt x="193655" y="1408348"/>
                  </a:lnTo>
                  <a:lnTo>
                    <a:pt x="166588" y="1373333"/>
                  </a:lnTo>
                  <a:lnTo>
                    <a:pt x="141308" y="1336926"/>
                  </a:lnTo>
                  <a:lnTo>
                    <a:pt x="117880" y="1299193"/>
                  </a:lnTo>
                  <a:lnTo>
                    <a:pt x="96372" y="1260200"/>
                  </a:lnTo>
                  <a:lnTo>
                    <a:pt x="76848" y="1220013"/>
                  </a:lnTo>
                  <a:lnTo>
                    <a:pt x="59374" y="1178697"/>
                  </a:lnTo>
                  <a:lnTo>
                    <a:pt x="44016" y="1136318"/>
                  </a:lnTo>
                  <a:lnTo>
                    <a:pt x="30841" y="1092942"/>
                  </a:lnTo>
                  <a:lnTo>
                    <a:pt x="19914" y="1048635"/>
                  </a:lnTo>
                  <a:lnTo>
                    <a:pt x="11300" y="1003463"/>
                  </a:lnTo>
                  <a:lnTo>
                    <a:pt x="5065" y="957491"/>
                  </a:lnTo>
                  <a:lnTo>
                    <a:pt x="1277" y="910786"/>
                  </a:lnTo>
                  <a:lnTo>
                    <a:pt x="0" y="863407"/>
                  </a:lnTo>
                  <a:lnTo>
                    <a:pt x="1277" y="816039"/>
                  </a:lnTo>
                  <a:lnTo>
                    <a:pt x="5065" y="769334"/>
                  </a:lnTo>
                  <a:lnTo>
                    <a:pt x="11300" y="723362"/>
                  </a:lnTo>
                  <a:lnTo>
                    <a:pt x="19914" y="678190"/>
                  </a:lnTo>
                  <a:lnTo>
                    <a:pt x="30841" y="633883"/>
                  </a:lnTo>
                  <a:lnTo>
                    <a:pt x="44016" y="590507"/>
                  </a:lnTo>
                  <a:lnTo>
                    <a:pt x="59374" y="548128"/>
                  </a:lnTo>
                  <a:lnTo>
                    <a:pt x="76848" y="506812"/>
                  </a:lnTo>
                  <a:lnTo>
                    <a:pt x="96372" y="466625"/>
                  </a:lnTo>
                  <a:lnTo>
                    <a:pt x="117880" y="427631"/>
                  </a:lnTo>
                  <a:lnTo>
                    <a:pt x="141308" y="389899"/>
                  </a:lnTo>
                  <a:lnTo>
                    <a:pt x="166588" y="353492"/>
                  </a:lnTo>
                  <a:lnTo>
                    <a:pt x="193655" y="318477"/>
                  </a:lnTo>
                  <a:lnTo>
                    <a:pt x="222443" y="284920"/>
                  </a:lnTo>
                  <a:lnTo>
                    <a:pt x="252887" y="252887"/>
                  </a:lnTo>
                  <a:lnTo>
                    <a:pt x="284920" y="222444"/>
                  </a:lnTo>
                  <a:lnTo>
                    <a:pt x="318477" y="193655"/>
                  </a:lnTo>
                  <a:lnTo>
                    <a:pt x="353492" y="166588"/>
                  </a:lnTo>
                  <a:lnTo>
                    <a:pt x="389898" y="141308"/>
                  </a:lnTo>
                  <a:lnTo>
                    <a:pt x="427631" y="117881"/>
                  </a:lnTo>
                  <a:lnTo>
                    <a:pt x="466624" y="96372"/>
                  </a:lnTo>
                  <a:lnTo>
                    <a:pt x="506812" y="76848"/>
                  </a:lnTo>
                  <a:lnTo>
                    <a:pt x="548128" y="59374"/>
                  </a:lnTo>
                  <a:lnTo>
                    <a:pt x="590507" y="44017"/>
                  </a:lnTo>
                  <a:lnTo>
                    <a:pt x="633883" y="30841"/>
                  </a:lnTo>
                  <a:lnTo>
                    <a:pt x="678190" y="19914"/>
                  </a:lnTo>
                  <a:lnTo>
                    <a:pt x="723362" y="11300"/>
                  </a:lnTo>
                  <a:lnTo>
                    <a:pt x="769334" y="5066"/>
                  </a:lnTo>
                  <a:lnTo>
                    <a:pt x="816039" y="1277"/>
                  </a:lnTo>
                  <a:lnTo>
                    <a:pt x="863412" y="0"/>
                  </a:lnTo>
                  <a:lnTo>
                    <a:pt x="910785" y="1277"/>
                  </a:lnTo>
                  <a:lnTo>
                    <a:pt x="957491" y="5066"/>
                  </a:lnTo>
                  <a:lnTo>
                    <a:pt x="1003462" y="11300"/>
                  </a:lnTo>
                  <a:lnTo>
                    <a:pt x="1048635" y="19914"/>
                  </a:lnTo>
                  <a:lnTo>
                    <a:pt x="1092942" y="30841"/>
                  </a:lnTo>
                  <a:lnTo>
                    <a:pt x="1136317" y="44017"/>
                  </a:lnTo>
                  <a:lnTo>
                    <a:pt x="1178696" y="59374"/>
                  </a:lnTo>
                  <a:lnTo>
                    <a:pt x="1220013" y="76848"/>
                  </a:lnTo>
                  <a:lnTo>
                    <a:pt x="1260200" y="96372"/>
                  </a:lnTo>
                  <a:lnTo>
                    <a:pt x="1299193" y="117881"/>
                  </a:lnTo>
                  <a:lnTo>
                    <a:pt x="1336926" y="141308"/>
                  </a:lnTo>
                  <a:lnTo>
                    <a:pt x="1373333" y="166588"/>
                  </a:lnTo>
                  <a:lnTo>
                    <a:pt x="1408347" y="193655"/>
                  </a:lnTo>
                  <a:lnTo>
                    <a:pt x="1441904" y="222444"/>
                  </a:lnTo>
                  <a:lnTo>
                    <a:pt x="1473937" y="252887"/>
                  </a:lnTo>
                  <a:lnTo>
                    <a:pt x="1504381" y="284920"/>
                  </a:lnTo>
                  <a:lnTo>
                    <a:pt x="1533169" y="318477"/>
                  </a:lnTo>
                  <a:lnTo>
                    <a:pt x="1560237" y="353492"/>
                  </a:lnTo>
                  <a:lnTo>
                    <a:pt x="1585517" y="389899"/>
                  </a:lnTo>
                  <a:lnTo>
                    <a:pt x="1608944" y="427631"/>
                  </a:lnTo>
                  <a:lnTo>
                    <a:pt x="1630453" y="466625"/>
                  </a:lnTo>
                  <a:lnTo>
                    <a:pt x="1649977" y="506812"/>
                  </a:lnTo>
                  <a:lnTo>
                    <a:pt x="1667450" y="548128"/>
                  </a:lnTo>
                  <a:lnTo>
                    <a:pt x="1682808" y="590507"/>
                  </a:lnTo>
                  <a:lnTo>
                    <a:pt x="1695983" y="633883"/>
                  </a:lnTo>
                  <a:lnTo>
                    <a:pt x="1706911" y="678190"/>
                  </a:lnTo>
                  <a:lnTo>
                    <a:pt x="1715525" y="723362"/>
                  </a:lnTo>
                  <a:lnTo>
                    <a:pt x="1721759" y="769334"/>
                  </a:lnTo>
                  <a:lnTo>
                    <a:pt x="1725548" y="816039"/>
                  </a:lnTo>
                  <a:lnTo>
                    <a:pt x="1726825" y="863417"/>
                  </a:lnTo>
                  <a:lnTo>
                    <a:pt x="1725548" y="910786"/>
                  </a:lnTo>
                  <a:lnTo>
                    <a:pt x="1721759" y="957491"/>
                  </a:lnTo>
                  <a:lnTo>
                    <a:pt x="1715525" y="1003463"/>
                  </a:lnTo>
                  <a:lnTo>
                    <a:pt x="1706911" y="1048635"/>
                  </a:lnTo>
                  <a:lnTo>
                    <a:pt x="1695983" y="1092942"/>
                  </a:lnTo>
                  <a:lnTo>
                    <a:pt x="1682808" y="1136318"/>
                  </a:lnTo>
                  <a:lnTo>
                    <a:pt x="1667450" y="1178697"/>
                  </a:lnTo>
                  <a:lnTo>
                    <a:pt x="1649977" y="1220013"/>
                  </a:lnTo>
                  <a:lnTo>
                    <a:pt x="1630453" y="1260200"/>
                  </a:lnTo>
                  <a:lnTo>
                    <a:pt x="1608944" y="1299193"/>
                  </a:lnTo>
                  <a:lnTo>
                    <a:pt x="1585517" y="1336926"/>
                  </a:lnTo>
                  <a:lnTo>
                    <a:pt x="1560237" y="1373333"/>
                  </a:lnTo>
                  <a:lnTo>
                    <a:pt x="1533169" y="1408348"/>
                  </a:lnTo>
                  <a:lnTo>
                    <a:pt x="1504381" y="1441904"/>
                  </a:lnTo>
                  <a:lnTo>
                    <a:pt x="1473937" y="1473938"/>
                  </a:lnTo>
                  <a:lnTo>
                    <a:pt x="1441904" y="1504381"/>
                  </a:lnTo>
                  <a:lnTo>
                    <a:pt x="1408347" y="1533170"/>
                  </a:lnTo>
                  <a:lnTo>
                    <a:pt x="1373333" y="1560237"/>
                  </a:lnTo>
                  <a:lnTo>
                    <a:pt x="1336926" y="1585517"/>
                  </a:lnTo>
                  <a:lnTo>
                    <a:pt x="1299193" y="1608944"/>
                  </a:lnTo>
                  <a:lnTo>
                    <a:pt x="1260200" y="1630453"/>
                  </a:lnTo>
                  <a:lnTo>
                    <a:pt x="1220013" y="1649977"/>
                  </a:lnTo>
                  <a:lnTo>
                    <a:pt x="1178696" y="1667451"/>
                  </a:lnTo>
                  <a:lnTo>
                    <a:pt x="1136317" y="1682808"/>
                  </a:lnTo>
                  <a:lnTo>
                    <a:pt x="1092942" y="1695983"/>
                  </a:lnTo>
                  <a:lnTo>
                    <a:pt x="1048635" y="1706911"/>
                  </a:lnTo>
                  <a:lnTo>
                    <a:pt x="1003462" y="1715525"/>
                  </a:lnTo>
                  <a:lnTo>
                    <a:pt x="957491" y="1721759"/>
                  </a:lnTo>
                  <a:lnTo>
                    <a:pt x="910785" y="1725548"/>
                  </a:lnTo>
                  <a:lnTo>
                    <a:pt x="863412" y="1726825"/>
                  </a:lnTo>
                  <a:close/>
                </a:path>
              </a:pathLst>
            </a:custGeom>
            <a:solidFill>
              <a:srgbClr val="FEF5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70198" y="3267359"/>
              <a:ext cx="1724025" cy="1724025"/>
            </a:xfrm>
            <a:custGeom>
              <a:avLst/>
              <a:gdLst/>
              <a:ahLst/>
              <a:cxnLst/>
              <a:rect l="l" t="t" r="r" b="b"/>
              <a:pathLst>
                <a:path w="1724025" h="1724025">
                  <a:moveTo>
                    <a:pt x="0" y="863389"/>
                  </a:moveTo>
                  <a:lnTo>
                    <a:pt x="1276" y="910720"/>
                  </a:lnTo>
                  <a:lnTo>
                    <a:pt x="5064" y="957422"/>
                  </a:lnTo>
                  <a:lnTo>
                    <a:pt x="11298" y="1003391"/>
                  </a:lnTo>
                  <a:lnTo>
                    <a:pt x="19911" y="1048560"/>
                  </a:lnTo>
                  <a:lnTo>
                    <a:pt x="30838" y="1092864"/>
                  </a:lnTo>
                  <a:lnTo>
                    <a:pt x="44013" y="1136237"/>
                  </a:lnTo>
                  <a:lnTo>
                    <a:pt x="59369" y="1178613"/>
                  </a:lnTo>
                  <a:lnTo>
                    <a:pt x="76842" y="1219926"/>
                  </a:lnTo>
                  <a:lnTo>
                    <a:pt x="96364" y="1260111"/>
                  </a:lnTo>
                  <a:lnTo>
                    <a:pt x="117871" y="1299101"/>
                  </a:lnTo>
                  <a:lnTo>
                    <a:pt x="141297" y="1336831"/>
                  </a:lnTo>
                  <a:lnTo>
                    <a:pt x="166575" y="1373235"/>
                  </a:lnTo>
                  <a:lnTo>
                    <a:pt x="193641" y="1408247"/>
                  </a:lnTo>
                  <a:lnTo>
                    <a:pt x="222427" y="1441802"/>
                  </a:lnTo>
                  <a:lnTo>
                    <a:pt x="252868" y="1473833"/>
                  </a:lnTo>
                  <a:lnTo>
                    <a:pt x="284899" y="1504274"/>
                  </a:lnTo>
                  <a:lnTo>
                    <a:pt x="318454" y="1533061"/>
                  </a:lnTo>
                  <a:lnTo>
                    <a:pt x="353466" y="1560126"/>
                  </a:lnTo>
                  <a:lnTo>
                    <a:pt x="389870" y="1585404"/>
                  </a:lnTo>
                  <a:lnTo>
                    <a:pt x="427600" y="1608830"/>
                  </a:lnTo>
                  <a:lnTo>
                    <a:pt x="466590" y="1630337"/>
                  </a:lnTo>
                  <a:lnTo>
                    <a:pt x="506775" y="1649860"/>
                  </a:lnTo>
                  <a:lnTo>
                    <a:pt x="548088" y="1667332"/>
                  </a:lnTo>
                  <a:lnTo>
                    <a:pt x="590464" y="1682688"/>
                  </a:lnTo>
                  <a:lnTo>
                    <a:pt x="633837" y="1695863"/>
                  </a:lnTo>
                  <a:lnTo>
                    <a:pt x="678141" y="1706790"/>
                  </a:lnTo>
                  <a:lnTo>
                    <a:pt x="723310" y="1715403"/>
                  </a:lnTo>
                  <a:lnTo>
                    <a:pt x="769279" y="1721637"/>
                  </a:lnTo>
                  <a:lnTo>
                    <a:pt x="798700" y="1724023"/>
                  </a:lnTo>
                </a:path>
                <a:path w="1724025" h="1724025">
                  <a:moveTo>
                    <a:pt x="928001" y="1724023"/>
                  </a:moveTo>
                  <a:lnTo>
                    <a:pt x="1003391" y="1715403"/>
                  </a:lnTo>
                  <a:lnTo>
                    <a:pt x="1048560" y="1706790"/>
                  </a:lnTo>
                  <a:lnTo>
                    <a:pt x="1092863" y="1695863"/>
                  </a:lnTo>
                  <a:lnTo>
                    <a:pt x="1136236" y="1682688"/>
                  </a:lnTo>
                  <a:lnTo>
                    <a:pt x="1178612" y="1667332"/>
                  </a:lnTo>
                  <a:lnTo>
                    <a:pt x="1219926" y="1649860"/>
                  </a:lnTo>
                  <a:lnTo>
                    <a:pt x="1260110" y="1630337"/>
                  </a:lnTo>
                  <a:lnTo>
                    <a:pt x="1299101" y="1608830"/>
                  </a:lnTo>
                  <a:lnTo>
                    <a:pt x="1336831" y="1585404"/>
                  </a:lnTo>
                  <a:lnTo>
                    <a:pt x="1373235" y="1560126"/>
                  </a:lnTo>
                  <a:lnTo>
                    <a:pt x="1408247" y="1533061"/>
                  </a:lnTo>
                  <a:lnTo>
                    <a:pt x="1441801" y="1504274"/>
                  </a:lnTo>
                  <a:lnTo>
                    <a:pt x="1473832" y="1473833"/>
                  </a:lnTo>
                  <a:lnTo>
                    <a:pt x="1504274" y="1441802"/>
                  </a:lnTo>
                  <a:lnTo>
                    <a:pt x="1533060" y="1408247"/>
                  </a:lnTo>
                  <a:lnTo>
                    <a:pt x="1560125" y="1373235"/>
                  </a:lnTo>
                  <a:lnTo>
                    <a:pt x="1585404" y="1336831"/>
                  </a:lnTo>
                  <a:lnTo>
                    <a:pt x="1608829" y="1299101"/>
                  </a:lnTo>
                  <a:lnTo>
                    <a:pt x="1630336" y="1260111"/>
                  </a:lnTo>
                  <a:lnTo>
                    <a:pt x="1649859" y="1219926"/>
                  </a:lnTo>
                  <a:lnTo>
                    <a:pt x="1667332" y="1178613"/>
                  </a:lnTo>
                  <a:lnTo>
                    <a:pt x="1682688" y="1136237"/>
                  </a:lnTo>
                  <a:lnTo>
                    <a:pt x="1695862" y="1092864"/>
                  </a:lnTo>
                  <a:lnTo>
                    <a:pt x="1706789" y="1048560"/>
                  </a:lnTo>
                  <a:lnTo>
                    <a:pt x="1715402" y="1003391"/>
                  </a:lnTo>
                  <a:lnTo>
                    <a:pt x="1721636" y="957422"/>
                  </a:lnTo>
                  <a:lnTo>
                    <a:pt x="1724024" y="927990"/>
                  </a:lnTo>
                </a:path>
                <a:path w="1724025" h="1724025">
                  <a:moveTo>
                    <a:pt x="1724024" y="798711"/>
                  </a:moveTo>
                  <a:lnTo>
                    <a:pt x="1715402" y="723311"/>
                  </a:lnTo>
                  <a:lnTo>
                    <a:pt x="1706789" y="678142"/>
                  </a:lnTo>
                  <a:lnTo>
                    <a:pt x="1695862" y="633838"/>
                  </a:lnTo>
                  <a:lnTo>
                    <a:pt x="1682688" y="590465"/>
                  </a:lnTo>
                  <a:lnTo>
                    <a:pt x="1667332" y="548089"/>
                  </a:lnTo>
                  <a:lnTo>
                    <a:pt x="1649859" y="506776"/>
                  </a:lnTo>
                  <a:lnTo>
                    <a:pt x="1630336" y="466591"/>
                  </a:lnTo>
                  <a:lnTo>
                    <a:pt x="1608829" y="427601"/>
                  </a:lnTo>
                  <a:lnTo>
                    <a:pt x="1585404" y="389870"/>
                  </a:lnTo>
                  <a:lnTo>
                    <a:pt x="1560125" y="353466"/>
                  </a:lnTo>
                  <a:lnTo>
                    <a:pt x="1533060" y="318454"/>
                  </a:lnTo>
                  <a:lnTo>
                    <a:pt x="1504274" y="284900"/>
                  </a:lnTo>
                  <a:lnTo>
                    <a:pt x="1473832" y="252869"/>
                  </a:lnTo>
                  <a:lnTo>
                    <a:pt x="1441801" y="222427"/>
                  </a:lnTo>
                  <a:lnTo>
                    <a:pt x="1408247" y="193641"/>
                  </a:lnTo>
                  <a:lnTo>
                    <a:pt x="1373235" y="166576"/>
                  </a:lnTo>
                  <a:lnTo>
                    <a:pt x="1336831" y="141297"/>
                  </a:lnTo>
                  <a:lnTo>
                    <a:pt x="1299101" y="117872"/>
                  </a:lnTo>
                  <a:lnTo>
                    <a:pt x="1260110" y="96365"/>
                  </a:lnTo>
                  <a:lnTo>
                    <a:pt x="1219926" y="76842"/>
                  </a:lnTo>
                  <a:lnTo>
                    <a:pt x="1178612" y="59370"/>
                  </a:lnTo>
                  <a:lnTo>
                    <a:pt x="1136236" y="44013"/>
                  </a:lnTo>
                  <a:lnTo>
                    <a:pt x="1092863" y="30839"/>
                  </a:lnTo>
                  <a:lnTo>
                    <a:pt x="1048560" y="19912"/>
                  </a:lnTo>
                  <a:lnTo>
                    <a:pt x="1003391" y="11299"/>
                  </a:lnTo>
                  <a:lnTo>
                    <a:pt x="957422" y="5065"/>
                  </a:lnTo>
                  <a:lnTo>
                    <a:pt x="910720" y="1276"/>
                  </a:lnTo>
                  <a:lnTo>
                    <a:pt x="863373" y="0"/>
                  </a:lnTo>
                </a:path>
              </a:pathLst>
            </a:custGeom>
            <a:ln w="133349">
              <a:solidFill>
                <a:srgbClr val="0D4E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044539" y="3550788"/>
            <a:ext cx="4229100" cy="4625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7000" b="1" i="1" spc="114" dirty="0">
                <a:solidFill>
                  <a:srgbClr val="0D4E4E"/>
                </a:solidFill>
                <a:latin typeface="Arial"/>
                <a:cs typeface="Arial"/>
              </a:rPr>
              <a:t>02</a:t>
            </a:r>
            <a:endParaRPr sz="7000">
              <a:latin typeface="Arial"/>
              <a:cs typeface="Arial"/>
            </a:endParaRPr>
          </a:p>
          <a:p>
            <a:pPr marL="12700" marR="5080" algn="just">
              <a:lnSpc>
                <a:spcPct val="119800"/>
              </a:lnSpc>
              <a:spcBef>
                <a:spcPts val="3669"/>
              </a:spcBef>
            </a:pPr>
            <a:r>
              <a:rPr sz="2400" b="1" spc="-240" dirty="0">
                <a:solidFill>
                  <a:srgbClr val="0D4E4E"/>
                </a:solidFill>
                <a:latin typeface="Cambria"/>
                <a:cs typeface="Cambria"/>
              </a:rPr>
              <a:t>P</a:t>
            </a:r>
            <a:r>
              <a:rPr sz="2400" b="1" spc="-285" dirty="0">
                <a:solidFill>
                  <a:srgbClr val="0D4E4E"/>
                </a:solidFill>
                <a:latin typeface="Cambria"/>
                <a:cs typeface="Cambria"/>
              </a:rPr>
              <a:t>e</a:t>
            </a:r>
            <a:r>
              <a:rPr sz="2400" b="1" spc="-225" dirty="0">
                <a:solidFill>
                  <a:srgbClr val="0D4E4E"/>
                </a:solidFill>
                <a:latin typeface="Cambria"/>
                <a:cs typeface="Cambria"/>
              </a:rPr>
              <a:t>n</a:t>
            </a:r>
            <a:r>
              <a:rPr sz="2400" b="1" spc="-215" dirty="0">
                <a:solidFill>
                  <a:srgbClr val="0D4E4E"/>
                </a:solidFill>
                <a:latin typeface="Cambria"/>
                <a:cs typeface="Cambria"/>
              </a:rPr>
              <a:t>g</a:t>
            </a:r>
            <a:r>
              <a:rPr sz="2400" b="1" spc="-285" dirty="0">
                <a:solidFill>
                  <a:srgbClr val="0D4E4E"/>
                </a:solidFill>
                <a:latin typeface="Cambria"/>
                <a:cs typeface="Cambria"/>
              </a:rPr>
              <a:t>e</a:t>
            </a:r>
            <a:r>
              <a:rPr sz="2400" b="1" spc="-295" dirty="0">
                <a:solidFill>
                  <a:srgbClr val="0D4E4E"/>
                </a:solidFill>
                <a:latin typeface="Cambria"/>
                <a:cs typeface="Cambria"/>
              </a:rPr>
              <a:t>l</a:t>
            </a:r>
            <a:r>
              <a:rPr sz="2400" b="1" spc="-310" dirty="0">
                <a:solidFill>
                  <a:srgbClr val="0D4E4E"/>
                </a:solidFill>
                <a:latin typeface="Cambria"/>
                <a:cs typeface="Cambria"/>
              </a:rPr>
              <a:t>o</a:t>
            </a:r>
            <a:r>
              <a:rPr sz="2400" b="1" spc="-295" dirty="0">
                <a:solidFill>
                  <a:srgbClr val="0D4E4E"/>
                </a:solidFill>
                <a:latin typeface="Cambria"/>
                <a:cs typeface="Cambria"/>
              </a:rPr>
              <a:t>l</a:t>
            </a:r>
            <a:r>
              <a:rPr sz="2400" b="1" spc="-30" dirty="0">
                <a:solidFill>
                  <a:srgbClr val="0D4E4E"/>
                </a:solidFill>
                <a:latin typeface="Cambria"/>
                <a:cs typeface="Cambria"/>
              </a:rPr>
              <a:t>a</a:t>
            </a:r>
            <a:r>
              <a:rPr sz="2400" b="1" spc="30" dirty="0">
                <a:solidFill>
                  <a:srgbClr val="0D4E4E"/>
                </a:solidFill>
                <a:latin typeface="Cambria"/>
                <a:cs typeface="Cambria"/>
              </a:rPr>
              <a:t> </a:t>
            </a:r>
            <a:r>
              <a:rPr sz="2400" b="1" spc="-280" dirty="0">
                <a:solidFill>
                  <a:srgbClr val="0D4E4E"/>
                </a:solidFill>
                <a:latin typeface="Cambria"/>
                <a:cs typeface="Cambria"/>
              </a:rPr>
              <a:t>B</a:t>
            </a:r>
            <a:r>
              <a:rPr sz="2400" b="1" spc="-330" dirty="0">
                <a:solidFill>
                  <a:srgbClr val="0D4E4E"/>
                </a:solidFill>
                <a:latin typeface="Cambria"/>
                <a:cs typeface="Cambria"/>
              </a:rPr>
              <a:t>a</a:t>
            </a:r>
            <a:r>
              <a:rPr sz="2400" b="1" spc="-225" dirty="0">
                <a:solidFill>
                  <a:srgbClr val="0D4E4E"/>
                </a:solidFill>
                <a:latin typeface="Cambria"/>
                <a:cs typeface="Cambria"/>
              </a:rPr>
              <a:t>n</a:t>
            </a:r>
            <a:r>
              <a:rPr sz="2400" b="1" spc="5" dirty="0">
                <a:solidFill>
                  <a:srgbClr val="0D4E4E"/>
                </a:solidFill>
                <a:latin typeface="Cambria"/>
                <a:cs typeface="Cambria"/>
              </a:rPr>
              <a:t>k</a:t>
            </a:r>
            <a:r>
              <a:rPr sz="2400" b="1" spc="30" dirty="0">
                <a:solidFill>
                  <a:srgbClr val="0D4E4E"/>
                </a:solidFill>
                <a:latin typeface="Cambria"/>
                <a:cs typeface="Cambria"/>
              </a:rPr>
              <a:t> </a:t>
            </a:r>
            <a:r>
              <a:rPr sz="2400" b="1" spc="-100" dirty="0">
                <a:solidFill>
                  <a:srgbClr val="0D4E4E"/>
                </a:solidFill>
                <a:latin typeface="Cambria"/>
                <a:cs typeface="Cambria"/>
              </a:rPr>
              <a:t>S</a:t>
            </a:r>
            <a:r>
              <a:rPr sz="2400" b="1" spc="-330" dirty="0">
                <a:solidFill>
                  <a:srgbClr val="0D4E4E"/>
                </a:solidFill>
                <a:latin typeface="Cambria"/>
                <a:cs typeface="Cambria"/>
              </a:rPr>
              <a:t>a</a:t>
            </a:r>
            <a:r>
              <a:rPr sz="2400" b="1" spc="-229" dirty="0">
                <a:solidFill>
                  <a:srgbClr val="0D4E4E"/>
                </a:solidFill>
                <a:latin typeface="Cambria"/>
                <a:cs typeface="Cambria"/>
              </a:rPr>
              <a:t>m</a:t>
            </a:r>
            <a:r>
              <a:rPr sz="2400" b="1" spc="-295" dirty="0">
                <a:solidFill>
                  <a:srgbClr val="0D4E4E"/>
                </a:solidFill>
                <a:latin typeface="Cambria"/>
                <a:cs typeface="Cambria"/>
              </a:rPr>
              <a:t>p</a:t>
            </a:r>
            <a:r>
              <a:rPr sz="2400" b="1" spc="-330" dirty="0">
                <a:solidFill>
                  <a:srgbClr val="0D4E4E"/>
                </a:solidFill>
                <a:latin typeface="Cambria"/>
                <a:cs typeface="Cambria"/>
              </a:rPr>
              <a:t>a</a:t>
            </a:r>
            <a:r>
              <a:rPr sz="2400" b="1" spc="55" dirty="0">
                <a:solidFill>
                  <a:srgbClr val="0D4E4E"/>
                </a:solidFill>
                <a:latin typeface="Cambria"/>
                <a:cs typeface="Cambria"/>
              </a:rPr>
              <a:t>h</a:t>
            </a:r>
            <a:r>
              <a:rPr sz="2400" b="1" spc="30" dirty="0">
                <a:solidFill>
                  <a:srgbClr val="0D4E4E"/>
                </a:solidFill>
                <a:latin typeface="Cambria"/>
                <a:cs typeface="Cambria"/>
              </a:rPr>
              <a:t> </a:t>
            </a:r>
            <a:r>
              <a:rPr sz="2400" spc="-45" dirty="0">
                <a:solidFill>
                  <a:srgbClr val="0D4E4E"/>
                </a:solidFill>
                <a:latin typeface="Calibri"/>
                <a:cs typeface="Calibri"/>
              </a:rPr>
              <a:t>:</a:t>
            </a:r>
            <a:r>
              <a:rPr sz="2400" spc="15" dirty="0">
                <a:solidFill>
                  <a:srgbClr val="0D4E4E"/>
                </a:solidFill>
                <a:latin typeface="Calibri"/>
                <a:cs typeface="Calibri"/>
              </a:rPr>
              <a:t> O</a:t>
            </a:r>
            <a:r>
              <a:rPr sz="2400" spc="-100" dirty="0">
                <a:solidFill>
                  <a:srgbClr val="0D4E4E"/>
                </a:solidFill>
                <a:latin typeface="Calibri"/>
                <a:cs typeface="Calibri"/>
              </a:rPr>
              <a:t>r</a:t>
            </a:r>
            <a:r>
              <a:rPr sz="2400" spc="-105" dirty="0">
                <a:solidFill>
                  <a:srgbClr val="0D4E4E"/>
                </a:solidFill>
                <a:latin typeface="Calibri"/>
                <a:cs typeface="Calibri"/>
              </a:rPr>
              <a:t>g</a:t>
            </a:r>
            <a:r>
              <a:rPr sz="2400" spc="-21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400" spc="-105" dirty="0">
                <a:solidFill>
                  <a:srgbClr val="0D4E4E"/>
                </a:solidFill>
                <a:latin typeface="Calibri"/>
                <a:cs typeface="Calibri"/>
              </a:rPr>
              <a:t>n</a:t>
            </a:r>
            <a:r>
              <a:rPr sz="2400" spc="-180" dirty="0">
                <a:solidFill>
                  <a:srgbClr val="0D4E4E"/>
                </a:solidFill>
                <a:latin typeface="Calibri"/>
                <a:cs typeface="Calibri"/>
              </a:rPr>
              <a:t>i</a:t>
            </a:r>
            <a:r>
              <a:rPr sz="2400" spc="-130" dirty="0">
                <a:solidFill>
                  <a:srgbClr val="0D4E4E"/>
                </a:solidFill>
                <a:latin typeface="Calibri"/>
                <a:cs typeface="Calibri"/>
              </a:rPr>
              <a:t>s</a:t>
            </a:r>
            <a:r>
              <a:rPr sz="2400" spc="-21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400" spc="-130" dirty="0">
                <a:solidFill>
                  <a:srgbClr val="0D4E4E"/>
                </a:solidFill>
                <a:latin typeface="Calibri"/>
                <a:cs typeface="Calibri"/>
              </a:rPr>
              <a:t>s</a:t>
            </a:r>
            <a:r>
              <a:rPr sz="2400" spc="120" dirty="0">
                <a:solidFill>
                  <a:srgbClr val="0D4E4E"/>
                </a:solidFill>
                <a:latin typeface="Calibri"/>
                <a:cs typeface="Calibri"/>
              </a:rPr>
              <a:t>i  </a:t>
            </a:r>
            <a:r>
              <a:rPr sz="2400" spc="-110" dirty="0">
                <a:solidFill>
                  <a:srgbClr val="0D4E4E"/>
                </a:solidFill>
                <a:latin typeface="Calibri"/>
                <a:cs typeface="Calibri"/>
              </a:rPr>
              <a:t>atau</a:t>
            </a:r>
            <a:r>
              <a:rPr sz="2400" spc="-22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400" spc="-110" dirty="0">
                <a:solidFill>
                  <a:srgbClr val="0D4E4E"/>
                </a:solidFill>
                <a:latin typeface="Calibri"/>
                <a:cs typeface="Calibri"/>
              </a:rPr>
              <a:t>komunitas</a:t>
            </a:r>
            <a:r>
              <a:rPr sz="2400" spc="-21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400" spc="-60" dirty="0">
                <a:solidFill>
                  <a:srgbClr val="0D4E4E"/>
                </a:solidFill>
                <a:latin typeface="Calibri"/>
                <a:cs typeface="Calibri"/>
              </a:rPr>
              <a:t>yang</a:t>
            </a:r>
            <a:r>
              <a:rPr sz="2400" spc="-21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400" spc="-125" dirty="0">
                <a:solidFill>
                  <a:srgbClr val="0D4E4E"/>
                </a:solidFill>
                <a:latin typeface="Calibri"/>
                <a:cs typeface="Calibri"/>
              </a:rPr>
              <a:t>mengoperasikan </a:t>
            </a:r>
            <a:r>
              <a:rPr sz="2400" spc="-53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400" spc="-165" dirty="0">
                <a:solidFill>
                  <a:srgbClr val="0D4E4E"/>
                </a:solidFill>
                <a:latin typeface="Calibri"/>
                <a:cs typeface="Calibri"/>
              </a:rPr>
              <a:t>b</a:t>
            </a:r>
            <a:r>
              <a:rPr sz="2400" spc="-21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400" spc="-105" dirty="0">
                <a:solidFill>
                  <a:srgbClr val="0D4E4E"/>
                </a:solidFill>
                <a:latin typeface="Calibri"/>
                <a:cs typeface="Calibri"/>
              </a:rPr>
              <a:t>n</a:t>
            </a:r>
            <a:r>
              <a:rPr sz="2400" spc="195" dirty="0">
                <a:solidFill>
                  <a:srgbClr val="0D4E4E"/>
                </a:solidFill>
                <a:latin typeface="Calibri"/>
                <a:cs typeface="Calibri"/>
              </a:rPr>
              <a:t>k</a:t>
            </a:r>
            <a:r>
              <a:rPr sz="2400" spc="-14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400" spc="-130" dirty="0">
                <a:solidFill>
                  <a:srgbClr val="0D4E4E"/>
                </a:solidFill>
                <a:latin typeface="Calibri"/>
                <a:cs typeface="Calibri"/>
              </a:rPr>
              <a:t>s</a:t>
            </a:r>
            <a:r>
              <a:rPr sz="2400" spc="-21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400" spc="-75" dirty="0">
                <a:solidFill>
                  <a:srgbClr val="0D4E4E"/>
                </a:solidFill>
                <a:latin typeface="Calibri"/>
                <a:cs typeface="Calibri"/>
              </a:rPr>
              <a:t>m</a:t>
            </a:r>
            <a:r>
              <a:rPr sz="2400" spc="-130" dirty="0">
                <a:solidFill>
                  <a:srgbClr val="0D4E4E"/>
                </a:solidFill>
                <a:latin typeface="Calibri"/>
                <a:cs typeface="Calibri"/>
              </a:rPr>
              <a:t>p</a:t>
            </a:r>
            <a:r>
              <a:rPr sz="2400" spc="-21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400" spc="175" dirty="0">
                <a:solidFill>
                  <a:srgbClr val="0D4E4E"/>
                </a:solidFill>
                <a:latin typeface="Calibri"/>
                <a:cs typeface="Calibri"/>
              </a:rPr>
              <a:t>h</a:t>
            </a:r>
            <a:r>
              <a:rPr sz="2400" spc="-14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400" spc="-130" dirty="0">
                <a:solidFill>
                  <a:srgbClr val="0D4E4E"/>
                </a:solidFill>
                <a:latin typeface="Calibri"/>
                <a:cs typeface="Calibri"/>
              </a:rPr>
              <a:t>d</a:t>
            </a:r>
            <a:r>
              <a:rPr sz="2400" spc="-21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400" spc="195" dirty="0">
                <a:solidFill>
                  <a:srgbClr val="0D4E4E"/>
                </a:solidFill>
                <a:latin typeface="Calibri"/>
                <a:cs typeface="Calibri"/>
              </a:rPr>
              <a:t>n</a:t>
            </a:r>
            <a:r>
              <a:rPr sz="2400" spc="-14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400" spc="-75" dirty="0">
                <a:solidFill>
                  <a:srgbClr val="0D4E4E"/>
                </a:solidFill>
                <a:latin typeface="Calibri"/>
                <a:cs typeface="Calibri"/>
              </a:rPr>
              <a:t>m</a:t>
            </a:r>
            <a:r>
              <a:rPr sz="2400" spc="-195" dirty="0">
                <a:solidFill>
                  <a:srgbClr val="0D4E4E"/>
                </a:solidFill>
                <a:latin typeface="Calibri"/>
                <a:cs typeface="Calibri"/>
              </a:rPr>
              <a:t>e</a:t>
            </a:r>
            <a:r>
              <a:rPr sz="2400" spc="-75" dirty="0">
                <a:solidFill>
                  <a:srgbClr val="0D4E4E"/>
                </a:solidFill>
                <a:latin typeface="Calibri"/>
                <a:cs typeface="Calibri"/>
              </a:rPr>
              <a:t>m</a:t>
            </a:r>
            <a:r>
              <a:rPr sz="2400" spc="-165" dirty="0">
                <a:solidFill>
                  <a:srgbClr val="0D4E4E"/>
                </a:solidFill>
                <a:latin typeface="Calibri"/>
                <a:cs typeface="Calibri"/>
              </a:rPr>
              <a:t>b</a:t>
            </a:r>
            <a:r>
              <a:rPr sz="2400" spc="-130" dirty="0">
                <a:solidFill>
                  <a:srgbClr val="0D4E4E"/>
                </a:solidFill>
                <a:latin typeface="Calibri"/>
                <a:cs typeface="Calibri"/>
              </a:rPr>
              <a:t>u</a:t>
            </a:r>
            <a:r>
              <a:rPr sz="2400" spc="-180" dirty="0">
                <a:solidFill>
                  <a:srgbClr val="0D4E4E"/>
                </a:solidFill>
                <a:latin typeface="Calibri"/>
                <a:cs typeface="Calibri"/>
              </a:rPr>
              <a:t>t</a:t>
            </a:r>
            <a:r>
              <a:rPr sz="2400" spc="-130" dirty="0">
                <a:solidFill>
                  <a:srgbClr val="0D4E4E"/>
                </a:solidFill>
                <a:latin typeface="Calibri"/>
                <a:cs typeface="Calibri"/>
              </a:rPr>
              <a:t>u</a:t>
            </a:r>
            <a:r>
              <a:rPr sz="2400" spc="-125" dirty="0">
                <a:solidFill>
                  <a:srgbClr val="0D4E4E"/>
                </a:solidFill>
                <a:latin typeface="Calibri"/>
                <a:cs typeface="Calibri"/>
              </a:rPr>
              <a:t>h</a:t>
            </a:r>
            <a:r>
              <a:rPr sz="2400" spc="-105" dirty="0">
                <a:solidFill>
                  <a:srgbClr val="0D4E4E"/>
                </a:solidFill>
                <a:latin typeface="Calibri"/>
                <a:cs typeface="Calibri"/>
              </a:rPr>
              <a:t>k</a:t>
            </a:r>
            <a:r>
              <a:rPr sz="2400" spc="-21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400" spc="195" dirty="0">
                <a:solidFill>
                  <a:srgbClr val="0D4E4E"/>
                </a:solidFill>
                <a:latin typeface="Calibri"/>
                <a:cs typeface="Calibri"/>
              </a:rPr>
              <a:t>n</a:t>
            </a:r>
            <a:r>
              <a:rPr sz="2400" spc="-14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400" spc="-21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400" spc="-200" dirty="0">
                <a:solidFill>
                  <a:srgbClr val="0D4E4E"/>
                </a:solidFill>
                <a:latin typeface="Calibri"/>
                <a:cs typeface="Calibri"/>
              </a:rPr>
              <a:t>l</a:t>
            </a:r>
            <a:r>
              <a:rPr sz="2400" spc="-21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400" spc="95" dirty="0">
                <a:solidFill>
                  <a:srgbClr val="0D4E4E"/>
                </a:solidFill>
                <a:latin typeface="Calibri"/>
                <a:cs typeface="Calibri"/>
              </a:rPr>
              <a:t>t  </a:t>
            </a:r>
            <a:r>
              <a:rPr sz="2400" spc="-70" dirty="0">
                <a:solidFill>
                  <a:srgbClr val="0D4E4E"/>
                </a:solidFill>
                <a:latin typeface="Calibri"/>
                <a:cs typeface="Calibri"/>
              </a:rPr>
              <a:t>untuk</a:t>
            </a:r>
            <a:r>
              <a:rPr sz="2400" spc="-6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400" spc="-130" dirty="0">
                <a:solidFill>
                  <a:srgbClr val="0D4E4E"/>
                </a:solidFill>
                <a:latin typeface="Calibri"/>
                <a:cs typeface="Calibri"/>
              </a:rPr>
              <a:t>mengelola</a:t>
            </a:r>
            <a:r>
              <a:rPr sz="2400" spc="-12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400" spc="-110" dirty="0">
                <a:solidFill>
                  <a:srgbClr val="0D4E4E"/>
                </a:solidFill>
                <a:latin typeface="Calibri"/>
                <a:cs typeface="Calibri"/>
              </a:rPr>
              <a:t>data</a:t>
            </a:r>
            <a:r>
              <a:rPr sz="2400" spc="-10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400" spc="-145" dirty="0">
                <a:solidFill>
                  <a:srgbClr val="0D4E4E"/>
                </a:solidFill>
                <a:latin typeface="Calibri"/>
                <a:cs typeface="Calibri"/>
              </a:rPr>
              <a:t>nasabah, </a:t>
            </a:r>
            <a:r>
              <a:rPr sz="2400" spc="-14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400" spc="-110" dirty="0">
                <a:solidFill>
                  <a:srgbClr val="0D4E4E"/>
                </a:solidFill>
                <a:latin typeface="Calibri"/>
                <a:cs typeface="Calibri"/>
              </a:rPr>
              <a:t>mencatat</a:t>
            </a:r>
            <a:r>
              <a:rPr sz="2400" spc="-15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400" spc="-135" dirty="0">
                <a:solidFill>
                  <a:srgbClr val="0D4E4E"/>
                </a:solidFill>
                <a:latin typeface="Calibri"/>
                <a:cs typeface="Calibri"/>
              </a:rPr>
              <a:t>transaksi,</a:t>
            </a:r>
            <a:r>
              <a:rPr sz="2400" spc="-15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400" spc="-105" dirty="0">
                <a:solidFill>
                  <a:srgbClr val="0D4E4E"/>
                </a:solidFill>
                <a:latin typeface="Calibri"/>
                <a:cs typeface="Calibri"/>
              </a:rPr>
              <a:t>serta</a:t>
            </a:r>
            <a:r>
              <a:rPr sz="2400" spc="-15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400" spc="-130" dirty="0">
                <a:solidFill>
                  <a:srgbClr val="0D4E4E"/>
                </a:solidFill>
                <a:latin typeface="Calibri"/>
                <a:cs typeface="Calibri"/>
              </a:rPr>
              <a:t>menganalisis </a:t>
            </a:r>
            <a:r>
              <a:rPr sz="2400" spc="-53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0D4E4E"/>
                </a:solidFill>
                <a:latin typeface="Calibri"/>
                <a:cs typeface="Calibri"/>
              </a:rPr>
              <a:t>dan</a:t>
            </a:r>
            <a:r>
              <a:rPr sz="2400" spc="-4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400" spc="-120" dirty="0">
                <a:solidFill>
                  <a:srgbClr val="0D4E4E"/>
                </a:solidFill>
                <a:latin typeface="Calibri"/>
                <a:cs typeface="Calibri"/>
              </a:rPr>
              <a:t>melaporkan</a:t>
            </a:r>
            <a:r>
              <a:rPr sz="2400" spc="-114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400" spc="-110" dirty="0">
                <a:solidFill>
                  <a:srgbClr val="0D4E4E"/>
                </a:solidFill>
                <a:latin typeface="Calibri"/>
                <a:cs typeface="Calibri"/>
              </a:rPr>
              <a:t>data</a:t>
            </a:r>
            <a:r>
              <a:rPr sz="2400" spc="-10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400" spc="-140" dirty="0">
                <a:solidFill>
                  <a:srgbClr val="0D4E4E"/>
                </a:solidFill>
                <a:latin typeface="Calibri"/>
                <a:cs typeface="Calibri"/>
              </a:rPr>
              <a:t>pengelolaan </a:t>
            </a:r>
            <a:r>
              <a:rPr sz="2400" spc="-13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400" spc="-120" dirty="0">
                <a:solidFill>
                  <a:srgbClr val="0D4E4E"/>
                </a:solidFill>
                <a:latin typeface="Calibri"/>
                <a:cs typeface="Calibri"/>
              </a:rPr>
              <a:t>sampahsecaraefektif.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7470" y="2955093"/>
            <a:ext cx="164537" cy="16453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21201" y="2955093"/>
            <a:ext cx="164537" cy="16453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04931" y="2955093"/>
            <a:ext cx="164538" cy="16453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88662" y="2955093"/>
            <a:ext cx="164538" cy="164537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2473492" y="5210532"/>
            <a:ext cx="42075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70" dirty="0">
                <a:solidFill>
                  <a:srgbClr val="0D4E4E"/>
                </a:solidFill>
                <a:latin typeface="Cambria"/>
                <a:cs typeface="Cambria"/>
              </a:rPr>
              <a:t>Instansi</a:t>
            </a:r>
            <a:r>
              <a:rPr sz="2000" b="1" spc="135" dirty="0">
                <a:solidFill>
                  <a:srgbClr val="0D4E4E"/>
                </a:solidFill>
                <a:latin typeface="Cambria"/>
                <a:cs typeface="Cambria"/>
              </a:rPr>
              <a:t> </a:t>
            </a:r>
            <a:r>
              <a:rPr sz="2000" b="1" spc="-85" dirty="0">
                <a:solidFill>
                  <a:srgbClr val="0D4E4E"/>
                </a:solidFill>
                <a:latin typeface="Cambria"/>
                <a:cs typeface="Cambria"/>
              </a:rPr>
              <a:t>Pemerintah</a:t>
            </a:r>
            <a:r>
              <a:rPr sz="2000" b="1" spc="135" dirty="0">
                <a:solidFill>
                  <a:srgbClr val="0D4E4E"/>
                </a:solidFill>
                <a:latin typeface="Cambria"/>
                <a:cs typeface="Cambria"/>
              </a:rPr>
              <a:t> </a:t>
            </a:r>
            <a:r>
              <a:rPr sz="2000" b="1" spc="-80" dirty="0">
                <a:solidFill>
                  <a:srgbClr val="0D4E4E"/>
                </a:solidFill>
                <a:latin typeface="Cambria"/>
                <a:cs typeface="Cambria"/>
              </a:rPr>
              <a:t>dan</a:t>
            </a:r>
            <a:r>
              <a:rPr sz="2000" b="1" spc="140" dirty="0">
                <a:solidFill>
                  <a:srgbClr val="0D4E4E"/>
                </a:solidFill>
                <a:latin typeface="Cambria"/>
                <a:cs typeface="Cambria"/>
              </a:rPr>
              <a:t> </a:t>
            </a:r>
            <a:r>
              <a:rPr sz="2000" b="1" spc="85" dirty="0">
                <a:solidFill>
                  <a:srgbClr val="0D4E4E"/>
                </a:solidFill>
                <a:latin typeface="Cambria"/>
                <a:cs typeface="Cambria"/>
              </a:rPr>
              <a:t>LSM</a:t>
            </a:r>
            <a:r>
              <a:rPr sz="2000" b="1" spc="135" dirty="0">
                <a:solidFill>
                  <a:srgbClr val="0D4E4E"/>
                </a:solidFill>
                <a:latin typeface="Cambria"/>
                <a:cs typeface="Cambria"/>
              </a:rPr>
              <a:t> </a:t>
            </a:r>
            <a:r>
              <a:rPr sz="2000" spc="-40" dirty="0">
                <a:solidFill>
                  <a:srgbClr val="0D4E4E"/>
                </a:solidFill>
                <a:latin typeface="Calibri"/>
                <a:cs typeface="Calibri"/>
              </a:rPr>
              <a:t>:</a:t>
            </a:r>
            <a:r>
              <a:rPr sz="2000" spc="13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0D4E4E"/>
                </a:solidFill>
                <a:latin typeface="Calibri"/>
                <a:cs typeface="Calibri"/>
              </a:rPr>
              <a:t>Badan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16000" y="9219913"/>
            <a:ext cx="1784985" cy="4318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500" spc="170" dirty="0">
                <a:solidFill>
                  <a:srgbClr val="0D4E4E"/>
                </a:solidFill>
                <a:latin typeface="Calibri"/>
                <a:cs typeface="Calibri"/>
              </a:rPr>
              <a:t>Halaman</a:t>
            </a:r>
            <a:r>
              <a:rPr sz="2500" spc="1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200" dirty="0">
                <a:solidFill>
                  <a:srgbClr val="0D4E4E"/>
                </a:solidFill>
                <a:latin typeface="Calibri"/>
                <a:cs typeface="Calibri"/>
              </a:rPr>
              <a:t>03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473492" y="5515256"/>
            <a:ext cx="4207510" cy="1111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8800"/>
              </a:lnSpc>
              <a:spcBef>
                <a:spcPts val="95"/>
              </a:spcBef>
            </a:pPr>
            <a:r>
              <a:rPr sz="2000" spc="5" dirty="0">
                <a:solidFill>
                  <a:srgbClr val="0D4E4E"/>
                </a:solidFill>
                <a:latin typeface="Calibri"/>
                <a:cs typeface="Calibri"/>
              </a:rPr>
              <a:t>pemerintah</a:t>
            </a:r>
            <a:r>
              <a:rPr sz="2000" spc="1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4E4E"/>
                </a:solidFill>
                <a:latin typeface="Calibri"/>
                <a:cs typeface="Calibri"/>
              </a:rPr>
              <a:t>atau</a:t>
            </a:r>
            <a:r>
              <a:rPr sz="200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4E4E"/>
                </a:solidFill>
                <a:latin typeface="Calibri"/>
                <a:cs typeface="Calibri"/>
              </a:rPr>
              <a:t>lembaga</a:t>
            </a:r>
            <a:r>
              <a:rPr sz="2000" dirty="0">
                <a:solidFill>
                  <a:srgbClr val="0D4E4E"/>
                </a:solidFill>
                <a:latin typeface="Calibri"/>
                <a:cs typeface="Calibri"/>
              </a:rPr>
              <a:t> swadaya </a:t>
            </a:r>
            <a:r>
              <a:rPr sz="2000" spc="-44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000" spc="55" dirty="0">
                <a:solidFill>
                  <a:srgbClr val="0D4E4E"/>
                </a:solidFill>
                <a:latin typeface="Calibri"/>
                <a:cs typeface="Calibri"/>
              </a:rPr>
              <a:t>m</a:t>
            </a:r>
            <a:r>
              <a:rPr sz="2000" spc="-6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0D4E4E"/>
                </a:solidFill>
                <a:latin typeface="Calibri"/>
                <a:cs typeface="Calibri"/>
              </a:rPr>
              <a:t>s</a:t>
            </a:r>
            <a:r>
              <a:rPr sz="2000" spc="15" dirty="0">
                <a:solidFill>
                  <a:srgbClr val="0D4E4E"/>
                </a:solidFill>
                <a:latin typeface="Calibri"/>
                <a:cs typeface="Calibri"/>
              </a:rPr>
              <a:t>y</a:t>
            </a:r>
            <a:r>
              <a:rPr sz="2000" spc="-6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0D4E4E"/>
                </a:solidFill>
                <a:latin typeface="Calibri"/>
                <a:cs typeface="Calibri"/>
              </a:rPr>
              <a:t>r</a:t>
            </a:r>
            <a:r>
              <a:rPr sz="2000" spc="-6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000" spc="25" dirty="0">
                <a:solidFill>
                  <a:srgbClr val="0D4E4E"/>
                </a:solidFill>
                <a:latin typeface="Calibri"/>
                <a:cs typeface="Calibri"/>
              </a:rPr>
              <a:t>k</a:t>
            </a:r>
            <a:r>
              <a:rPr sz="2000" spc="-6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000" spc="100" dirty="0">
                <a:solidFill>
                  <a:srgbClr val="0D4E4E"/>
                </a:solidFill>
                <a:latin typeface="Calibri"/>
                <a:cs typeface="Calibri"/>
              </a:rPr>
              <a:t>t</a:t>
            </a:r>
            <a:r>
              <a:rPr sz="2000" spc="-13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0D4E4E"/>
                </a:solidFill>
                <a:latin typeface="Calibri"/>
                <a:cs typeface="Calibri"/>
              </a:rPr>
              <a:t>y</a:t>
            </a:r>
            <a:r>
              <a:rPr sz="2000" spc="-6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000" spc="25" dirty="0">
                <a:solidFill>
                  <a:srgbClr val="0D4E4E"/>
                </a:solidFill>
                <a:latin typeface="Calibri"/>
                <a:cs typeface="Calibri"/>
              </a:rPr>
              <a:t>n</a:t>
            </a:r>
            <a:r>
              <a:rPr sz="2000" spc="160" dirty="0">
                <a:solidFill>
                  <a:srgbClr val="0D4E4E"/>
                </a:solidFill>
                <a:latin typeface="Calibri"/>
                <a:cs typeface="Calibri"/>
              </a:rPr>
              <a:t>g</a:t>
            </a:r>
            <a:r>
              <a:rPr sz="2000" spc="-13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0D4E4E"/>
                </a:solidFill>
                <a:latin typeface="Calibri"/>
                <a:cs typeface="Calibri"/>
              </a:rPr>
              <a:t>t</a:t>
            </a:r>
            <a:r>
              <a:rPr sz="2000" spc="-50" dirty="0">
                <a:solidFill>
                  <a:srgbClr val="0D4E4E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0D4E4E"/>
                </a:solidFill>
                <a:latin typeface="Calibri"/>
                <a:cs typeface="Calibri"/>
              </a:rPr>
              <a:t>r</a:t>
            </a:r>
            <a:r>
              <a:rPr sz="2000" spc="-50" dirty="0">
                <a:solidFill>
                  <a:srgbClr val="0D4E4E"/>
                </a:solidFill>
                <a:latin typeface="Calibri"/>
                <a:cs typeface="Calibri"/>
              </a:rPr>
              <a:t>l</a:t>
            </a:r>
            <a:r>
              <a:rPr sz="2000" spc="-35" dirty="0">
                <a:solidFill>
                  <a:srgbClr val="0D4E4E"/>
                </a:solidFill>
                <a:latin typeface="Calibri"/>
                <a:cs typeface="Calibri"/>
              </a:rPr>
              <a:t>i</a:t>
            </a:r>
            <a:r>
              <a:rPr sz="2000" spc="-25" dirty="0">
                <a:solidFill>
                  <a:srgbClr val="0D4E4E"/>
                </a:solidFill>
                <a:latin typeface="Calibri"/>
                <a:cs typeface="Calibri"/>
              </a:rPr>
              <a:t>b</a:t>
            </a:r>
            <a:r>
              <a:rPr sz="2000" spc="-6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000" spc="100" dirty="0">
                <a:solidFill>
                  <a:srgbClr val="0D4E4E"/>
                </a:solidFill>
                <a:latin typeface="Calibri"/>
                <a:cs typeface="Calibri"/>
              </a:rPr>
              <a:t>t</a:t>
            </a:r>
            <a:r>
              <a:rPr sz="2000" spc="-13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0D4E4E"/>
                </a:solidFill>
                <a:latin typeface="Calibri"/>
                <a:cs typeface="Calibri"/>
              </a:rPr>
              <a:t>d</a:t>
            </a:r>
            <a:r>
              <a:rPr sz="2000" spc="-6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0D4E4E"/>
                </a:solidFill>
                <a:latin typeface="Calibri"/>
                <a:cs typeface="Calibri"/>
              </a:rPr>
              <a:t>l</a:t>
            </a:r>
            <a:r>
              <a:rPr sz="2000" spc="-6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000" spc="190" dirty="0">
                <a:solidFill>
                  <a:srgbClr val="0D4E4E"/>
                </a:solidFill>
                <a:latin typeface="Calibri"/>
                <a:cs typeface="Calibri"/>
              </a:rPr>
              <a:t>m</a:t>
            </a:r>
            <a:r>
              <a:rPr sz="2000" spc="-13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D4E4E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0D4E4E"/>
                </a:solidFill>
                <a:latin typeface="Calibri"/>
                <a:cs typeface="Calibri"/>
              </a:rPr>
              <a:t>r</a:t>
            </a:r>
            <a:r>
              <a:rPr sz="2000" spc="-20" dirty="0">
                <a:solidFill>
                  <a:srgbClr val="0D4E4E"/>
                </a:solidFill>
                <a:latin typeface="Calibri"/>
                <a:cs typeface="Calibri"/>
              </a:rPr>
              <a:t>o</a:t>
            </a:r>
            <a:r>
              <a:rPr sz="2000" spc="25" dirty="0">
                <a:solidFill>
                  <a:srgbClr val="0D4E4E"/>
                </a:solidFill>
                <a:latin typeface="Calibri"/>
                <a:cs typeface="Calibri"/>
              </a:rPr>
              <a:t>g</a:t>
            </a:r>
            <a:r>
              <a:rPr sz="2000" spc="30" dirty="0">
                <a:solidFill>
                  <a:srgbClr val="0D4E4E"/>
                </a:solidFill>
                <a:latin typeface="Calibri"/>
                <a:cs typeface="Calibri"/>
              </a:rPr>
              <a:t>r</a:t>
            </a:r>
            <a:r>
              <a:rPr sz="2000" spc="-6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000" spc="95" dirty="0">
                <a:solidFill>
                  <a:srgbClr val="0D4E4E"/>
                </a:solidFill>
                <a:latin typeface="Calibri"/>
                <a:cs typeface="Calibri"/>
              </a:rPr>
              <a:t>m  </a:t>
            </a:r>
            <a:r>
              <a:rPr sz="2000" spc="-10" dirty="0">
                <a:solidFill>
                  <a:srgbClr val="0D4E4E"/>
                </a:solidFill>
                <a:latin typeface="Calibri"/>
                <a:cs typeface="Calibri"/>
              </a:rPr>
              <a:t>pengelolaan</a:t>
            </a:r>
            <a:r>
              <a:rPr sz="2000" spc="38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0D4E4E"/>
                </a:solidFill>
                <a:latin typeface="Calibri"/>
                <a:cs typeface="Calibri"/>
              </a:rPr>
              <a:t>sampah</a:t>
            </a:r>
            <a:r>
              <a:rPr sz="2000" spc="35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000" spc="35" dirty="0">
                <a:solidFill>
                  <a:srgbClr val="0D4E4E"/>
                </a:solidFill>
                <a:latin typeface="Calibri"/>
                <a:cs typeface="Calibri"/>
              </a:rPr>
              <a:t>dan</a:t>
            </a:r>
            <a:r>
              <a:rPr sz="2000" spc="33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4E4E"/>
                </a:solidFill>
                <a:latin typeface="Calibri"/>
                <a:cs typeface="Calibri"/>
              </a:rPr>
              <a:t>lingkungan,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473492" y="6601106"/>
            <a:ext cx="4207510" cy="749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8800"/>
              </a:lnSpc>
              <a:spcBef>
                <a:spcPts val="95"/>
              </a:spcBef>
              <a:tabLst>
                <a:tab pos="785495" algn="l"/>
                <a:tab pos="1443990" algn="l"/>
                <a:tab pos="2541270" algn="l"/>
                <a:tab pos="3568065" algn="l"/>
                <a:tab pos="3790315" algn="l"/>
              </a:tabLst>
            </a:pPr>
            <a:r>
              <a:rPr sz="2000" spc="15" dirty="0">
                <a:solidFill>
                  <a:srgbClr val="0D4E4E"/>
                </a:solidFill>
                <a:latin typeface="Calibri"/>
                <a:cs typeface="Calibri"/>
              </a:rPr>
              <a:t>y</a:t>
            </a:r>
            <a:r>
              <a:rPr sz="2000" spc="-6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000" spc="25" dirty="0">
                <a:solidFill>
                  <a:srgbClr val="0D4E4E"/>
                </a:solidFill>
                <a:latin typeface="Calibri"/>
                <a:cs typeface="Calibri"/>
              </a:rPr>
              <a:t>n</a:t>
            </a:r>
            <a:r>
              <a:rPr sz="2000" spc="160" dirty="0">
                <a:solidFill>
                  <a:srgbClr val="0D4E4E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0D4E4E"/>
                </a:solidFill>
                <a:latin typeface="Calibri"/>
                <a:cs typeface="Calibri"/>
              </a:rPr>
              <a:t>	</a:t>
            </a:r>
            <a:r>
              <a:rPr sz="2000" spc="55" dirty="0">
                <a:solidFill>
                  <a:srgbClr val="0D4E4E"/>
                </a:solidFill>
                <a:latin typeface="Calibri"/>
                <a:cs typeface="Calibri"/>
              </a:rPr>
              <a:t>m</a:t>
            </a:r>
            <a:r>
              <a:rPr sz="2000" spc="-50" dirty="0">
                <a:solidFill>
                  <a:srgbClr val="0D4E4E"/>
                </a:solidFill>
                <a:latin typeface="Calibri"/>
                <a:cs typeface="Calibri"/>
              </a:rPr>
              <a:t>e</a:t>
            </a:r>
            <a:r>
              <a:rPr sz="2000" spc="25" dirty="0">
                <a:solidFill>
                  <a:srgbClr val="0D4E4E"/>
                </a:solidFill>
                <a:latin typeface="Calibri"/>
                <a:cs typeface="Calibri"/>
              </a:rPr>
              <a:t>ngg</a:t>
            </a:r>
            <a:r>
              <a:rPr sz="2000" spc="5" dirty="0">
                <a:solidFill>
                  <a:srgbClr val="0D4E4E"/>
                </a:solidFill>
                <a:latin typeface="Calibri"/>
                <a:cs typeface="Calibri"/>
              </a:rPr>
              <a:t>u</a:t>
            </a:r>
            <a:r>
              <a:rPr sz="2000" spc="25" dirty="0">
                <a:solidFill>
                  <a:srgbClr val="0D4E4E"/>
                </a:solidFill>
                <a:latin typeface="Calibri"/>
                <a:cs typeface="Calibri"/>
              </a:rPr>
              <a:t>n</a:t>
            </a:r>
            <a:r>
              <a:rPr sz="2000" spc="-6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000" spc="25" dirty="0">
                <a:solidFill>
                  <a:srgbClr val="0D4E4E"/>
                </a:solidFill>
                <a:latin typeface="Calibri"/>
                <a:cs typeface="Calibri"/>
              </a:rPr>
              <a:t>k</a:t>
            </a:r>
            <a:r>
              <a:rPr sz="2000" spc="-6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000" spc="160" dirty="0">
                <a:solidFill>
                  <a:srgbClr val="0D4E4E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0D4E4E"/>
                </a:solidFill>
                <a:latin typeface="Calibri"/>
                <a:cs typeface="Calibri"/>
              </a:rPr>
              <a:t>	</a:t>
            </a:r>
            <a:r>
              <a:rPr sz="2000" spc="-6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0D4E4E"/>
                </a:solidFill>
                <a:latin typeface="Calibri"/>
                <a:cs typeface="Calibri"/>
              </a:rPr>
              <a:t>p</a:t>
            </a:r>
            <a:r>
              <a:rPr sz="2000" spc="-50" dirty="0">
                <a:solidFill>
                  <a:srgbClr val="0D4E4E"/>
                </a:solidFill>
                <a:latin typeface="Calibri"/>
                <a:cs typeface="Calibri"/>
              </a:rPr>
              <a:t>l</a:t>
            </a:r>
            <a:r>
              <a:rPr sz="2000" spc="-35" dirty="0">
                <a:solidFill>
                  <a:srgbClr val="0D4E4E"/>
                </a:solidFill>
                <a:latin typeface="Calibri"/>
                <a:cs typeface="Calibri"/>
              </a:rPr>
              <a:t>i</a:t>
            </a:r>
            <a:r>
              <a:rPr sz="2000" spc="25" dirty="0">
                <a:solidFill>
                  <a:srgbClr val="0D4E4E"/>
                </a:solidFill>
                <a:latin typeface="Calibri"/>
                <a:cs typeface="Calibri"/>
              </a:rPr>
              <a:t>k</a:t>
            </a:r>
            <a:r>
              <a:rPr sz="2000" spc="-6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0D4E4E"/>
                </a:solidFill>
                <a:latin typeface="Calibri"/>
                <a:cs typeface="Calibri"/>
              </a:rPr>
              <a:t>s</a:t>
            </a:r>
            <a:r>
              <a:rPr sz="2000" spc="100" dirty="0">
                <a:solidFill>
                  <a:srgbClr val="0D4E4E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0D4E4E"/>
                </a:solidFill>
                <a:latin typeface="Calibri"/>
                <a:cs typeface="Calibri"/>
              </a:rPr>
              <a:t>	</a:t>
            </a:r>
            <a:r>
              <a:rPr sz="2000" spc="5" dirty="0">
                <a:solidFill>
                  <a:srgbClr val="0D4E4E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0D4E4E"/>
                </a:solidFill>
                <a:latin typeface="Calibri"/>
                <a:cs typeface="Calibri"/>
              </a:rPr>
              <a:t>nt</a:t>
            </a:r>
            <a:r>
              <a:rPr sz="2000" spc="5" dirty="0">
                <a:solidFill>
                  <a:srgbClr val="0D4E4E"/>
                </a:solidFill>
                <a:latin typeface="Calibri"/>
                <a:cs typeface="Calibri"/>
              </a:rPr>
              <a:t>u</a:t>
            </a:r>
            <a:r>
              <a:rPr sz="2000" spc="105" dirty="0">
                <a:solidFill>
                  <a:srgbClr val="0D4E4E"/>
                </a:solidFill>
                <a:latin typeface="Calibri"/>
                <a:cs typeface="Calibri"/>
              </a:rPr>
              <a:t>k  </a:t>
            </a:r>
            <a:r>
              <a:rPr sz="2000" spc="55" dirty="0">
                <a:solidFill>
                  <a:srgbClr val="0D4E4E"/>
                </a:solidFill>
                <a:latin typeface="Calibri"/>
                <a:cs typeface="Calibri"/>
              </a:rPr>
              <a:t>m</a:t>
            </a:r>
            <a:r>
              <a:rPr sz="2000" spc="-50" dirty="0">
                <a:solidFill>
                  <a:srgbClr val="0D4E4E"/>
                </a:solidFill>
                <a:latin typeface="Calibri"/>
                <a:cs typeface="Calibri"/>
              </a:rPr>
              <a:t>e</a:t>
            </a:r>
            <a:r>
              <a:rPr sz="2000" spc="55" dirty="0">
                <a:solidFill>
                  <a:srgbClr val="0D4E4E"/>
                </a:solidFill>
                <a:latin typeface="Calibri"/>
                <a:cs typeface="Calibri"/>
              </a:rPr>
              <a:t>m</a:t>
            </a:r>
            <a:r>
              <a:rPr sz="2000" spc="-6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0D4E4E"/>
                </a:solidFill>
                <a:latin typeface="Calibri"/>
                <a:cs typeface="Calibri"/>
              </a:rPr>
              <a:t>nt</a:t>
            </a:r>
            <a:r>
              <a:rPr sz="2000" spc="-6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0D4E4E"/>
                </a:solidFill>
                <a:latin typeface="Calibri"/>
                <a:cs typeface="Calibri"/>
              </a:rPr>
              <a:t>u,</a:t>
            </a:r>
            <a:r>
              <a:rPr sz="2000" dirty="0">
                <a:solidFill>
                  <a:srgbClr val="0D4E4E"/>
                </a:solidFill>
                <a:latin typeface="Calibri"/>
                <a:cs typeface="Calibri"/>
              </a:rPr>
              <a:t>	</a:t>
            </a:r>
            <a:r>
              <a:rPr sz="2000" spc="55" dirty="0">
                <a:solidFill>
                  <a:srgbClr val="0D4E4E"/>
                </a:solidFill>
                <a:latin typeface="Calibri"/>
                <a:cs typeface="Calibri"/>
              </a:rPr>
              <a:t>m</a:t>
            </a:r>
            <a:r>
              <a:rPr sz="2000" spc="-50" dirty="0">
                <a:solidFill>
                  <a:srgbClr val="0D4E4E"/>
                </a:solidFill>
                <a:latin typeface="Calibri"/>
                <a:cs typeface="Calibri"/>
              </a:rPr>
              <a:t>e</a:t>
            </a:r>
            <a:r>
              <a:rPr sz="2000" spc="25" dirty="0">
                <a:solidFill>
                  <a:srgbClr val="0D4E4E"/>
                </a:solidFill>
                <a:latin typeface="Calibri"/>
                <a:cs typeface="Calibri"/>
              </a:rPr>
              <a:t>ngk</a:t>
            </a:r>
            <a:r>
              <a:rPr sz="2000" spc="-20" dirty="0">
                <a:solidFill>
                  <a:srgbClr val="0D4E4E"/>
                </a:solidFill>
                <a:latin typeface="Calibri"/>
                <a:cs typeface="Calibri"/>
              </a:rPr>
              <a:t>oo</a:t>
            </a:r>
            <a:r>
              <a:rPr sz="2000" spc="30" dirty="0">
                <a:solidFill>
                  <a:srgbClr val="0D4E4E"/>
                </a:solidFill>
                <a:latin typeface="Calibri"/>
                <a:cs typeface="Calibri"/>
              </a:rPr>
              <a:t>r</a:t>
            </a:r>
            <a:r>
              <a:rPr sz="2000" spc="10" dirty="0">
                <a:solidFill>
                  <a:srgbClr val="0D4E4E"/>
                </a:solidFill>
                <a:latin typeface="Calibri"/>
                <a:cs typeface="Calibri"/>
              </a:rPr>
              <a:t>d</a:t>
            </a:r>
            <a:r>
              <a:rPr sz="2000" spc="-35" dirty="0">
                <a:solidFill>
                  <a:srgbClr val="0D4E4E"/>
                </a:solidFill>
                <a:latin typeface="Calibri"/>
                <a:cs typeface="Calibri"/>
              </a:rPr>
              <a:t>i</a:t>
            </a:r>
            <a:r>
              <a:rPr sz="2000" spc="25" dirty="0">
                <a:solidFill>
                  <a:srgbClr val="0D4E4E"/>
                </a:solidFill>
                <a:latin typeface="Calibri"/>
                <a:cs typeface="Calibri"/>
              </a:rPr>
              <a:t>n</a:t>
            </a:r>
            <a:r>
              <a:rPr sz="2000" spc="-6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0D4E4E"/>
                </a:solidFill>
                <a:latin typeface="Calibri"/>
                <a:cs typeface="Calibri"/>
              </a:rPr>
              <a:t>s</a:t>
            </a:r>
            <a:r>
              <a:rPr sz="2000" spc="-35" dirty="0">
                <a:solidFill>
                  <a:srgbClr val="0D4E4E"/>
                </a:solidFill>
                <a:latin typeface="Calibri"/>
                <a:cs typeface="Calibri"/>
              </a:rPr>
              <a:t>i</a:t>
            </a:r>
            <a:r>
              <a:rPr sz="2000" spc="25" dirty="0">
                <a:solidFill>
                  <a:srgbClr val="0D4E4E"/>
                </a:solidFill>
                <a:latin typeface="Calibri"/>
                <a:cs typeface="Calibri"/>
              </a:rPr>
              <a:t>k</a:t>
            </a:r>
            <a:r>
              <a:rPr sz="2000" spc="-6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000" spc="25" dirty="0">
                <a:solidFill>
                  <a:srgbClr val="0D4E4E"/>
                </a:solidFill>
                <a:latin typeface="Calibri"/>
                <a:cs typeface="Calibri"/>
              </a:rPr>
              <a:t>n</a:t>
            </a:r>
            <a:r>
              <a:rPr sz="2000" spc="5" dirty="0">
                <a:solidFill>
                  <a:srgbClr val="0D4E4E"/>
                </a:solidFill>
                <a:latin typeface="Calibri"/>
                <a:cs typeface="Calibri"/>
              </a:rPr>
              <a:t>,</a:t>
            </a:r>
            <a:r>
              <a:rPr sz="2000" dirty="0">
                <a:solidFill>
                  <a:srgbClr val="0D4E4E"/>
                </a:solidFill>
                <a:latin typeface="Calibri"/>
                <a:cs typeface="Calibri"/>
              </a:rPr>
              <a:t>		</a:t>
            </a:r>
            <a:r>
              <a:rPr sz="2000" spc="10" dirty="0">
                <a:solidFill>
                  <a:srgbClr val="0D4E4E"/>
                </a:solidFill>
                <a:latin typeface="Calibri"/>
                <a:cs typeface="Calibri"/>
              </a:rPr>
              <a:t>d</a:t>
            </a:r>
            <a:r>
              <a:rPr sz="2000" spc="-6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000" spc="160" dirty="0">
                <a:solidFill>
                  <a:srgbClr val="0D4E4E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473492" y="7325006"/>
            <a:ext cx="4207510" cy="749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8800"/>
              </a:lnSpc>
              <a:spcBef>
                <a:spcPts val="95"/>
              </a:spcBef>
              <a:tabLst>
                <a:tab pos="2055495" algn="l"/>
                <a:tab pos="3665854" algn="l"/>
              </a:tabLst>
            </a:pPr>
            <a:r>
              <a:rPr sz="2000" spc="55" dirty="0">
                <a:solidFill>
                  <a:srgbClr val="0D4E4E"/>
                </a:solidFill>
                <a:latin typeface="Calibri"/>
                <a:cs typeface="Calibri"/>
              </a:rPr>
              <a:t>m</a:t>
            </a:r>
            <a:r>
              <a:rPr sz="2000" spc="-50" dirty="0">
                <a:solidFill>
                  <a:srgbClr val="0D4E4E"/>
                </a:solidFill>
                <a:latin typeface="Calibri"/>
                <a:cs typeface="Calibri"/>
              </a:rPr>
              <a:t>e</a:t>
            </a:r>
            <a:r>
              <a:rPr sz="2000" spc="25" dirty="0">
                <a:solidFill>
                  <a:srgbClr val="0D4E4E"/>
                </a:solidFill>
                <a:latin typeface="Calibri"/>
                <a:cs typeface="Calibri"/>
              </a:rPr>
              <a:t>n</a:t>
            </a:r>
            <a:r>
              <a:rPr sz="2000" spc="-35" dirty="0">
                <a:solidFill>
                  <a:srgbClr val="0D4E4E"/>
                </a:solidFill>
                <a:latin typeface="Calibri"/>
                <a:cs typeface="Calibri"/>
              </a:rPr>
              <a:t>i</a:t>
            </a:r>
            <a:r>
              <a:rPr sz="2000" spc="25" dirty="0">
                <a:solidFill>
                  <a:srgbClr val="0D4E4E"/>
                </a:solidFill>
                <a:latin typeface="Calibri"/>
                <a:cs typeface="Calibri"/>
              </a:rPr>
              <a:t>ngk</a:t>
            </a:r>
            <a:r>
              <a:rPr sz="2000" spc="-6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0D4E4E"/>
                </a:solidFill>
                <a:latin typeface="Calibri"/>
                <a:cs typeface="Calibri"/>
              </a:rPr>
              <a:t>t</a:t>
            </a:r>
            <a:r>
              <a:rPr sz="2000" spc="25" dirty="0">
                <a:solidFill>
                  <a:srgbClr val="0D4E4E"/>
                </a:solidFill>
                <a:latin typeface="Calibri"/>
                <a:cs typeface="Calibri"/>
              </a:rPr>
              <a:t>k</a:t>
            </a:r>
            <a:r>
              <a:rPr sz="2000" spc="-6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000" spc="160" dirty="0">
                <a:solidFill>
                  <a:srgbClr val="0D4E4E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0D4E4E"/>
                </a:solidFill>
                <a:latin typeface="Calibri"/>
                <a:cs typeface="Calibri"/>
              </a:rPr>
              <a:t>	</a:t>
            </a:r>
            <a:r>
              <a:rPr sz="2000" spc="5" dirty="0">
                <a:solidFill>
                  <a:srgbClr val="0D4E4E"/>
                </a:solidFill>
                <a:latin typeface="Calibri"/>
                <a:cs typeface="Calibri"/>
              </a:rPr>
              <a:t>p</a:t>
            </a:r>
            <a:r>
              <a:rPr sz="2000" spc="-6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0D4E4E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0D4E4E"/>
                </a:solidFill>
                <a:latin typeface="Calibri"/>
                <a:cs typeface="Calibri"/>
              </a:rPr>
              <a:t>ti</a:t>
            </a:r>
            <a:r>
              <a:rPr sz="2000" spc="5" dirty="0">
                <a:solidFill>
                  <a:srgbClr val="0D4E4E"/>
                </a:solidFill>
                <a:latin typeface="Calibri"/>
                <a:cs typeface="Calibri"/>
              </a:rPr>
              <a:t>s</a:t>
            </a:r>
            <a:r>
              <a:rPr sz="2000" spc="-35" dirty="0">
                <a:solidFill>
                  <a:srgbClr val="0D4E4E"/>
                </a:solidFill>
                <a:latin typeface="Calibri"/>
                <a:cs typeface="Calibri"/>
              </a:rPr>
              <a:t>i</a:t>
            </a:r>
            <a:r>
              <a:rPr sz="2000" spc="5" dirty="0">
                <a:solidFill>
                  <a:srgbClr val="0D4E4E"/>
                </a:solidFill>
                <a:latin typeface="Calibri"/>
                <a:cs typeface="Calibri"/>
              </a:rPr>
              <a:t>p</a:t>
            </a:r>
            <a:r>
              <a:rPr sz="2000" spc="-6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0D4E4E"/>
                </a:solidFill>
                <a:latin typeface="Calibri"/>
                <a:cs typeface="Calibri"/>
              </a:rPr>
              <a:t>s</a:t>
            </a:r>
            <a:r>
              <a:rPr sz="2000" spc="100" dirty="0">
                <a:solidFill>
                  <a:srgbClr val="0D4E4E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0D4E4E"/>
                </a:solidFill>
                <a:latin typeface="Calibri"/>
                <a:cs typeface="Calibri"/>
              </a:rPr>
              <a:t>	</a:t>
            </a:r>
            <a:r>
              <a:rPr sz="2000" spc="5" dirty="0">
                <a:solidFill>
                  <a:srgbClr val="0D4E4E"/>
                </a:solidFill>
                <a:latin typeface="Calibri"/>
                <a:cs typeface="Calibri"/>
              </a:rPr>
              <a:t>s</a:t>
            </a:r>
            <a:r>
              <a:rPr sz="2000" spc="-50" dirty="0">
                <a:solidFill>
                  <a:srgbClr val="0D4E4E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0D4E4E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0D4E4E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0D4E4E"/>
                </a:solidFill>
                <a:latin typeface="Calibri"/>
                <a:cs typeface="Calibri"/>
              </a:rPr>
              <a:t>a  </a:t>
            </a:r>
            <a:r>
              <a:rPr sz="2000" spc="-50" dirty="0">
                <a:solidFill>
                  <a:srgbClr val="0D4E4E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0D4E4E"/>
                </a:solidFill>
                <a:latin typeface="Calibri"/>
                <a:cs typeface="Calibri"/>
              </a:rPr>
              <a:t>f</a:t>
            </a:r>
            <a:r>
              <a:rPr sz="2000" spc="-50" dirty="0">
                <a:solidFill>
                  <a:srgbClr val="0D4E4E"/>
                </a:solidFill>
                <a:latin typeface="Calibri"/>
                <a:cs typeface="Calibri"/>
              </a:rPr>
              <a:t>e</a:t>
            </a:r>
            <a:r>
              <a:rPr sz="2000" spc="25" dirty="0">
                <a:solidFill>
                  <a:srgbClr val="0D4E4E"/>
                </a:solidFill>
                <a:latin typeface="Calibri"/>
                <a:cs typeface="Calibri"/>
              </a:rPr>
              <a:t>k</a:t>
            </a:r>
            <a:r>
              <a:rPr sz="2000" spc="-35" dirty="0">
                <a:solidFill>
                  <a:srgbClr val="0D4E4E"/>
                </a:solidFill>
                <a:latin typeface="Calibri"/>
                <a:cs typeface="Calibri"/>
              </a:rPr>
              <a:t>ti</a:t>
            </a:r>
            <a:r>
              <a:rPr sz="2000" spc="-30" dirty="0">
                <a:solidFill>
                  <a:srgbClr val="0D4E4E"/>
                </a:solidFill>
                <a:latin typeface="Calibri"/>
                <a:cs typeface="Calibri"/>
              </a:rPr>
              <a:t>v</a:t>
            </a:r>
            <a:r>
              <a:rPr sz="2000" spc="-35" dirty="0">
                <a:solidFill>
                  <a:srgbClr val="0D4E4E"/>
                </a:solidFill>
                <a:latin typeface="Calibri"/>
                <a:cs typeface="Calibri"/>
              </a:rPr>
              <a:t>it</a:t>
            </a:r>
            <a:r>
              <a:rPr sz="2000" spc="-6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000" spc="140" dirty="0">
                <a:solidFill>
                  <a:srgbClr val="0D4E4E"/>
                </a:solidFill>
                <a:latin typeface="Calibri"/>
                <a:cs typeface="Calibri"/>
              </a:rPr>
              <a:t>s</a:t>
            </a:r>
            <a:r>
              <a:rPr sz="2000" spc="-19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D4E4E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0D4E4E"/>
                </a:solidFill>
                <a:latin typeface="Calibri"/>
                <a:cs typeface="Calibri"/>
              </a:rPr>
              <a:t>r</a:t>
            </a:r>
            <a:r>
              <a:rPr sz="2000" spc="-20" dirty="0">
                <a:solidFill>
                  <a:srgbClr val="0D4E4E"/>
                </a:solidFill>
                <a:latin typeface="Calibri"/>
                <a:cs typeface="Calibri"/>
              </a:rPr>
              <a:t>o</a:t>
            </a:r>
            <a:r>
              <a:rPr sz="2000" spc="25" dirty="0">
                <a:solidFill>
                  <a:srgbClr val="0D4E4E"/>
                </a:solidFill>
                <a:latin typeface="Calibri"/>
                <a:cs typeface="Calibri"/>
              </a:rPr>
              <a:t>g</a:t>
            </a:r>
            <a:r>
              <a:rPr sz="2000" spc="30" dirty="0">
                <a:solidFill>
                  <a:srgbClr val="0D4E4E"/>
                </a:solidFill>
                <a:latin typeface="Calibri"/>
                <a:cs typeface="Calibri"/>
              </a:rPr>
              <a:t>r</a:t>
            </a:r>
            <a:r>
              <a:rPr sz="2000" spc="-6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000" spc="55" dirty="0">
                <a:solidFill>
                  <a:srgbClr val="0D4E4E"/>
                </a:solidFill>
                <a:latin typeface="Calibri"/>
                <a:cs typeface="Calibri"/>
              </a:rPr>
              <a:t>m</a:t>
            </a:r>
            <a:r>
              <a:rPr sz="2000" spc="229" dirty="0">
                <a:solidFill>
                  <a:srgbClr val="0D4E4E"/>
                </a:solidFill>
                <a:latin typeface="Calibri"/>
                <a:cs typeface="Calibri"/>
              </a:rPr>
              <a:t>-</a:t>
            </a:r>
            <a:r>
              <a:rPr sz="2000" spc="5" dirty="0">
                <a:solidFill>
                  <a:srgbClr val="0D4E4E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0D4E4E"/>
                </a:solidFill>
                <a:latin typeface="Calibri"/>
                <a:cs typeface="Calibri"/>
              </a:rPr>
              <a:t>r</a:t>
            </a:r>
            <a:r>
              <a:rPr sz="2000" spc="-20" dirty="0">
                <a:solidFill>
                  <a:srgbClr val="0D4E4E"/>
                </a:solidFill>
                <a:latin typeface="Calibri"/>
                <a:cs typeface="Calibri"/>
              </a:rPr>
              <a:t>o</a:t>
            </a:r>
            <a:r>
              <a:rPr sz="2000" spc="25" dirty="0">
                <a:solidFill>
                  <a:srgbClr val="0D4E4E"/>
                </a:solidFill>
                <a:latin typeface="Calibri"/>
                <a:cs typeface="Calibri"/>
              </a:rPr>
              <a:t>g</a:t>
            </a:r>
            <a:r>
              <a:rPr sz="2000" spc="30" dirty="0">
                <a:solidFill>
                  <a:srgbClr val="0D4E4E"/>
                </a:solidFill>
                <a:latin typeface="Calibri"/>
                <a:cs typeface="Calibri"/>
              </a:rPr>
              <a:t>r</a:t>
            </a:r>
            <a:r>
              <a:rPr sz="2000" spc="-6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000" spc="190" dirty="0">
                <a:solidFill>
                  <a:srgbClr val="0D4E4E"/>
                </a:solidFill>
                <a:latin typeface="Calibri"/>
                <a:cs typeface="Calibri"/>
              </a:rPr>
              <a:t>m</a:t>
            </a:r>
            <a:r>
              <a:rPr sz="2000" spc="-19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0D4E4E"/>
                </a:solidFill>
                <a:latin typeface="Calibri"/>
                <a:cs typeface="Calibri"/>
              </a:rPr>
              <a:t>t</a:t>
            </a:r>
            <a:r>
              <a:rPr sz="2000" spc="-50" dirty="0">
                <a:solidFill>
                  <a:srgbClr val="0D4E4E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0D4E4E"/>
                </a:solidFill>
                <a:latin typeface="Calibri"/>
                <a:cs typeface="Calibri"/>
              </a:rPr>
              <a:t>r</a:t>
            </a:r>
            <a:r>
              <a:rPr sz="2000" spc="5" dirty="0">
                <a:solidFill>
                  <a:srgbClr val="0D4E4E"/>
                </a:solidFill>
                <a:latin typeface="Calibri"/>
                <a:cs typeface="Calibri"/>
              </a:rPr>
              <a:t>s</a:t>
            </a:r>
            <a:r>
              <a:rPr sz="2000" spc="-50" dirty="0">
                <a:solidFill>
                  <a:srgbClr val="0D4E4E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0D4E4E"/>
                </a:solidFill>
                <a:latin typeface="Calibri"/>
                <a:cs typeface="Calibri"/>
              </a:rPr>
              <a:t>b</a:t>
            </a:r>
            <a:r>
              <a:rPr sz="2000" spc="5" dirty="0">
                <a:solidFill>
                  <a:srgbClr val="0D4E4E"/>
                </a:solidFill>
                <a:latin typeface="Calibri"/>
                <a:cs typeface="Calibri"/>
              </a:rPr>
              <a:t>u</a:t>
            </a:r>
            <a:r>
              <a:rPr sz="2000" spc="-35" dirty="0">
                <a:solidFill>
                  <a:srgbClr val="0D4E4E"/>
                </a:solidFill>
                <a:latin typeface="Calibri"/>
                <a:cs typeface="Calibri"/>
              </a:rPr>
              <a:t>t</a:t>
            </a:r>
            <a:r>
              <a:rPr sz="2000" spc="-15" dirty="0">
                <a:solidFill>
                  <a:srgbClr val="0D4E4E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050798" y="3605183"/>
            <a:ext cx="106680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1" i="1" spc="475" dirty="0">
                <a:solidFill>
                  <a:srgbClr val="0D4E4E"/>
                </a:solidFill>
                <a:latin typeface="Arial"/>
                <a:cs typeface="Arial"/>
              </a:rPr>
              <a:t>0</a:t>
            </a:r>
            <a:r>
              <a:rPr sz="7000" b="1" i="1" spc="-75" dirty="0">
                <a:solidFill>
                  <a:srgbClr val="0D4E4E"/>
                </a:solidFill>
                <a:latin typeface="Arial"/>
                <a:cs typeface="Arial"/>
              </a:rPr>
              <a:t>3</a:t>
            </a:r>
            <a:endParaRPr sz="7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16000" y="457673"/>
            <a:ext cx="11468735" cy="2834005"/>
          </a:xfrm>
          <a:prstGeom prst="rect">
            <a:avLst/>
          </a:prstGeom>
        </p:spPr>
        <p:txBody>
          <a:bodyPr vert="horz" wrap="square" lIns="0" tIns="129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0"/>
              </a:spcBef>
              <a:tabLst>
                <a:tab pos="2447925" algn="l"/>
                <a:tab pos="5760720" algn="l"/>
              </a:tabLst>
            </a:pPr>
            <a:r>
              <a:rPr sz="3000" spc="395" dirty="0">
                <a:solidFill>
                  <a:srgbClr val="0D4E4E"/>
                </a:solidFill>
                <a:latin typeface="Calibri"/>
                <a:cs typeface="Calibri"/>
              </a:rPr>
              <a:t>Universitas	</a:t>
            </a:r>
            <a:r>
              <a:rPr sz="3000" spc="400" dirty="0">
                <a:solidFill>
                  <a:srgbClr val="0D4E4E"/>
                </a:solidFill>
                <a:latin typeface="Calibri"/>
                <a:cs typeface="Calibri"/>
              </a:rPr>
              <a:t>Muhammadiyah	</a:t>
            </a:r>
            <a:r>
              <a:rPr sz="3000" spc="370" dirty="0">
                <a:solidFill>
                  <a:srgbClr val="0D4E4E"/>
                </a:solidFill>
                <a:latin typeface="Calibri"/>
                <a:cs typeface="Calibri"/>
              </a:rPr>
              <a:t>Magelang</a:t>
            </a:r>
            <a:endParaRPr sz="3000">
              <a:latin typeface="Calibri"/>
              <a:cs typeface="Calibri"/>
            </a:endParaRPr>
          </a:p>
          <a:p>
            <a:pPr marL="6493510" marR="5080" indent="-1694180">
              <a:lnSpc>
                <a:spcPts val="7200"/>
              </a:lnSpc>
              <a:spcBef>
                <a:spcPts val="3250"/>
              </a:spcBef>
            </a:pPr>
            <a:r>
              <a:rPr sz="6900" spc="-790" dirty="0">
                <a:solidFill>
                  <a:srgbClr val="0D4E4E"/>
                </a:solidFill>
                <a:latin typeface="Trebuchet MS"/>
                <a:cs typeface="Trebuchet MS"/>
              </a:rPr>
              <a:t>SI</a:t>
            </a:r>
            <a:r>
              <a:rPr sz="6900" spc="-1490" dirty="0">
                <a:solidFill>
                  <a:srgbClr val="0D4E4E"/>
                </a:solidFill>
                <a:latin typeface="Trebuchet MS"/>
                <a:cs typeface="Trebuchet MS"/>
              </a:rPr>
              <a:t>A</a:t>
            </a:r>
            <a:r>
              <a:rPr sz="6900" spc="-1420" dirty="0">
                <a:solidFill>
                  <a:srgbClr val="0D4E4E"/>
                </a:solidFill>
                <a:latin typeface="Trebuchet MS"/>
                <a:cs typeface="Trebuchet MS"/>
              </a:rPr>
              <a:t>P</a:t>
            </a:r>
            <a:r>
              <a:rPr sz="6900" spc="-1490" dirty="0">
                <a:solidFill>
                  <a:srgbClr val="0D4E4E"/>
                </a:solidFill>
                <a:latin typeface="Trebuchet MS"/>
                <a:cs typeface="Trebuchet MS"/>
              </a:rPr>
              <a:t>A</a:t>
            </a:r>
            <a:r>
              <a:rPr sz="6900" spc="-1019" dirty="0">
                <a:solidFill>
                  <a:srgbClr val="0D4E4E"/>
                </a:solidFill>
                <a:latin typeface="Trebuchet MS"/>
                <a:cs typeface="Trebuchet MS"/>
              </a:rPr>
              <a:t> </a:t>
            </a:r>
            <a:r>
              <a:rPr sz="6900" spc="-1580" dirty="0">
                <a:solidFill>
                  <a:srgbClr val="0D4E4E"/>
                </a:solidFill>
                <a:latin typeface="Trebuchet MS"/>
                <a:cs typeface="Trebuchet MS"/>
              </a:rPr>
              <a:t>Y</a:t>
            </a:r>
            <a:r>
              <a:rPr sz="6900" spc="-1490" dirty="0">
                <a:solidFill>
                  <a:srgbClr val="0D4E4E"/>
                </a:solidFill>
                <a:latin typeface="Trebuchet MS"/>
                <a:cs typeface="Trebuchet MS"/>
              </a:rPr>
              <a:t>A</a:t>
            </a:r>
            <a:r>
              <a:rPr sz="6900" spc="-1680" dirty="0">
                <a:solidFill>
                  <a:srgbClr val="0D4E4E"/>
                </a:solidFill>
                <a:latin typeface="Trebuchet MS"/>
                <a:cs typeface="Trebuchet MS"/>
              </a:rPr>
              <a:t>N</a:t>
            </a:r>
            <a:r>
              <a:rPr sz="6900" spc="-2185" dirty="0">
                <a:solidFill>
                  <a:srgbClr val="0D4E4E"/>
                </a:solidFill>
                <a:latin typeface="Trebuchet MS"/>
                <a:cs typeface="Trebuchet MS"/>
              </a:rPr>
              <a:t>G</a:t>
            </a:r>
            <a:r>
              <a:rPr sz="6900" spc="-1019" dirty="0">
                <a:solidFill>
                  <a:srgbClr val="0D4E4E"/>
                </a:solidFill>
                <a:latin typeface="Trebuchet MS"/>
                <a:cs typeface="Trebuchet MS"/>
              </a:rPr>
              <a:t> </a:t>
            </a:r>
            <a:r>
              <a:rPr sz="6900" spc="-1560" dirty="0">
                <a:solidFill>
                  <a:srgbClr val="0D4E4E"/>
                </a:solidFill>
                <a:latin typeface="Trebuchet MS"/>
                <a:cs typeface="Trebuchet MS"/>
              </a:rPr>
              <a:t>M</a:t>
            </a:r>
            <a:r>
              <a:rPr sz="6900" spc="-1580" dirty="0">
                <a:solidFill>
                  <a:srgbClr val="0D4E4E"/>
                </a:solidFill>
                <a:latin typeface="Trebuchet MS"/>
                <a:cs typeface="Trebuchet MS"/>
              </a:rPr>
              <a:t>E</a:t>
            </a:r>
            <a:r>
              <a:rPr sz="6900" spc="-1680" dirty="0">
                <a:solidFill>
                  <a:srgbClr val="0D4E4E"/>
                </a:solidFill>
                <a:latin typeface="Trebuchet MS"/>
                <a:cs typeface="Trebuchet MS"/>
              </a:rPr>
              <a:t>N</a:t>
            </a:r>
            <a:r>
              <a:rPr sz="6900" spc="-2185" dirty="0">
                <a:solidFill>
                  <a:srgbClr val="0D4E4E"/>
                </a:solidFill>
                <a:latin typeface="Trebuchet MS"/>
                <a:cs typeface="Trebuchet MS"/>
              </a:rPr>
              <a:t>GG</a:t>
            </a:r>
            <a:r>
              <a:rPr sz="6900" spc="-1950" dirty="0">
                <a:solidFill>
                  <a:srgbClr val="0D4E4E"/>
                </a:solidFill>
                <a:latin typeface="Trebuchet MS"/>
                <a:cs typeface="Trebuchet MS"/>
              </a:rPr>
              <a:t>U</a:t>
            </a:r>
            <a:r>
              <a:rPr sz="6900" spc="-1680" dirty="0">
                <a:solidFill>
                  <a:srgbClr val="0D4E4E"/>
                </a:solidFill>
                <a:latin typeface="Trebuchet MS"/>
                <a:cs typeface="Trebuchet MS"/>
              </a:rPr>
              <a:t>N</a:t>
            </a:r>
            <a:r>
              <a:rPr sz="6900" spc="-1490" dirty="0">
                <a:solidFill>
                  <a:srgbClr val="0D4E4E"/>
                </a:solidFill>
                <a:latin typeface="Trebuchet MS"/>
                <a:cs typeface="Trebuchet MS"/>
              </a:rPr>
              <a:t>A</a:t>
            </a:r>
            <a:r>
              <a:rPr sz="6900" spc="-1440" dirty="0">
                <a:solidFill>
                  <a:srgbClr val="0D4E4E"/>
                </a:solidFill>
                <a:latin typeface="Trebuchet MS"/>
                <a:cs typeface="Trebuchet MS"/>
              </a:rPr>
              <a:t>KA</a:t>
            </a:r>
            <a:r>
              <a:rPr sz="6900" spc="-1090" dirty="0">
                <a:solidFill>
                  <a:srgbClr val="0D4E4E"/>
                </a:solidFill>
                <a:latin typeface="Trebuchet MS"/>
                <a:cs typeface="Trebuchet MS"/>
              </a:rPr>
              <a:t>N  </a:t>
            </a:r>
            <a:r>
              <a:rPr sz="6900" spc="-1490" dirty="0">
                <a:solidFill>
                  <a:srgbClr val="0D4E4E"/>
                </a:solidFill>
                <a:latin typeface="Trebuchet MS"/>
                <a:cs typeface="Trebuchet MS"/>
              </a:rPr>
              <a:t>A</a:t>
            </a:r>
            <a:r>
              <a:rPr sz="6900" spc="-1420" dirty="0">
                <a:solidFill>
                  <a:srgbClr val="0D4E4E"/>
                </a:solidFill>
                <a:latin typeface="Trebuchet MS"/>
                <a:cs typeface="Trebuchet MS"/>
              </a:rPr>
              <a:t>P</a:t>
            </a:r>
            <a:r>
              <a:rPr sz="6900" spc="-1045" dirty="0">
                <a:solidFill>
                  <a:srgbClr val="0D4E4E"/>
                </a:solidFill>
                <a:latin typeface="Trebuchet MS"/>
                <a:cs typeface="Trebuchet MS"/>
              </a:rPr>
              <a:t>LI</a:t>
            </a:r>
            <a:r>
              <a:rPr sz="6900" spc="-1115" dirty="0">
                <a:solidFill>
                  <a:srgbClr val="0D4E4E"/>
                </a:solidFill>
                <a:latin typeface="Trebuchet MS"/>
                <a:cs typeface="Trebuchet MS"/>
              </a:rPr>
              <a:t>KASI</a:t>
            </a:r>
            <a:r>
              <a:rPr sz="6900" spc="-1019" dirty="0">
                <a:solidFill>
                  <a:srgbClr val="0D4E4E"/>
                </a:solidFill>
                <a:latin typeface="Trebuchet MS"/>
                <a:cs typeface="Trebuchet MS"/>
              </a:rPr>
              <a:t> </a:t>
            </a:r>
            <a:r>
              <a:rPr sz="6900" spc="-625" dirty="0">
                <a:solidFill>
                  <a:srgbClr val="0D4E4E"/>
                </a:solidFill>
                <a:latin typeface="Trebuchet MS"/>
                <a:cs typeface="Trebuchet MS"/>
              </a:rPr>
              <a:t>I</a:t>
            </a:r>
            <a:r>
              <a:rPr sz="6900" spc="-1680" dirty="0">
                <a:solidFill>
                  <a:srgbClr val="0D4E4E"/>
                </a:solidFill>
                <a:latin typeface="Trebuchet MS"/>
                <a:cs typeface="Trebuchet MS"/>
              </a:rPr>
              <a:t>N</a:t>
            </a:r>
            <a:r>
              <a:rPr sz="6900" spc="-625" dirty="0">
                <a:solidFill>
                  <a:srgbClr val="0D4E4E"/>
                </a:solidFill>
                <a:latin typeface="Trebuchet MS"/>
                <a:cs typeface="Trebuchet MS"/>
              </a:rPr>
              <a:t>I</a:t>
            </a:r>
            <a:r>
              <a:rPr sz="6900" spc="-365" dirty="0">
                <a:solidFill>
                  <a:srgbClr val="0D4E4E"/>
                </a:solidFill>
                <a:latin typeface="Trebuchet MS"/>
                <a:cs typeface="Trebuchet MS"/>
              </a:rPr>
              <a:t>?</a:t>
            </a:r>
            <a:endParaRPr sz="69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913661" y="539750"/>
            <a:ext cx="43586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10665" algn="l"/>
                <a:tab pos="4001135" algn="l"/>
              </a:tabLst>
            </a:pPr>
            <a:r>
              <a:rPr sz="3000" spc="680" dirty="0">
                <a:solidFill>
                  <a:srgbClr val="0D4E4E"/>
                </a:solidFill>
                <a:latin typeface="Calibri"/>
                <a:cs typeface="Calibri"/>
              </a:rPr>
              <a:t>T</a:t>
            </a:r>
            <a:r>
              <a:rPr sz="3000" spc="355" dirty="0">
                <a:solidFill>
                  <a:srgbClr val="0D4E4E"/>
                </a:solidFill>
                <a:latin typeface="Calibri"/>
                <a:cs typeface="Calibri"/>
              </a:rPr>
              <a:t>e</a:t>
            </a:r>
            <a:r>
              <a:rPr sz="3000" spc="470" dirty="0">
                <a:solidFill>
                  <a:srgbClr val="0D4E4E"/>
                </a:solidFill>
                <a:latin typeface="Calibri"/>
                <a:cs typeface="Calibri"/>
              </a:rPr>
              <a:t>k</a:t>
            </a:r>
            <a:r>
              <a:rPr sz="3000" spc="465" dirty="0">
                <a:solidFill>
                  <a:srgbClr val="0D4E4E"/>
                </a:solidFill>
                <a:latin typeface="Calibri"/>
                <a:cs typeface="Calibri"/>
              </a:rPr>
              <a:t>n</a:t>
            </a:r>
            <a:r>
              <a:rPr sz="3000" spc="375" dirty="0">
                <a:solidFill>
                  <a:srgbClr val="0D4E4E"/>
                </a:solidFill>
                <a:latin typeface="Calibri"/>
                <a:cs typeface="Calibri"/>
              </a:rPr>
              <a:t>i</a:t>
            </a:r>
            <a:r>
              <a:rPr sz="3000" spc="245" dirty="0">
                <a:solidFill>
                  <a:srgbClr val="0D4E4E"/>
                </a:solidFill>
                <a:latin typeface="Calibri"/>
                <a:cs typeface="Calibri"/>
              </a:rPr>
              <a:t>k</a:t>
            </a:r>
            <a:r>
              <a:rPr sz="3000" dirty="0">
                <a:solidFill>
                  <a:srgbClr val="0D4E4E"/>
                </a:solidFill>
                <a:latin typeface="Calibri"/>
                <a:cs typeface="Calibri"/>
              </a:rPr>
              <a:t>	</a:t>
            </a:r>
            <a:r>
              <a:rPr sz="3000" spc="375" dirty="0">
                <a:solidFill>
                  <a:srgbClr val="0D4E4E"/>
                </a:solidFill>
                <a:latin typeface="Calibri"/>
                <a:cs typeface="Calibri"/>
              </a:rPr>
              <a:t>i</a:t>
            </a:r>
            <a:r>
              <a:rPr sz="3000" spc="465" dirty="0">
                <a:solidFill>
                  <a:srgbClr val="0D4E4E"/>
                </a:solidFill>
                <a:latin typeface="Calibri"/>
                <a:cs typeface="Calibri"/>
              </a:rPr>
              <a:t>n</a:t>
            </a:r>
            <a:r>
              <a:rPr sz="3000" spc="320" dirty="0">
                <a:solidFill>
                  <a:srgbClr val="0D4E4E"/>
                </a:solidFill>
                <a:latin typeface="Calibri"/>
                <a:cs typeface="Calibri"/>
              </a:rPr>
              <a:t>f</a:t>
            </a:r>
            <a:r>
              <a:rPr sz="3000" spc="395" dirty="0">
                <a:solidFill>
                  <a:srgbClr val="0D4E4E"/>
                </a:solidFill>
                <a:latin typeface="Calibri"/>
                <a:cs typeface="Calibri"/>
              </a:rPr>
              <a:t>o</a:t>
            </a:r>
            <a:r>
              <a:rPr sz="3000" spc="475" dirty="0">
                <a:solidFill>
                  <a:srgbClr val="0D4E4E"/>
                </a:solidFill>
                <a:latin typeface="Calibri"/>
                <a:cs typeface="Calibri"/>
              </a:rPr>
              <a:t>r</a:t>
            </a:r>
            <a:r>
              <a:rPr sz="3000" spc="509" dirty="0">
                <a:solidFill>
                  <a:srgbClr val="0D4E4E"/>
                </a:solidFill>
                <a:latin typeface="Calibri"/>
                <a:cs typeface="Calibri"/>
              </a:rPr>
              <a:t>m</a:t>
            </a:r>
            <a:r>
              <a:rPr sz="3000" spc="33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3000" spc="380" dirty="0">
                <a:solidFill>
                  <a:srgbClr val="0D4E4E"/>
                </a:solidFill>
                <a:latin typeface="Calibri"/>
                <a:cs typeface="Calibri"/>
              </a:rPr>
              <a:t>t</a:t>
            </a:r>
            <a:r>
              <a:rPr sz="3000" spc="375" dirty="0">
                <a:solidFill>
                  <a:srgbClr val="0D4E4E"/>
                </a:solidFill>
                <a:latin typeface="Calibri"/>
                <a:cs typeface="Calibri"/>
              </a:rPr>
              <a:t>i</a:t>
            </a:r>
            <a:r>
              <a:rPr sz="3000" spc="470" dirty="0">
                <a:solidFill>
                  <a:srgbClr val="0D4E4E"/>
                </a:solidFill>
                <a:latin typeface="Calibri"/>
                <a:cs typeface="Calibri"/>
              </a:rPr>
              <a:t>k</a:t>
            </a:r>
            <a:r>
              <a:rPr sz="3000" spc="110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3000" dirty="0">
                <a:solidFill>
                  <a:srgbClr val="0D4E4E"/>
                </a:solidFill>
                <a:latin typeface="Calibri"/>
                <a:cs typeface="Calibri"/>
              </a:rPr>
              <a:t>	</a:t>
            </a:r>
            <a:r>
              <a:rPr sz="3000" spc="440" dirty="0">
                <a:solidFill>
                  <a:srgbClr val="0D4E4E"/>
                </a:solidFill>
                <a:latin typeface="Calibri"/>
                <a:cs typeface="Calibri"/>
              </a:rPr>
              <a:t>s</a:t>
            </a:r>
            <a:r>
              <a:rPr sz="3000" spc="-430" dirty="0">
                <a:solidFill>
                  <a:srgbClr val="0D4E4E"/>
                </a:solidFill>
                <a:latin typeface="Calibri"/>
                <a:cs typeface="Calibri"/>
              </a:rPr>
              <a:t>1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12302" y="8988215"/>
            <a:ext cx="7576184" cy="1299210"/>
            <a:chOff x="10712302" y="8988215"/>
            <a:chExt cx="7576184" cy="1299210"/>
          </a:xfrm>
        </p:grpSpPr>
        <p:sp>
          <p:nvSpPr>
            <p:cNvPr id="3" name="object 3"/>
            <p:cNvSpPr/>
            <p:nvPr/>
          </p:nvSpPr>
          <p:spPr>
            <a:xfrm>
              <a:off x="10712302" y="8988215"/>
              <a:ext cx="7576184" cy="1299210"/>
            </a:xfrm>
            <a:custGeom>
              <a:avLst/>
              <a:gdLst/>
              <a:ahLst/>
              <a:cxnLst/>
              <a:rect l="l" t="t" r="r" b="b"/>
              <a:pathLst>
                <a:path w="7576184" h="1299209">
                  <a:moveTo>
                    <a:pt x="7575696" y="0"/>
                  </a:moveTo>
                  <a:lnTo>
                    <a:pt x="1093129" y="0"/>
                  </a:lnTo>
                  <a:lnTo>
                    <a:pt x="1044975" y="3341"/>
                  </a:lnTo>
                  <a:lnTo>
                    <a:pt x="998098" y="13158"/>
                  </a:lnTo>
                  <a:lnTo>
                    <a:pt x="953159" y="29144"/>
                  </a:lnTo>
                  <a:lnTo>
                    <a:pt x="910820" y="50989"/>
                  </a:lnTo>
                  <a:lnTo>
                    <a:pt x="871741" y="78385"/>
                  </a:lnTo>
                  <a:lnTo>
                    <a:pt x="836583" y="111024"/>
                  </a:lnTo>
                  <a:lnTo>
                    <a:pt x="806007" y="148598"/>
                  </a:lnTo>
                  <a:lnTo>
                    <a:pt x="0" y="1298783"/>
                  </a:lnTo>
                  <a:lnTo>
                    <a:pt x="7575696" y="1298783"/>
                  </a:lnTo>
                  <a:lnTo>
                    <a:pt x="7575696" y="0"/>
                  </a:lnTo>
                  <a:close/>
                </a:path>
              </a:pathLst>
            </a:custGeom>
            <a:solidFill>
              <a:srgbClr val="0D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525935" y="8988215"/>
              <a:ext cx="6762115" cy="1299210"/>
            </a:xfrm>
            <a:custGeom>
              <a:avLst/>
              <a:gdLst/>
              <a:ahLst/>
              <a:cxnLst/>
              <a:rect l="l" t="t" r="r" b="b"/>
              <a:pathLst>
                <a:path w="6762115" h="1299209">
                  <a:moveTo>
                    <a:pt x="6762064" y="0"/>
                  </a:moveTo>
                  <a:lnTo>
                    <a:pt x="1093129" y="0"/>
                  </a:lnTo>
                  <a:lnTo>
                    <a:pt x="1044975" y="3341"/>
                  </a:lnTo>
                  <a:lnTo>
                    <a:pt x="998098" y="13158"/>
                  </a:lnTo>
                  <a:lnTo>
                    <a:pt x="953159" y="29144"/>
                  </a:lnTo>
                  <a:lnTo>
                    <a:pt x="910820" y="50989"/>
                  </a:lnTo>
                  <a:lnTo>
                    <a:pt x="871741" y="78385"/>
                  </a:lnTo>
                  <a:lnTo>
                    <a:pt x="836583" y="111024"/>
                  </a:lnTo>
                  <a:lnTo>
                    <a:pt x="806007" y="148598"/>
                  </a:lnTo>
                  <a:lnTo>
                    <a:pt x="0" y="1298783"/>
                  </a:lnTo>
                  <a:lnTo>
                    <a:pt x="6762064" y="1298783"/>
                  </a:lnTo>
                  <a:lnTo>
                    <a:pt x="6762064" y="0"/>
                  </a:lnTo>
                  <a:close/>
                </a:path>
              </a:pathLst>
            </a:custGeom>
            <a:solidFill>
              <a:srgbClr val="FEF5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421258" y="8988215"/>
              <a:ext cx="5866765" cy="1299210"/>
            </a:xfrm>
            <a:custGeom>
              <a:avLst/>
              <a:gdLst/>
              <a:ahLst/>
              <a:cxnLst/>
              <a:rect l="l" t="t" r="r" b="b"/>
              <a:pathLst>
                <a:path w="5866765" h="1299209">
                  <a:moveTo>
                    <a:pt x="5866741" y="0"/>
                  </a:moveTo>
                  <a:lnTo>
                    <a:pt x="1093129" y="0"/>
                  </a:lnTo>
                  <a:lnTo>
                    <a:pt x="1044975" y="3341"/>
                  </a:lnTo>
                  <a:lnTo>
                    <a:pt x="998098" y="13158"/>
                  </a:lnTo>
                  <a:lnTo>
                    <a:pt x="953159" y="29144"/>
                  </a:lnTo>
                  <a:lnTo>
                    <a:pt x="910820" y="50989"/>
                  </a:lnTo>
                  <a:lnTo>
                    <a:pt x="871741" y="78385"/>
                  </a:lnTo>
                  <a:lnTo>
                    <a:pt x="836583" y="111024"/>
                  </a:lnTo>
                  <a:lnTo>
                    <a:pt x="806007" y="148598"/>
                  </a:lnTo>
                  <a:lnTo>
                    <a:pt x="0" y="1298783"/>
                  </a:lnTo>
                  <a:lnTo>
                    <a:pt x="5866741" y="1298783"/>
                  </a:lnTo>
                  <a:lnTo>
                    <a:pt x="5866741" y="0"/>
                  </a:lnTo>
                  <a:close/>
                </a:path>
              </a:pathLst>
            </a:custGeom>
            <a:solidFill>
              <a:srgbClr val="0D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714080" y="1520721"/>
            <a:ext cx="4859655" cy="201612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867410" marR="5080" indent="-855344">
              <a:lnSpc>
                <a:spcPts val="7280"/>
              </a:lnSpc>
              <a:spcBef>
                <a:spcPts val="1275"/>
              </a:spcBef>
            </a:pPr>
            <a:r>
              <a:rPr sz="7000" spc="-1405" dirty="0">
                <a:solidFill>
                  <a:srgbClr val="0D4E4E"/>
                </a:solidFill>
                <a:latin typeface="Trebuchet MS"/>
                <a:cs typeface="Trebuchet MS"/>
              </a:rPr>
              <a:t>K</a:t>
            </a:r>
            <a:r>
              <a:rPr sz="7000" spc="-1515" dirty="0">
                <a:solidFill>
                  <a:srgbClr val="0D4E4E"/>
                </a:solidFill>
                <a:latin typeface="Trebuchet MS"/>
                <a:cs typeface="Trebuchet MS"/>
              </a:rPr>
              <a:t>A</a:t>
            </a:r>
            <a:r>
              <a:rPr sz="7000" spc="-1440" dirty="0">
                <a:solidFill>
                  <a:srgbClr val="0D4E4E"/>
                </a:solidFill>
                <a:latin typeface="Trebuchet MS"/>
                <a:cs typeface="Trebuchet MS"/>
              </a:rPr>
              <a:t>P</a:t>
            </a:r>
            <a:r>
              <a:rPr sz="7000" spc="-1515" dirty="0">
                <a:solidFill>
                  <a:srgbClr val="0D4E4E"/>
                </a:solidFill>
                <a:latin typeface="Trebuchet MS"/>
                <a:cs typeface="Trebuchet MS"/>
              </a:rPr>
              <a:t>A</a:t>
            </a:r>
            <a:r>
              <a:rPr sz="7000" spc="-1705" dirty="0">
                <a:solidFill>
                  <a:srgbClr val="0D4E4E"/>
                </a:solidFill>
                <a:latin typeface="Trebuchet MS"/>
                <a:cs typeface="Trebuchet MS"/>
              </a:rPr>
              <a:t>N</a:t>
            </a:r>
            <a:r>
              <a:rPr sz="7000" spc="-1035" dirty="0">
                <a:solidFill>
                  <a:srgbClr val="0D4E4E"/>
                </a:solidFill>
                <a:latin typeface="Trebuchet MS"/>
                <a:cs typeface="Trebuchet MS"/>
              </a:rPr>
              <a:t> </a:t>
            </a:r>
            <a:r>
              <a:rPr sz="7000" spc="-1515" dirty="0">
                <a:solidFill>
                  <a:srgbClr val="0D4E4E"/>
                </a:solidFill>
                <a:latin typeface="Trebuchet MS"/>
                <a:cs typeface="Trebuchet MS"/>
              </a:rPr>
              <a:t>A</a:t>
            </a:r>
            <a:r>
              <a:rPr sz="7000" spc="-1440" dirty="0">
                <a:solidFill>
                  <a:srgbClr val="0D4E4E"/>
                </a:solidFill>
                <a:latin typeface="Trebuchet MS"/>
                <a:cs typeface="Trebuchet MS"/>
              </a:rPr>
              <a:t>P</a:t>
            </a:r>
            <a:r>
              <a:rPr sz="7000" spc="-1480" dirty="0">
                <a:solidFill>
                  <a:srgbClr val="0D4E4E"/>
                </a:solidFill>
                <a:latin typeface="Trebuchet MS"/>
                <a:cs typeface="Trebuchet MS"/>
              </a:rPr>
              <a:t>L</a:t>
            </a:r>
            <a:r>
              <a:rPr sz="7000" spc="-635" dirty="0">
                <a:solidFill>
                  <a:srgbClr val="0D4E4E"/>
                </a:solidFill>
                <a:latin typeface="Trebuchet MS"/>
                <a:cs typeface="Trebuchet MS"/>
              </a:rPr>
              <a:t>I</a:t>
            </a:r>
            <a:r>
              <a:rPr sz="7000" spc="-1410" dirty="0">
                <a:solidFill>
                  <a:srgbClr val="0D4E4E"/>
                </a:solidFill>
                <a:latin typeface="Trebuchet MS"/>
                <a:cs typeface="Trebuchet MS"/>
              </a:rPr>
              <a:t>K</a:t>
            </a:r>
            <a:r>
              <a:rPr sz="7000" spc="-1515" dirty="0">
                <a:solidFill>
                  <a:srgbClr val="0D4E4E"/>
                </a:solidFill>
                <a:latin typeface="Trebuchet MS"/>
                <a:cs typeface="Trebuchet MS"/>
              </a:rPr>
              <a:t>A</a:t>
            </a:r>
            <a:r>
              <a:rPr sz="7000" spc="-969" dirty="0">
                <a:solidFill>
                  <a:srgbClr val="0D4E4E"/>
                </a:solidFill>
                <a:latin typeface="Trebuchet MS"/>
                <a:cs typeface="Trebuchet MS"/>
              </a:rPr>
              <a:t>S</a:t>
            </a:r>
            <a:r>
              <a:rPr sz="7000" spc="-635" dirty="0">
                <a:solidFill>
                  <a:srgbClr val="0D4E4E"/>
                </a:solidFill>
                <a:latin typeface="Trebuchet MS"/>
                <a:cs typeface="Trebuchet MS"/>
              </a:rPr>
              <a:t>I</a:t>
            </a:r>
            <a:r>
              <a:rPr sz="7000" spc="-1035" dirty="0">
                <a:solidFill>
                  <a:srgbClr val="0D4E4E"/>
                </a:solidFill>
                <a:latin typeface="Trebuchet MS"/>
                <a:cs typeface="Trebuchet MS"/>
              </a:rPr>
              <a:t> </a:t>
            </a:r>
            <a:r>
              <a:rPr sz="7000" spc="-635" dirty="0">
                <a:solidFill>
                  <a:srgbClr val="0D4E4E"/>
                </a:solidFill>
                <a:latin typeface="Trebuchet MS"/>
                <a:cs typeface="Trebuchet MS"/>
              </a:rPr>
              <a:t>I</a:t>
            </a:r>
            <a:r>
              <a:rPr sz="7000" spc="-1710" dirty="0">
                <a:solidFill>
                  <a:srgbClr val="0D4E4E"/>
                </a:solidFill>
                <a:latin typeface="Trebuchet MS"/>
                <a:cs typeface="Trebuchet MS"/>
              </a:rPr>
              <a:t>N</a:t>
            </a:r>
            <a:r>
              <a:rPr sz="7000" spc="-670" dirty="0">
                <a:solidFill>
                  <a:srgbClr val="0D4E4E"/>
                </a:solidFill>
                <a:latin typeface="Trebuchet MS"/>
                <a:cs typeface="Trebuchet MS"/>
              </a:rPr>
              <a:t>I  </a:t>
            </a:r>
            <a:r>
              <a:rPr sz="7000" spc="-1475" dirty="0">
                <a:solidFill>
                  <a:srgbClr val="0D4E4E"/>
                </a:solidFill>
                <a:latin typeface="Trebuchet MS"/>
                <a:cs typeface="Trebuchet MS"/>
              </a:rPr>
              <a:t>DIGUNAKAN?</a:t>
            </a:r>
            <a:endParaRPr sz="70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24340" y="3651114"/>
            <a:ext cx="4618355" cy="684530"/>
            <a:chOff x="1224340" y="3651114"/>
            <a:chExt cx="4618355" cy="684530"/>
          </a:xfrm>
        </p:grpSpPr>
        <p:sp>
          <p:nvSpPr>
            <p:cNvPr id="8" name="object 8"/>
            <p:cNvSpPr/>
            <p:nvPr/>
          </p:nvSpPr>
          <p:spPr>
            <a:xfrm>
              <a:off x="2031289" y="3651114"/>
              <a:ext cx="386715" cy="338455"/>
            </a:xfrm>
            <a:custGeom>
              <a:avLst/>
              <a:gdLst/>
              <a:ahLst/>
              <a:cxnLst/>
              <a:rect l="l" t="t" r="r" b="b"/>
              <a:pathLst>
                <a:path w="386714" h="338454">
                  <a:moveTo>
                    <a:pt x="386336" y="338044"/>
                  </a:moveTo>
                  <a:lnTo>
                    <a:pt x="0" y="338044"/>
                  </a:lnTo>
                  <a:lnTo>
                    <a:pt x="193168" y="0"/>
                  </a:lnTo>
                  <a:lnTo>
                    <a:pt x="386336" y="338044"/>
                  </a:lnTo>
                  <a:close/>
                </a:path>
              </a:pathLst>
            </a:custGeom>
            <a:solidFill>
              <a:srgbClr val="4D6F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4330" y="3803268"/>
              <a:ext cx="4618355" cy="532130"/>
            </a:xfrm>
            <a:custGeom>
              <a:avLst/>
              <a:gdLst/>
              <a:ahLst/>
              <a:cxnLst/>
              <a:rect l="l" t="t" r="r" b="b"/>
              <a:pathLst>
                <a:path w="4618355" h="532129">
                  <a:moveTo>
                    <a:pt x="4617986" y="529259"/>
                  </a:moveTo>
                  <a:lnTo>
                    <a:pt x="4615370" y="476110"/>
                  </a:lnTo>
                  <a:lnTo>
                    <a:pt x="4607534" y="423938"/>
                  </a:lnTo>
                  <a:lnTo>
                    <a:pt x="4594530" y="372922"/>
                  </a:lnTo>
                  <a:lnTo>
                    <a:pt x="4576394" y="323253"/>
                  </a:lnTo>
                  <a:lnTo>
                    <a:pt x="4554258" y="277215"/>
                  </a:lnTo>
                  <a:lnTo>
                    <a:pt x="4527918" y="233743"/>
                  </a:lnTo>
                  <a:lnTo>
                    <a:pt x="4497451" y="192963"/>
                  </a:lnTo>
                  <a:lnTo>
                    <a:pt x="4462970" y="155041"/>
                  </a:lnTo>
                  <a:lnTo>
                    <a:pt x="4425048" y="120561"/>
                  </a:lnTo>
                  <a:lnTo>
                    <a:pt x="4384268" y="90093"/>
                  </a:lnTo>
                  <a:lnTo>
                    <a:pt x="4340784" y="63754"/>
                  </a:lnTo>
                  <a:lnTo>
                    <a:pt x="4294746" y="41617"/>
                  </a:lnTo>
                  <a:lnTo>
                    <a:pt x="4245089" y="23469"/>
                  </a:lnTo>
                  <a:lnTo>
                    <a:pt x="4194073" y="10477"/>
                  </a:lnTo>
                  <a:lnTo>
                    <a:pt x="4141901" y="2641"/>
                  </a:lnTo>
                  <a:lnTo>
                    <a:pt x="4088892" y="38"/>
                  </a:lnTo>
                  <a:lnTo>
                    <a:pt x="1058481" y="0"/>
                  </a:lnTo>
                  <a:lnTo>
                    <a:pt x="472147" y="0"/>
                  </a:lnTo>
                  <a:lnTo>
                    <a:pt x="0" y="0"/>
                  </a:lnTo>
                  <a:lnTo>
                    <a:pt x="0" y="2501"/>
                  </a:lnTo>
                  <a:lnTo>
                    <a:pt x="2616" y="55651"/>
                  </a:lnTo>
                  <a:lnTo>
                    <a:pt x="10452" y="107823"/>
                  </a:lnTo>
                  <a:lnTo>
                    <a:pt x="23456" y="158838"/>
                  </a:lnTo>
                  <a:lnTo>
                    <a:pt x="41592" y="208508"/>
                  </a:lnTo>
                  <a:lnTo>
                    <a:pt x="63728" y="254546"/>
                  </a:lnTo>
                  <a:lnTo>
                    <a:pt x="90068" y="298018"/>
                  </a:lnTo>
                  <a:lnTo>
                    <a:pt x="120535" y="338797"/>
                  </a:lnTo>
                  <a:lnTo>
                    <a:pt x="155016" y="376720"/>
                  </a:lnTo>
                  <a:lnTo>
                    <a:pt x="192938" y="411200"/>
                  </a:lnTo>
                  <a:lnTo>
                    <a:pt x="233718" y="441667"/>
                  </a:lnTo>
                  <a:lnTo>
                    <a:pt x="277202" y="468007"/>
                  </a:lnTo>
                  <a:lnTo>
                    <a:pt x="323240" y="490143"/>
                  </a:lnTo>
                  <a:lnTo>
                    <a:pt x="372910" y="508292"/>
                  </a:lnTo>
                  <a:lnTo>
                    <a:pt x="423913" y="521284"/>
                  </a:lnTo>
                  <a:lnTo>
                    <a:pt x="472147" y="528535"/>
                  </a:lnTo>
                  <a:lnTo>
                    <a:pt x="472147" y="531812"/>
                  </a:lnTo>
                  <a:lnTo>
                    <a:pt x="4088892" y="531812"/>
                  </a:lnTo>
                  <a:lnTo>
                    <a:pt x="4617986" y="531761"/>
                  </a:lnTo>
                  <a:lnTo>
                    <a:pt x="4617986" y="529259"/>
                  </a:lnTo>
                  <a:close/>
                </a:path>
              </a:pathLst>
            </a:custGeom>
            <a:solidFill>
              <a:srgbClr val="0D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92150" y="3651114"/>
              <a:ext cx="828675" cy="418465"/>
            </a:xfrm>
            <a:custGeom>
              <a:avLst/>
              <a:gdLst/>
              <a:ahLst/>
              <a:cxnLst/>
              <a:rect l="l" t="t" r="r" b="b"/>
              <a:pathLst>
                <a:path w="828675" h="418464">
                  <a:moveTo>
                    <a:pt x="415923" y="417888"/>
                  </a:moveTo>
                  <a:lnTo>
                    <a:pt x="374150" y="415831"/>
                  </a:lnTo>
                  <a:lnTo>
                    <a:pt x="333149" y="409678"/>
                  </a:lnTo>
                  <a:lnTo>
                    <a:pt x="293060" y="399459"/>
                  </a:lnTo>
                  <a:lnTo>
                    <a:pt x="254026" y="385202"/>
                  </a:lnTo>
                  <a:lnTo>
                    <a:pt x="217846" y="367808"/>
                  </a:lnTo>
                  <a:lnTo>
                    <a:pt x="183674" y="347103"/>
                  </a:lnTo>
                  <a:lnTo>
                    <a:pt x="151627" y="323163"/>
                  </a:lnTo>
                  <a:lnTo>
                    <a:pt x="121821" y="296067"/>
                  </a:lnTo>
                  <a:lnTo>
                    <a:pt x="94725" y="266260"/>
                  </a:lnTo>
                  <a:lnTo>
                    <a:pt x="70785" y="234213"/>
                  </a:lnTo>
                  <a:lnTo>
                    <a:pt x="50079" y="200042"/>
                  </a:lnTo>
                  <a:lnTo>
                    <a:pt x="32686" y="163861"/>
                  </a:lnTo>
                  <a:lnTo>
                    <a:pt x="18428" y="124828"/>
                  </a:lnTo>
                  <a:lnTo>
                    <a:pt x="8209" y="84739"/>
                  </a:lnTo>
                  <a:lnTo>
                    <a:pt x="2057" y="43737"/>
                  </a:lnTo>
                  <a:lnTo>
                    <a:pt x="0" y="1964"/>
                  </a:lnTo>
                  <a:lnTo>
                    <a:pt x="0" y="0"/>
                  </a:lnTo>
                  <a:lnTo>
                    <a:pt x="828244" y="0"/>
                  </a:lnTo>
                  <a:lnTo>
                    <a:pt x="828244" y="54040"/>
                  </a:lnTo>
                  <a:lnTo>
                    <a:pt x="813418" y="124828"/>
                  </a:lnTo>
                  <a:lnTo>
                    <a:pt x="799161" y="163861"/>
                  </a:lnTo>
                  <a:lnTo>
                    <a:pt x="781767" y="200042"/>
                  </a:lnTo>
                  <a:lnTo>
                    <a:pt x="761062" y="234213"/>
                  </a:lnTo>
                  <a:lnTo>
                    <a:pt x="737122" y="266260"/>
                  </a:lnTo>
                  <a:lnTo>
                    <a:pt x="710026" y="296067"/>
                  </a:lnTo>
                  <a:lnTo>
                    <a:pt x="680219" y="323163"/>
                  </a:lnTo>
                  <a:lnTo>
                    <a:pt x="648172" y="347103"/>
                  </a:lnTo>
                  <a:lnTo>
                    <a:pt x="614000" y="367808"/>
                  </a:lnTo>
                  <a:lnTo>
                    <a:pt x="577820" y="385202"/>
                  </a:lnTo>
                  <a:lnTo>
                    <a:pt x="538787" y="399459"/>
                  </a:lnTo>
                  <a:lnTo>
                    <a:pt x="498698" y="409678"/>
                  </a:lnTo>
                  <a:lnTo>
                    <a:pt x="457696" y="415831"/>
                  </a:lnTo>
                  <a:lnTo>
                    <a:pt x="415923" y="417888"/>
                  </a:lnTo>
                  <a:close/>
                </a:path>
              </a:pathLst>
            </a:custGeom>
            <a:solidFill>
              <a:srgbClr val="9DB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70764" y="4425555"/>
            <a:ext cx="760539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2500" spc="40" dirty="0">
                <a:solidFill>
                  <a:srgbClr val="0D4E4E"/>
                </a:solidFill>
                <a:latin typeface="Calibri"/>
                <a:cs typeface="Calibri"/>
              </a:rPr>
              <a:t>Masyarakat</a:t>
            </a:r>
            <a:r>
              <a:rPr sz="2500" spc="4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70" dirty="0">
                <a:solidFill>
                  <a:srgbClr val="0D4E4E"/>
                </a:solidFill>
                <a:latin typeface="Calibri"/>
                <a:cs typeface="Calibri"/>
              </a:rPr>
              <a:t>menggunakan</a:t>
            </a:r>
            <a:r>
              <a:rPr sz="2500" spc="7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35" dirty="0">
                <a:solidFill>
                  <a:srgbClr val="0D4E4E"/>
                </a:solidFill>
                <a:latin typeface="Calibri"/>
                <a:cs typeface="Calibri"/>
              </a:rPr>
              <a:t>aplikasi</a:t>
            </a:r>
            <a:r>
              <a:rPr sz="2500" spc="4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85" dirty="0">
                <a:solidFill>
                  <a:srgbClr val="0D4E4E"/>
                </a:solidFill>
                <a:latin typeface="Calibri"/>
                <a:cs typeface="Calibri"/>
              </a:rPr>
              <a:t>untuk</a:t>
            </a:r>
            <a:r>
              <a:rPr sz="2500" spc="9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50" dirty="0">
                <a:solidFill>
                  <a:srgbClr val="0D4E4E"/>
                </a:solidFill>
                <a:latin typeface="Calibri"/>
                <a:cs typeface="Calibri"/>
              </a:rPr>
              <a:t>melaporkan </a:t>
            </a:r>
            <a:r>
              <a:rPr sz="2500" spc="-55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80" dirty="0">
                <a:solidFill>
                  <a:srgbClr val="0D4E4E"/>
                </a:solidFill>
                <a:latin typeface="Calibri"/>
                <a:cs typeface="Calibri"/>
              </a:rPr>
              <a:t>dan </a:t>
            </a:r>
            <a:r>
              <a:rPr sz="2500" spc="55" dirty="0">
                <a:solidFill>
                  <a:srgbClr val="0D4E4E"/>
                </a:solidFill>
                <a:latin typeface="Calibri"/>
                <a:cs typeface="Calibri"/>
              </a:rPr>
              <a:t>mencatat </a:t>
            </a:r>
            <a:r>
              <a:rPr sz="2500" spc="25" dirty="0">
                <a:solidFill>
                  <a:srgbClr val="0D4E4E"/>
                </a:solidFill>
                <a:latin typeface="Calibri"/>
                <a:cs typeface="Calibri"/>
              </a:rPr>
              <a:t>jumlah </a:t>
            </a:r>
            <a:r>
              <a:rPr sz="2500" spc="50" dirty="0">
                <a:solidFill>
                  <a:srgbClr val="0D4E4E"/>
                </a:solidFill>
                <a:latin typeface="Calibri"/>
                <a:cs typeface="Calibri"/>
              </a:rPr>
              <a:t>serta </a:t>
            </a:r>
            <a:r>
              <a:rPr sz="2500" spc="20" dirty="0">
                <a:solidFill>
                  <a:srgbClr val="0D4E4E"/>
                </a:solidFill>
                <a:latin typeface="Calibri"/>
                <a:cs typeface="Calibri"/>
              </a:rPr>
              <a:t>jenis </a:t>
            </a:r>
            <a:r>
              <a:rPr sz="2500" spc="65" dirty="0">
                <a:solidFill>
                  <a:srgbClr val="0D4E4E"/>
                </a:solidFill>
                <a:latin typeface="Calibri"/>
                <a:cs typeface="Calibri"/>
              </a:rPr>
              <a:t>sampah </a:t>
            </a:r>
            <a:r>
              <a:rPr sz="2500" spc="85" dirty="0">
                <a:solidFill>
                  <a:srgbClr val="0D4E4E"/>
                </a:solidFill>
                <a:latin typeface="Calibri"/>
                <a:cs typeface="Calibri"/>
              </a:rPr>
              <a:t>yang </a:t>
            </a:r>
            <a:r>
              <a:rPr sz="2500" spc="65" dirty="0">
                <a:solidFill>
                  <a:srgbClr val="0D4E4E"/>
                </a:solidFill>
                <a:latin typeface="Calibri"/>
                <a:cs typeface="Calibri"/>
              </a:rPr>
              <a:t>mereka </a:t>
            </a:r>
            <a:r>
              <a:rPr sz="2500" spc="7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55" dirty="0">
                <a:solidFill>
                  <a:srgbClr val="0D4E4E"/>
                </a:solidFill>
                <a:latin typeface="Calibri"/>
                <a:cs typeface="Calibri"/>
              </a:rPr>
              <a:t>setorkan </a:t>
            </a:r>
            <a:r>
              <a:rPr sz="2500" spc="100" dirty="0">
                <a:solidFill>
                  <a:srgbClr val="0D4E4E"/>
                </a:solidFill>
                <a:latin typeface="Calibri"/>
                <a:cs typeface="Calibri"/>
              </a:rPr>
              <a:t>ke </a:t>
            </a:r>
            <a:r>
              <a:rPr sz="2500" spc="70" dirty="0">
                <a:solidFill>
                  <a:srgbClr val="0D4E4E"/>
                </a:solidFill>
                <a:latin typeface="Calibri"/>
                <a:cs typeface="Calibri"/>
              </a:rPr>
              <a:t>bank </a:t>
            </a:r>
            <a:r>
              <a:rPr sz="2500" spc="35" dirty="0">
                <a:solidFill>
                  <a:srgbClr val="0D4E4E"/>
                </a:solidFill>
                <a:latin typeface="Calibri"/>
                <a:cs typeface="Calibri"/>
              </a:rPr>
              <a:t>sampah. </a:t>
            </a:r>
            <a:r>
              <a:rPr sz="2500" spc="40" dirty="0">
                <a:solidFill>
                  <a:srgbClr val="0D4E4E"/>
                </a:solidFill>
                <a:latin typeface="Calibri"/>
                <a:cs typeface="Calibri"/>
              </a:rPr>
              <a:t>Pengelola </a:t>
            </a:r>
            <a:r>
              <a:rPr sz="2500" spc="70" dirty="0">
                <a:solidFill>
                  <a:srgbClr val="0D4E4E"/>
                </a:solidFill>
                <a:latin typeface="Calibri"/>
                <a:cs typeface="Calibri"/>
              </a:rPr>
              <a:t>bank </a:t>
            </a:r>
            <a:r>
              <a:rPr sz="2500" spc="65" dirty="0">
                <a:solidFill>
                  <a:srgbClr val="0D4E4E"/>
                </a:solidFill>
                <a:latin typeface="Calibri"/>
                <a:cs typeface="Calibri"/>
              </a:rPr>
              <a:t>sampah </a:t>
            </a:r>
            <a:r>
              <a:rPr sz="2500" spc="15" dirty="0">
                <a:solidFill>
                  <a:srgbClr val="0D4E4E"/>
                </a:solidFill>
                <a:latin typeface="Calibri"/>
                <a:cs typeface="Calibri"/>
              </a:rPr>
              <a:t>juga </a:t>
            </a:r>
            <a:r>
              <a:rPr sz="2500" spc="2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70" dirty="0">
                <a:solidFill>
                  <a:srgbClr val="0D4E4E"/>
                </a:solidFill>
                <a:latin typeface="Calibri"/>
                <a:cs typeface="Calibri"/>
              </a:rPr>
              <a:t>menggunakan</a:t>
            </a:r>
            <a:r>
              <a:rPr sz="2500" spc="7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35" dirty="0">
                <a:solidFill>
                  <a:srgbClr val="0D4E4E"/>
                </a:solidFill>
                <a:latin typeface="Calibri"/>
                <a:cs typeface="Calibri"/>
              </a:rPr>
              <a:t>aplikasi</a:t>
            </a:r>
            <a:r>
              <a:rPr sz="2500" spc="4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75" dirty="0">
                <a:solidFill>
                  <a:srgbClr val="0D4E4E"/>
                </a:solidFill>
                <a:latin typeface="Calibri"/>
                <a:cs typeface="Calibri"/>
              </a:rPr>
              <a:t>ini</a:t>
            </a:r>
            <a:r>
              <a:rPr sz="2500" spc="8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85" dirty="0">
                <a:solidFill>
                  <a:srgbClr val="0D4E4E"/>
                </a:solidFill>
                <a:latin typeface="Calibri"/>
                <a:cs typeface="Calibri"/>
              </a:rPr>
              <a:t>untuk</a:t>
            </a:r>
            <a:r>
              <a:rPr sz="2500" spc="9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45" dirty="0">
                <a:solidFill>
                  <a:srgbClr val="0D4E4E"/>
                </a:solidFill>
                <a:latin typeface="Calibri"/>
                <a:cs typeface="Calibri"/>
              </a:rPr>
              <a:t>memverifikasi</a:t>
            </a:r>
            <a:r>
              <a:rPr sz="2500" spc="5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80" dirty="0">
                <a:solidFill>
                  <a:srgbClr val="0D4E4E"/>
                </a:solidFill>
                <a:latin typeface="Calibri"/>
                <a:cs typeface="Calibri"/>
              </a:rPr>
              <a:t>dan </a:t>
            </a:r>
            <a:r>
              <a:rPr sz="2500" spc="8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60" dirty="0">
                <a:solidFill>
                  <a:srgbClr val="0D4E4E"/>
                </a:solidFill>
                <a:latin typeface="Calibri"/>
                <a:cs typeface="Calibri"/>
              </a:rPr>
              <a:t>mengonfirmasi</a:t>
            </a:r>
            <a:r>
              <a:rPr sz="2500" spc="-13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50" dirty="0">
                <a:solidFill>
                  <a:srgbClr val="0D4E4E"/>
                </a:solidFill>
                <a:latin typeface="Calibri"/>
                <a:cs typeface="Calibri"/>
              </a:rPr>
              <a:t>setoran</a:t>
            </a:r>
            <a:r>
              <a:rPr sz="2500" spc="-13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45" dirty="0">
                <a:solidFill>
                  <a:srgbClr val="0D4E4E"/>
                </a:solidFill>
                <a:latin typeface="Calibri"/>
                <a:cs typeface="Calibri"/>
              </a:rPr>
              <a:t>tersebut</a:t>
            </a:r>
            <a:r>
              <a:rPr sz="2500" spc="-13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60" dirty="0">
                <a:solidFill>
                  <a:srgbClr val="0D4E4E"/>
                </a:solidFill>
                <a:latin typeface="Calibri"/>
                <a:cs typeface="Calibri"/>
              </a:rPr>
              <a:t>secara</a:t>
            </a:r>
            <a:r>
              <a:rPr sz="2500" spc="-13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50" dirty="0">
                <a:solidFill>
                  <a:srgbClr val="0D4E4E"/>
                </a:solidFill>
                <a:latin typeface="Calibri"/>
                <a:cs typeface="Calibri"/>
              </a:rPr>
              <a:t>real-time.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86064" y="6110561"/>
            <a:ext cx="760984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2500" dirty="0">
                <a:solidFill>
                  <a:srgbClr val="0D4E4E"/>
                </a:solidFill>
                <a:latin typeface="Calibri"/>
                <a:cs typeface="Calibri"/>
              </a:rPr>
              <a:t>Masyarakat</a:t>
            </a:r>
            <a:r>
              <a:rPr sz="2500" spc="-15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35" dirty="0">
                <a:solidFill>
                  <a:srgbClr val="0D4E4E"/>
                </a:solidFill>
                <a:latin typeface="Calibri"/>
                <a:cs typeface="Calibri"/>
              </a:rPr>
              <a:t>menggunakan</a:t>
            </a:r>
            <a:r>
              <a:rPr sz="2500" spc="-15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D4E4E"/>
                </a:solidFill>
                <a:latin typeface="Calibri"/>
                <a:cs typeface="Calibri"/>
              </a:rPr>
              <a:t>aplikasi</a:t>
            </a:r>
            <a:r>
              <a:rPr sz="2500" spc="-15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55" dirty="0">
                <a:solidFill>
                  <a:srgbClr val="0D4E4E"/>
                </a:solidFill>
                <a:latin typeface="Calibri"/>
                <a:cs typeface="Calibri"/>
              </a:rPr>
              <a:t>untuk</a:t>
            </a:r>
            <a:r>
              <a:rPr sz="2500" spc="-15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30" dirty="0">
                <a:solidFill>
                  <a:srgbClr val="0D4E4E"/>
                </a:solidFill>
                <a:latin typeface="Calibri"/>
                <a:cs typeface="Calibri"/>
              </a:rPr>
              <a:t>memeriksa</a:t>
            </a:r>
            <a:r>
              <a:rPr sz="2500" spc="-15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5" dirty="0">
                <a:solidFill>
                  <a:srgbClr val="0D4E4E"/>
                </a:solidFill>
                <a:latin typeface="Calibri"/>
                <a:cs typeface="Calibri"/>
              </a:rPr>
              <a:t>saldo </a:t>
            </a:r>
            <a:r>
              <a:rPr sz="2500" spc="-55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45" dirty="0">
                <a:solidFill>
                  <a:srgbClr val="0D4E4E"/>
                </a:solidFill>
                <a:latin typeface="Calibri"/>
                <a:cs typeface="Calibri"/>
              </a:rPr>
              <a:t>poin</a:t>
            </a:r>
            <a:r>
              <a:rPr sz="2500" spc="5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30" dirty="0">
                <a:solidFill>
                  <a:srgbClr val="0D4E4E"/>
                </a:solidFill>
                <a:latin typeface="Calibri"/>
                <a:cs typeface="Calibri"/>
              </a:rPr>
              <a:t>mereka</a:t>
            </a:r>
            <a:r>
              <a:rPr sz="2500" spc="3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55" dirty="0">
                <a:solidFill>
                  <a:srgbClr val="0D4E4E"/>
                </a:solidFill>
                <a:latin typeface="Calibri"/>
                <a:cs typeface="Calibri"/>
              </a:rPr>
              <a:t>dan</a:t>
            </a:r>
            <a:r>
              <a:rPr sz="2500" spc="6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20" dirty="0">
                <a:solidFill>
                  <a:srgbClr val="0D4E4E"/>
                </a:solidFill>
                <a:latin typeface="Calibri"/>
                <a:cs typeface="Calibri"/>
              </a:rPr>
              <a:t>melakukan</a:t>
            </a:r>
            <a:r>
              <a:rPr sz="2500" spc="25" dirty="0">
                <a:solidFill>
                  <a:srgbClr val="0D4E4E"/>
                </a:solidFill>
                <a:latin typeface="Calibri"/>
                <a:cs typeface="Calibri"/>
              </a:rPr>
              <a:t> penukaran</a:t>
            </a:r>
            <a:r>
              <a:rPr sz="2500" spc="3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45" dirty="0">
                <a:solidFill>
                  <a:srgbClr val="0D4E4E"/>
                </a:solidFill>
                <a:latin typeface="Calibri"/>
                <a:cs typeface="Calibri"/>
              </a:rPr>
              <a:t>poin</a:t>
            </a:r>
            <a:r>
              <a:rPr sz="2500" spc="5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35" dirty="0">
                <a:solidFill>
                  <a:srgbClr val="0D4E4E"/>
                </a:solidFill>
                <a:latin typeface="Calibri"/>
                <a:cs typeface="Calibri"/>
              </a:rPr>
              <a:t>dengan </a:t>
            </a:r>
            <a:r>
              <a:rPr sz="2500" spc="4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0" dirty="0">
                <a:solidFill>
                  <a:srgbClr val="0D4E4E"/>
                </a:solidFill>
                <a:latin typeface="Calibri"/>
                <a:cs typeface="Calibri"/>
              </a:rPr>
              <a:t>imbalan </a:t>
            </a:r>
            <a:r>
              <a:rPr sz="2500" spc="55" dirty="0">
                <a:solidFill>
                  <a:srgbClr val="0D4E4E"/>
                </a:solidFill>
                <a:latin typeface="Calibri"/>
                <a:cs typeface="Calibri"/>
              </a:rPr>
              <a:t>yang </a:t>
            </a:r>
            <a:r>
              <a:rPr sz="2500" spc="-10" dirty="0">
                <a:solidFill>
                  <a:srgbClr val="0D4E4E"/>
                </a:solidFill>
                <a:latin typeface="Calibri"/>
                <a:cs typeface="Calibri"/>
              </a:rPr>
              <a:t>tersedia, </a:t>
            </a:r>
            <a:r>
              <a:rPr sz="2500" spc="15" dirty="0">
                <a:solidFill>
                  <a:srgbClr val="0D4E4E"/>
                </a:solidFill>
                <a:latin typeface="Calibri"/>
                <a:cs typeface="Calibri"/>
              </a:rPr>
              <a:t>seperti </a:t>
            </a:r>
            <a:r>
              <a:rPr sz="2500" spc="50" dirty="0">
                <a:solidFill>
                  <a:srgbClr val="0D4E4E"/>
                </a:solidFill>
                <a:latin typeface="Calibri"/>
                <a:cs typeface="Calibri"/>
              </a:rPr>
              <a:t>uang </a:t>
            </a:r>
            <a:r>
              <a:rPr sz="2500" spc="-5" dirty="0">
                <a:solidFill>
                  <a:srgbClr val="0D4E4E"/>
                </a:solidFill>
                <a:latin typeface="Calibri"/>
                <a:cs typeface="Calibri"/>
              </a:rPr>
              <a:t>tunai, </a:t>
            </a:r>
            <a:r>
              <a:rPr sz="2500" dirty="0">
                <a:solidFill>
                  <a:srgbClr val="0D4E4E"/>
                </a:solidFill>
                <a:latin typeface="Calibri"/>
                <a:cs typeface="Calibri"/>
              </a:rPr>
              <a:t>barang, </a:t>
            </a:r>
            <a:r>
              <a:rPr sz="2500" spc="5" dirty="0">
                <a:solidFill>
                  <a:srgbClr val="0D4E4E"/>
                </a:solidFill>
                <a:latin typeface="Calibri"/>
                <a:cs typeface="Calibri"/>
              </a:rPr>
              <a:t>atau </a:t>
            </a:r>
            <a:r>
              <a:rPr sz="2500" spc="1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0D4E4E"/>
                </a:solidFill>
                <a:latin typeface="Calibri"/>
                <a:cs typeface="Calibri"/>
              </a:rPr>
              <a:t>layanan.</a:t>
            </a:r>
            <a:r>
              <a:rPr sz="2500" spc="-1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5" dirty="0">
                <a:solidFill>
                  <a:srgbClr val="0D4E4E"/>
                </a:solidFill>
                <a:latin typeface="Calibri"/>
                <a:cs typeface="Calibri"/>
              </a:rPr>
              <a:t>Pengelola </a:t>
            </a:r>
            <a:r>
              <a:rPr sz="2500" spc="40" dirty="0">
                <a:solidFill>
                  <a:srgbClr val="0D4E4E"/>
                </a:solidFill>
                <a:latin typeface="Calibri"/>
                <a:cs typeface="Calibri"/>
              </a:rPr>
              <a:t>bank </a:t>
            </a:r>
            <a:r>
              <a:rPr sz="2500" spc="30" dirty="0">
                <a:solidFill>
                  <a:srgbClr val="0D4E4E"/>
                </a:solidFill>
                <a:latin typeface="Calibri"/>
                <a:cs typeface="Calibri"/>
              </a:rPr>
              <a:t>sampah </a:t>
            </a:r>
            <a:r>
              <a:rPr sz="2500" spc="35" dirty="0">
                <a:solidFill>
                  <a:srgbClr val="0D4E4E"/>
                </a:solidFill>
                <a:latin typeface="Calibri"/>
                <a:cs typeface="Calibri"/>
              </a:rPr>
              <a:t>menggunakan </a:t>
            </a:r>
            <a:r>
              <a:rPr sz="2500" dirty="0">
                <a:solidFill>
                  <a:srgbClr val="0D4E4E"/>
                </a:solidFill>
                <a:latin typeface="Calibri"/>
                <a:cs typeface="Calibri"/>
              </a:rPr>
              <a:t>aplikasi </a:t>
            </a:r>
            <a:r>
              <a:rPr sz="2500" spc="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20" dirty="0">
                <a:solidFill>
                  <a:srgbClr val="0D4E4E"/>
                </a:solidFill>
                <a:latin typeface="Calibri"/>
                <a:cs typeface="Calibri"/>
              </a:rPr>
              <a:t>u</a:t>
            </a:r>
            <a:r>
              <a:rPr sz="2500" spc="10" dirty="0">
                <a:solidFill>
                  <a:srgbClr val="0D4E4E"/>
                </a:solidFill>
                <a:latin typeface="Calibri"/>
                <a:cs typeface="Calibri"/>
              </a:rPr>
              <a:t>nt</a:t>
            </a:r>
            <a:r>
              <a:rPr sz="2500" spc="20" dirty="0">
                <a:solidFill>
                  <a:srgbClr val="0D4E4E"/>
                </a:solidFill>
                <a:latin typeface="Calibri"/>
                <a:cs typeface="Calibri"/>
              </a:rPr>
              <a:t>u</a:t>
            </a:r>
            <a:r>
              <a:rPr sz="2500" spc="204" dirty="0">
                <a:solidFill>
                  <a:srgbClr val="0D4E4E"/>
                </a:solidFill>
                <a:latin typeface="Calibri"/>
                <a:cs typeface="Calibri"/>
              </a:rPr>
              <a:t>k</a:t>
            </a:r>
            <a:r>
              <a:rPr sz="2500" spc="-21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80" dirty="0">
                <a:solidFill>
                  <a:srgbClr val="0D4E4E"/>
                </a:solidFill>
                <a:latin typeface="Calibri"/>
                <a:cs typeface="Calibri"/>
              </a:rPr>
              <a:t>m</a:t>
            </a:r>
            <a:r>
              <a:rPr sz="2500" spc="-45" dirty="0">
                <a:solidFill>
                  <a:srgbClr val="0D4E4E"/>
                </a:solidFill>
                <a:latin typeface="Calibri"/>
                <a:cs typeface="Calibri"/>
              </a:rPr>
              <a:t>e</a:t>
            </a:r>
            <a:r>
              <a:rPr sz="2500" spc="80" dirty="0">
                <a:solidFill>
                  <a:srgbClr val="0D4E4E"/>
                </a:solidFill>
                <a:latin typeface="Calibri"/>
                <a:cs typeface="Calibri"/>
              </a:rPr>
              <a:t>m</a:t>
            </a:r>
            <a:r>
              <a:rPr sz="2500" spc="20" dirty="0">
                <a:solidFill>
                  <a:srgbClr val="0D4E4E"/>
                </a:solidFill>
                <a:latin typeface="Calibri"/>
                <a:cs typeface="Calibri"/>
              </a:rPr>
              <a:t>p</a:t>
            </a:r>
            <a:r>
              <a:rPr sz="2500" spc="55" dirty="0">
                <a:solidFill>
                  <a:srgbClr val="0D4E4E"/>
                </a:solidFill>
                <a:latin typeface="Calibri"/>
                <a:cs typeface="Calibri"/>
              </a:rPr>
              <a:t>r</a:t>
            </a:r>
            <a:r>
              <a:rPr sz="2500" spc="-15" dirty="0">
                <a:solidFill>
                  <a:srgbClr val="0D4E4E"/>
                </a:solidFill>
                <a:latin typeface="Calibri"/>
                <a:cs typeface="Calibri"/>
              </a:rPr>
              <a:t>o</a:t>
            </a:r>
            <a:r>
              <a:rPr sz="2500" spc="20" dirty="0">
                <a:solidFill>
                  <a:srgbClr val="0D4E4E"/>
                </a:solidFill>
                <a:latin typeface="Calibri"/>
                <a:cs typeface="Calibri"/>
              </a:rPr>
              <a:t>s</a:t>
            </a:r>
            <a:r>
              <a:rPr sz="2500" spc="-45" dirty="0">
                <a:solidFill>
                  <a:srgbClr val="0D4E4E"/>
                </a:solidFill>
                <a:latin typeface="Calibri"/>
                <a:cs typeface="Calibri"/>
              </a:rPr>
              <a:t>e</a:t>
            </a:r>
            <a:r>
              <a:rPr sz="2500" spc="175" dirty="0">
                <a:solidFill>
                  <a:srgbClr val="0D4E4E"/>
                </a:solidFill>
                <a:latin typeface="Calibri"/>
                <a:cs typeface="Calibri"/>
              </a:rPr>
              <a:t>s</a:t>
            </a:r>
            <a:r>
              <a:rPr sz="2500" spc="-21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25" dirty="0">
                <a:solidFill>
                  <a:srgbClr val="0D4E4E"/>
                </a:solidFill>
                <a:latin typeface="Calibri"/>
                <a:cs typeface="Calibri"/>
              </a:rPr>
              <a:t>d</a:t>
            </a:r>
            <a:r>
              <a:rPr sz="2500" spc="-6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500" spc="200" dirty="0">
                <a:solidFill>
                  <a:srgbClr val="0D4E4E"/>
                </a:solidFill>
                <a:latin typeface="Calibri"/>
                <a:cs typeface="Calibri"/>
              </a:rPr>
              <a:t>n</a:t>
            </a:r>
            <a:r>
              <a:rPr sz="2500" spc="-21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80" dirty="0">
                <a:solidFill>
                  <a:srgbClr val="0D4E4E"/>
                </a:solidFill>
                <a:latin typeface="Calibri"/>
                <a:cs typeface="Calibri"/>
              </a:rPr>
              <a:t>m</a:t>
            </a:r>
            <a:r>
              <a:rPr sz="2500" spc="-45" dirty="0">
                <a:solidFill>
                  <a:srgbClr val="0D4E4E"/>
                </a:solidFill>
                <a:latin typeface="Calibri"/>
                <a:cs typeface="Calibri"/>
              </a:rPr>
              <a:t>e</a:t>
            </a:r>
            <a:r>
              <a:rPr sz="2500" spc="45" dirty="0">
                <a:solidFill>
                  <a:srgbClr val="0D4E4E"/>
                </a:solidFill>
                <a:latin typeface="Calibri"/>
                <a:cs typeface="Calibri"/>
              </a:rPr>
              <a:t>n</a:t>
            </a:r>
            <a:r>
              <a:rPr sz="2500" spc="114" dirty="0">
                <a:solidFill>
                  <a:srgbClr val="0D4E4E"/>
                </a:solidFill>
                <a:latin typeface="Calibri"/>
                <a:cs typeface="Calibri"/>
              </a:rPr>
              <a:t>c</a:t>
            </a:r>
            <a:r>
              <a:rPr sz="2500" spc="-6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500" spc="-25" dirty="0">
                <a:solidFill>
                  <a:srgbClr val="0D4E4E"/>
                </a:solidFill>
                <a:latin typeface="Calibri"/>
                <a:cs typeface="Calibri"/>
              </a:rPr>
              <a:t>t</a:t>
            </a:r>
            <a:r>
              <a:rPr sz="2500" spc="-6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500" spc="130" dirty="0">
                <a:solidFill>
                  <a:srgbClr val="0D4E4E"/>
                </a:solidFill>
                <a:latin typeface="Calibri"/>
                <a:cs typeface="Calibri"/>
              </a:rPr>
              <a:t>t</a:t>
            </a:r>
            <a:r>
              <a:rPr sz="2500" spc="-21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-25" dirty="0">
                <a:solidFill>
                  <a:srgbClr val="0D4E4E"/>
                </a:solidFill>
                <a:latin typeface="Calibri"/>
                <a:cs typeface="Calibri"/>
              </a:rPr>
              <a:t>t</a:t>
            </a:r>
            <a:r>
              <a:rPr sz="2500" spc="55" dirty="0">
                <a:solidFill>
                  <a:srgbClr val="0D4E4E"/>
                </a:solidFill>
                <a:latin typeface="Calibri"/>
                <a:cs typeface="Calibri"/>
              </a:rPr>
              <a:t>r</a:t>
            </a:r>
            <a:r>
              <a:rPr sz="2500" spc="-6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500" spc="45" dirty="0">
                <a:solidFill>
                  <a:srgbClr val="0D4E4E"/>
                </a:solidFill>
                <a:latin typeface="Calibri"/>
                <a:cs typeface="Calibri"/>
              </a:rPr>
              <a:t>n</a:t>
            </a:r>
            <a:r>
              <a:rPr sz="2500" spc="20" dirty="0">
                <a:solidFill>
                  <a:srgbClr val="0D4E4E"/>
                </a:solidFill>
                <a:latin typeface="Calibri"/>
                <a:cs typeface="Calibri"/>
              </a:rPr>
              <a:t>s</a:t>
            </a:r>
            <a:r>
              <a:rPr sz="2500" spc="-6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500" spc="50" dirty="0">
                <a:solidFill>
                  <a:srgbClr val="0D4E4E"/>
                </a:solidFill>
                <a:latin typeface="Calibri"/>
                <a:cs typeface="Calibri"/>
              </a:rPr>
              <a:t>k</a:t>
            </a:r>
            <a:r>
              <a:rPr sz="2500" spc="20" dirty="0">
                <a:solidFill>
                  <a:srgbClr val="0D4E4E"/>
                </a:solidFill>
                <a:latin typeface="Calibri"/>
                <a:cs typeface="Calibri"/>
              </a:rPr>
              <a:t>s</a:t>
            </a:r>
            <a:r>
              <a:rPr sz="2500" spc="125" dirty="0">
                <a:solidFill>
                  <a:srgbClr val="0D4E4E"/>
                </a:solidFill>
                <a:latin typeface="Calibri"/>
                <a:cs typeface="Calibri"/>
              </a:rPr>
              <a:t>i</a:t>
            </a:r>
            <a:r>
              <a:rPr sz="2500" spc="-21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20" dirty="0">
                <a:solidFill>
                  <a:srgbClr val="0D4E4E"/>
                </a:solidFill>
                <a:latin typeface="Calibri"/>
                <a:cs typeface="Calibri"/>
              </a:rPr>
              <a:t>p</a:t>
            </a:r>
            <a:r>
              <a:rPr sz="2500" spc="-45" dirty="0">
                <a:solidFill>
                  <a:srgbClr val="0D4E4E"/>
                </a:solidFill>
                <a:latin typeface="Calibri"/>
                <a:cs typeface="Calibri"/>
              </a:rPr>
              <a:t>e</a:t>
            </a:r>
            <a:r>
              <a:rPr sz="2500" spc="45" dirty="0">
                <a:solidFill>
                  <a:srgbClr val="0D4E4E"/>
                </a:solidFill>
                <a:latin typeface="Calibri"/>
                <a:cs typeface="Calibri"/>
              </a:rPr>
              <a:t>n</a:t>
            </a:r>
            <a:r>
              <a:rPr sz="2500" spc="20" dirty="0">
                <a:solidFill>
                  <a:srgbClr val="0D4E4E"/>
                </a:solidFill>
                <a:latin typeface="Calibri"/>
                <a:cs typeface="Calibri"/>
              </a:rPr>
              <a:t>u</a:t>
            </a:r>
            <a:r>
              <a:rPr sz="2500" spc="50" dirty="0">
                <a:solidFill>
                  <a:srgbClr val="0D4E4E"/>
                </a:solidFill>
                <a:latin typeface="Calibri"/>
                <a:cs typeface="Calibri"/>
              </a:rPr>
              <a:t>k</a:t>
            </a:r>
            <a:r>
              <a:rPr sz="2500" spc="-6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500" spc="55" dirty="0">
                <a:solidFill>
                  <a:srgbClr val="0D4E4E"/>
                </a:solidFill>
                <a:latin typeface="Calibri"/>
                <a:cs typeface="Calibri"/>
              </a:rPr>
              <a:t>r</a:t>
            </a:r>
            <a:r>
              <a:rPr sz="2500" spc="-6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500" spc="200" dirty="0">
                <a:solidFill>
                  <a:srgbClr val="0D4E4E"/>
                </a:solidFill>
                <a:latin typeface="Calibri"/>
                <a:cs typeface="Calibri"/>
              </a:rPr>
              <a:t>n</a:t>
            </a:r>
            <a:r>
              <a:rPr sz="2500" spc="-21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-25" dirty="0">
                <a:solidFill>
                  <a:srgbClr val="0D4E4E"/>
                </a:solidFill>
                <a:latin typeface="Calibri"/>
                <a:cs typeface="Calibri"/>
              </a:rPr>
              <a:t>i</a:t>
            </a:r>
            <a:r>
              <a:rPr sz="2500" spc="45" dirty="0">
                <a:solidFill>
                  <a:srgbClr val="0D4E4E"/>
                </a:solidFill>
                <a:latin typeface="Calibri"/>
                <a:cs typeface="Calibri"/>
              </a:rPr>
              <a:t>n</a:t>
            </a:r>
            <a:r>
              <a:rPr sz="2500" spc="-25" dirty="0">
                <a:solidFill>
                  <a:srgbClr val="0D4E4E"/>
                </a:solidFill>
                <a:latin typeface="Calibri"/>
                <a:cs typeface="Calibri"/>
              </a:rPr>
              <a:t>i</a:t>
            </a:r>
            <a:r>
              <a:rPr sz="2500" spc="-20" dirty="0">
                <a:solidFill>
                  <a:srgbClr val="0D4E4E"/>
                </a:solidFill>
                <a:latin typeface="Calibri"/>
                <a:cs typeface="Calibri"/>
              </a:rPr>
              <a:t>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83849" y="3861332"/>
            <a:ext cx="319786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130" dirty="0">
                <a:solidFill>
                  <a:srgbClr val="FFFFFF"/>
                </a:solidFill>
                <a:latin typeface="Calibri"/>
                <a:cs typeface="Calibri"/>
              </a:rPr>
              <a:t>Saat</a:t>
            </a:r>
            <a:r>
              <a:rPr sz="2100" b="1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b="1" spc="145" dirty="0">
                <a:solidFill>
                  <a:srgbClr val="FFFFFF"/>
                </a:solidFill>
                <a:latin typeface="Calibri"/>
                <a:cs typeface="Calibri"/>
              </a:rPr>
              <a:t>Penyetoran</a:t>
            </a:r>
            <a:r>
              <a:rPr sz="2100" b="1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b="1" spc="150" dirty="0">
                <a:solidFill>
                  <a:srgbClr val="FFFFFF"/>
                </a:solidFill>
                <a:latin typeface="Calibri"/>
                <a:cs typeface="Calibri"/>
              </a:rPr>
              <a:t>Sampah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85040" y="2127624"/>
            <a:ext cx="3758950" cy="315442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56502" y="3551265"/>
            <a:ext cx="143180" cy="14318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56502" y="2937399"/>
            <a:ext cx="143180" cy="14318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56502" y="2323535"/>
            <a:ext cx="143180" cy="14318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56502" y="1709670"/>
            <a:ext cx="143180" cy="14318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90424" y="1709670"/>
            <a:ext cx="143180" cy="14318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24345" y="1709670"/>
            <a:ext cx="143180" cy="14318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58266" y="1709670"/>
            <a:ext cx="143180" cy="143180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9499141" y="5286907"/>
            <a:ext cx="4618355" cy="684530"/>
            <a:chOff x="9499141" y="5286907"/>
            <a:chExt cx="4618355" cy="684530"/>
          </a:xfrm>
        </p:grpSpPr>
        <p:sp>
          <p:nvSpPr>
            <p:cNvPr id="23" name="object 23"/>
            <p:cNvSpPr/>
            <p:nvPr/>
          </p:nvSpPr>
          <p:spPr>
            <a:xfrm>
              <a:off x="10306090" y="5286907"/>
              <a:ext cx="386715" cy="338455"/>
            </a:xfrm>
            <a:custGeom>
              <a:avLst/>
              <a:gdLst/>
              <a:ahLst/>
              <a:cxnLst/>
              <a:rect l="l" t="t" r="r" b="b"/>
              <a:pathLst>
                <a:path w="386715" h="338454">
                  <a:moveTo>
                    <a:pt x="386336" y="338044"/>
                  </a:moveTo>
                  <a:lnTo>
                    <a:pt x="0" y="338044"/>
                  </a:lnTo>
                  <a:lnTo>
                    <a:pt x="193168" y="0"/>
                  </a:lnTo>
                  <a:lnTo>
                    <a:pt x="386336" y="338044"/>
                  </a:lnTo>
                  <a:close/>
                </a:path>
              </a:pathLst>
            </a:custGeom>
            <a:solidFill>
              <a:srgbClr val="4D6F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499130" y="5439066"/>
              <a:ext cx="4618355" cy="532130"/>
            </a:xfrm>
            <a:custGeom>
              <a:avLst/>
              <a:gdLst/>
              <a:ahLst/>
              <a:cxnLst/>
              <a:rect l="l" t="t" r="r" b="b"/>
              <a:pathLst>
                <a:path w="4618355" h="532129">
                  <a:moveTo>
                    <a:pt x="4617986" y="529259"/>
                  </a:moveTo>
                  <a:lnTo>
                    <a:pt x="4615370" y="476097"/>
                  </a:lnTo>
                  <a:lnTo>
                    <a:pt x="4607547" y="423926"/>
                  </a:lnTo>
                  <a:lnTo>
                    <a:pt x="4594542" y="372922"/>
                  </a:lnTo>
                  <a:lnTo>
                    <a:pt x="4576394" y="323253"/>
                  </a:lnTo>
                  <a:lnTo>
                    <a:pt x="4554258" y="277215"/>
                  </a:lnTo>
                  <a:lnTo>
                    <a:pt x="4527918" y="233730"/>
                  </a:lnTo>
                  <a:lnTo>
                    <a:pt x="4497451" y="192951"/>
                  </a:lnTo>
                  <a:lnTo>
                    <a:pt x="4462983" y="155028"/>
                  </a:lnTo>
                  <a:lnTo>
                    <a:pt x="4425048" y="120548"/>
                  </a:lnTo>
                  <a:lnTo>
                    <a:pt x="4384268" y="90093"/>
                  </a:lnTo>
                  <a:lnTo>
                    <a:pt x="4340796" y="63741"/>
                  </a:lnTo>
                  <a:lnTo>
                    <a:pt x="4294759" y="41617"/>
                  </a:lnTo>
                  <a:lnTo>
                    <a:pt x="4245089" y="23469"/>
                  </a:lnTo>
                  <a:lnTo>
                    <a:pt x="4194073" y="10464"/>
                  </a:lnTo>
                  <a:lnTo>
                    <a:pt x="4141901" y="2641"/>
                  </a:lnTo>
                  <a:lnTo>
                    <a:pt x="4088892" y="38"/>
                  </a:lnTo>
                  <a:lnTo>
                    <a:pt x="1058481" y="0"/>
                  </a:lnTo>
                  <a:lnTo>
                    <a:pt x="472147" y="0"/>
                  </a:lnTo>
                  <a:lnTo>
                    <a:pt x="0" y="0"/>
                  </a:lnTo>
                  <a:lnTo>
                    <a:pt x="0" y="2489"/>
                  </a:lnTo>
                  <a:lnTo>
                    <a:pt x="2628" y="55651"/>
                  </a:lnTo>
                  <a:lnTo>
                    <a:pt x="10452" y="107823"/>
                  </a:lnTo>
                  <a:lnTo>
                    <a:pt x="23456" y="158826"/>
                  </a:lnTo>
                  <a:lnTo>
                    <a:pt x="41592" y="208495"/>
                  </a:lnTo>
                  <a:lnTo>
                    <a:pt x="63728" y="254533"/>
                  </a:lnTo>
                  <a:lnTo>
                    <a:pt x="90081" y="298018"/>
                  </a:lnTo>
                  <a:lnTo>
                    <a:pt x="120535" y="338797"/>
                  </a:lnTo>
                  <a:lnTo>
                    <a:pt x="155016" y="376720"/>
                  </a:lnTo>
                  <a:lnTo>
                    <a:pt x="192938" y="411200"/>
                  </a:lnTo>
                  <a:lnTo>
                    <a:pt x="233718" y="441655"/>
                  </a:lnTo>
                  <a:lnTo>
                    <a:pt x="277202" y="468007"/>
                  </a:lnTo>
                  <a:lnTo>
                    <a:pt x="323240" y="490143"/>
                  </a:lnTo>
                  <a:lnTo>
                    <a:pt x="372910" y="508279"/>
                  </a:lnTo>
                  <a:lnTo>
                    <a:pt x="423913" y="521284"/>
                  </a:lnTo>
                  <a:lnTo>
                    <a:pt x="472147" y="528523"/>
                  </a:lnTo>
                  <a:lnTo>
                    <a:pt x="472147" y="531812"/>
                  </a:lnTo>
                  <a:lnTo>
                    <a:pt x="4088892" y="531812"/>
                  </a:lnTo>
                  <a:lnTo>
                    <a:pt x="4617986" y="531761"/>
                  </a:lnTo>
                  <a:lnTo>
                    <a:pt x="4617986" y="529259"/>
                  </a:lnTo>
                  <a:close/>
                </a:path>
              </a:pathLst>
            </a:custGeom>
            <a:solidFill>
              <a:srgbClr val="0D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666952" y="5286907"/>
              <a:ext cx="828675" cy="418465"/>
            </a:xfrm>
            <a:custGeom>
              <a:avLst/>
              <a:gdLst/>
              <a:ahLst/>
              <a:cxnLst/>
              <a:rect l="l" t="t" r="r" b="b"/>
              <a:pathLst>
                <a:path w="828675" h="418464">
                  <a:moveTo>
                    <a:pt x="415923" y="417888"/>
                  </a:moveTo>
                  <a:lnTo>
                    <a:pt x="374150" y="415831"/>
                  </a:lnTo>
                  <a:lnTo>
                    <a:pt x="333149" y="409678"/>
                  </a:lnTo>
                  <a:lnTo>
                    <a:pt x="293060" y="399459"/>
                  </a:lnTo>
                  <a:lnTo>
                    <a:pt x="254026" y="385202"/>
                  </a:lnTo>
                  <a:lnTo>
                    <a:pt x="217846" y="367808"/>
                  </a:lnTo>
                  <a:lnTo>
                    <a:pt x="183674" y="347103"/>
                  </a:lnTo>
                  <a:lnTo>
                    <a:pt x="151627" y="323163"/>
                  </a:lnTo>
                  <a:lnTo>
                    <a:pt x="121821" y="296067"/>
                  </a:lnTo>
                  <a:lnTo>
                    <a:pt x="94725" y="266260"/>
                  </a:lnTo>
                  <a:lnTo>
                    <a:pt x="70785" y="234213"/>
                  </a:lnTo>
                  <a:lnTo>
                    <a:pt x="50079" y="200042"/>
                  </a:lnTo>
                  <a:lnTo>
                    <a:pt x="32686" y="163861"/>
                  </a:lnTo>
                  <a:lnTo>
                    <a:pt x="18428" y="124828"/>
                  </a:lnTo>
                  <a:lnTo>
                    <a:pt x="8209" y="84739"/>
                  </a:lnTo>
                  <a:lnTo>
                    <a:pt x="2057" y="43737"/>
                  </a:lnTo>
                  <a:lnTo>
                    <a:pt x="0" y="1964"/>
                  </a:lnTo>
                  <a:lnTo>
                    <a:pt x="0" y="0"/>
                  </a:lnTo>
                  <a:lnTo>
                    <a:pt x="828245" y="0"/>
                  </a:lnTo>
                  <a:lnTo>
                    <a:pt x="828245" y="54035"/>
                  </a:lnTo>
                  <a:lnTo>
                    <a:pt x="813418" y="124828"/>
                  </a:lnTo>
                  <a:lnTo>
                    <a:pt x="799161" y="163861"/>
                  </a:lnTo>
                  <a:lnTo>
                    <a:pt x="781767" y="200042"/>
                  </a:lnTo>
                  <a:lnTo>
                    <a:pt x="761062" y="234213"/>
                  </a:lnTo>
                  <a:lnTo>
                    <a:pt x="737122" y="266260"/>
                  </a:lnTo>
                  <a:lnTo>
                    <a:pt x="710026" y="296067"/>
                  </a:lnTo>
                  <a:lnTo>
                    <a:pt x="680219" y="323163"/>
                  </a:lnTo>
                  <a:lnTo>
                    <a:pt x="648172" y="347103"/>
                  </a:lnTo>
                  <a:lnTo>
                    <a:pt x="614000" y="367808"/>
                  </a:lnTo>
                  <a:lnTo>
                    <a:pt x="577820" y="385202"/>
                  </a:lnTo>
                  <a:lnTo>
                    <a:pt x="538787" y="399459"/>
                  </a:lnTo>
                  <a:lnTo>
                    <a:pt x="498698" y="409678"/>
                  </a:lnTo>
                  <a:lnTo>
                    <a:pt x="457696" y="415831"/>
                  </a:lnTo>
                  <a:lnTo>
                    <a:pt x="415923" y="417888"/>
                  </a:lnTo>
                  <a:close/>
                </a:path>
              </a:pathLst>
            </a:custGeom>
            <a:solidFill>
              <a:srgbClr val="9DB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0602155" y="5563831"/>
            <a:ext cx="33445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95" dirty="0">
                <a:solidFill>
                  <a:srgbClr val="FFFFFF"/>
                </a:solidFill>
                <a:latin typeface="Calibri"/>
                <a:cs typeface="Calibri"/>
              </a:rPr>
              <a:t>Saat</a:t>
            </a:r>
            <a:r>
              <a:rPr sz="1600" b="1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120" dirty="0">
                <a:solidFill>
                  <a:srgbClr val="FFFFFF"/>
                </a:solidFill>
                <a:latin typeface="Calibri"/>
                <a:cs typeface="Calibri"/>
              </a:rPr>
              <a:t>Penukaran</a:t>
            </a:r>
            <a:r>
              <a:rPr sz="1600" b="1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120" dirty="0">
                <a:solidFill>
                  <a:srgbClr val="FFFFFF"/>
                </a:solidFill>
                <a:latin typeface="Calibri"/>
                <a:cs typeface="Calibri"/>
              </a:rPr>
              <a:t>Poin</a:t>
            </a:r>
            <a:r>
              <a:rPr sz="16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75" dirty="0">
                <a:solidFill>
                  <a:srgbClr val="FFFFFF"/>
                </a:solidFill>
                <a:latin typeface="Calibri"/>
                <a:cs typeface="Calibri"/>
              </a:rPr>
              <a:t>atau</a:t>
            </a:r>
            <a:r>
              <a:rPr sz="1600" b="1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120" dirty="0">
                <a:solidFill>
                  <a:srgbClr val="FFFFFF"/>
                </a:solidFill>
                <a:latin typeface="Calibri"/>
                <a:cs typeface="Calibri"/>
              </a:rPr>
              <a:t>Insentif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16000" y="574386"/>
            <a:ext cx="76796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47925" algn="l"/>
                <a:tab pos="5760720" algn="l"/>
              </a:tabLst>
            </a:pPr>
            <a:r>
              <a:rPr sz="3000" spc="555" dirty="0">
                <a:solidFill>
                  <a:srgbClr val="0D4E4E"/>
                </a:solidFill>
                <a:latin typeface="Calibri"/>
                <a:cs typeface="Calibri"/>
              </a:rPr>
              <a:t>U</a:t>
            </a:r>
            <a:r>
              <a:rPr sz="3000" spc="465" dirty="0">
                <a:solidFill>
                  <a:srgbClr val="0D4E4E"/>
                </a:solidFill>
                <a:latin typeface="Calibri"/>
                <a:cs typeface="Calibri"/>
              </a:rPr>
              <a:t>n</a:t>
            </a:r>
            <a:r>
              <a:rPr sz="3000" spc="375" dirty="0">
                <a:solidFill>
                  <a:srgbClr val="0D4E4E"/>
                </a:solidFill>
                <a:latin typeface="Calibri"/>
                <a:cs typeface="Calibri"/>
              </a:rPr>
              <a:t>i</a:t>
            </a:r>
            <a:r>
              <a:rPr sz="3000" spc="385" dirty="0">
                <a:solidFill>
                  <a:srgbClr val="0D4E4E"/>
                </a:solidFill>
                <a:latin typeface="Calibri"/>
                <a:cs typeface="Calibri"/>
              </a:rPr>
              <a:t>v</a:t>
            </a:r>
            <a:r>
              <a:rPr sz="3000" spc="355" dirty="0">
                <a:solidFill>
                  <a:srgbClr val="0D4E4E"/>
                </a:solidFill>
                <a:latin typeface="Calibri"/>
                <a:cs typeface="Calibri"/>
              </a:rPr>
              <a:t>e</a:t>
            </a:r>
            <a:r>
              <a:rPr sz="3000" spc="475" dirty="0">
                <a:solidFill>
                  <a:srgbClr val="0D4E4E"/>
                </a:solidFill>
                <a:latin typeface="Calibri"/>
                <a:cs typeface="Calibri"/>
              </a:rPr>
              <a:t>r</a:t>
            </a:r>
            <a:r>
              <a:rPr sz="3000" spc="440" dirty="0">
                <a:solidFill>
                  <a:srgbClr val="0D4E4E"/>
                </a:solidFill>
                <a:latin typeface="Calibri"/>
                <a:cs typeface="Calibri"/>
              </a:rPr>
              <a:t>s</a:t>
            </a:r>
            <a:r>
              <a:rPr sz="3000" spc="375" dirty="0">
                <a:solidFill>
                  <a:srgbClr val="0D4E4E"/>
                </a:solidFill>
                <a:latin typeface="Calibri"/>
                <a:cs typeface="Calibri"/>
              </a:rPr>
              <a:t>i</a:t>
            </a:r>
            <a:r>
              <a:rPr sz="3000" spc="380" dirty="0">
                <a:solidFill>
                  <a:srgbClr val="0D4E4E"/>
                </a:solidFill>
                <a:latin typeface="Calibri"/>
                <a:cs typeface="Calibri"/>
              </a:rPr>
              <a:t>t</a:t>
            </a:r>
            <a:r>
              <a:rPr sz="3000" spc="33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3000" spc="215" dirty="0">
                <a:solidFill>
                  <a:srgbClr val="0D4E4E"/>
                </a:solidFill>
                <a:latin typeface="Calibri"/>
                <a:cs typeface="Calibri"/>
              </a:rPr>
              <a:t>s</a:t>
            </a:r>
            <a:r>
              <a:rPr sz="3000" dirty="0">
                <a:solidFill>
                  <a:srgbClr val="0D4E4E"/>
                </a:solidFill>
                <a:latin typeface="Calibri"/>
                <a:cs typeface="Calibri"/>
              </a:rPr>
              <a:t>	</a:t>
            </a:r>
            <a:r>
              <a:rPr sz="3000" spc="409" dirty="0">
                <a:solidFill>
                  <a:srgbClr val="0D4E4E"/>
                </a:solidFill>
                <a:latin typeface="Calibri"/>
                <a:cs typeface="Calibri"/>
              </a:rPr>
              <a:t>M</a:t>
            </a:r>
            <a:r>
              <a:rPr sz="3000" spc="434" dirty="0">
                <a:solidFill>
                  <a:srgbClr val="0D4E4E"/>
                </a:solidFill>
                <a:latin typeface="Calibri"/>
                <a:cs typeface="Calibri"/>
              </a:rPr>
              <a:t>u</a:t>
            </a:r>
            <a:r>
              <a:rPr sz="3000" spc="445" dirty="0">
                <a:solidFill>
                  <a:srgbClr val="0D4E4E"/>
                </a:solidFill>
                <a:latin typeface="Calibri"/>
                <a:cs typeface="Calibri"/>
              </a:rPr>
              <a:t>h</a:t>
            </a:r>
            <a:r>
              <a:rPr sz="3000" spc="33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3000" spc="509" dirty="0">
                <a:solidFill>
                  <a:srgbClr val="0D4E4E"/>
                </a:solidFill>
                <a:latin typeface="Calibri"/>
                <a:cs typeface="Calibri"/>
              </a:rPr>
              <a:t>mm</a:t>
            </a:r>
            <a:r>
              <a:rPr sz="3000" spc="33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3000" spc="440" dirty="0">
                <a:solidFill>
                  <a:srgbClr val="0D4E4E"/>
                </a:solidFill>
                <a:latin typeface="Calibri"/>
                <a:cs typeface="Calibri"/>
              </a:rPr>
              <a:t>d</a:t>
            </a:r>
            <a:r>
              <a:rPr sz="3000" spc="375" dirty="0">
                <a:solidFill>
                  <a:srgbClr val="0D4E4E"/>
                </a:solidFill>
                <a:latin typeface="Calibri"/>
                <a:cs typeface="Calibri"/>
              </a:rPr>
              <a:t>i</a:t>
            </a:r>
            <a:r>
              <a:rPr sz="3000" spc="450" dirty="0">
                <a:solidFill>
                  <a:srgbClr val="0D4E4E"/>
                </a:solidFill>
                <a:latin typeface="Calibri"/>
                <a:cs typeface="Calibri"/>
              </a:rPr>
              <a:t>y</a:t>
            </a:r>
            <a:r>
              <a:rPr sz="3000" spc="33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3000" spc="220" dirty="0">
                <a:solidFill>
                  <a:srgbClr val="0D4E4E"/>
                </a:solidFill>
                <a:latin typeface="Calibri"/>
                <a:cs typeface="Calibri"/>
              </a:rPr>
              <a:t>h</a:t>
            </a:r>
            <a:r>
              <a:rPr sz="3000" dirty="0">
                <a:solidFill>
                  <a:srgbClr val="0D4E4E"/>
                </a:solidFill>
                <a:latin typeface="Calibri"/>
                <a:cs typeface="Calibri"/>
              </a:rPr>
              <a:t>	</a:t>
            </a:r>
            <a:r>
              <a:rPr sz="3000" spc="409" dirty="0">
                <a:solidFill>
                  <a:srgbClr val="0D4E4E"/>
                </a:solidFill>
                <a:latin typeface="Calibri"/>
                <a:cs typeface="Calibri"/>
              </a:rPr>
              <a:t>M</a:t>
            </a:r>
            <a:r>
              <a:rPr sz="3000" spc="33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3000" spc="470" dirty="0">
                <a:solidFill>
                  <a:srgbClr val="0D4E4E"/>
                </a:solidFill>
                <a:latin typeface="Calibri"/>
                <a:cs typeface="Calibri"/>
              </a:rPr>
              <a:t>g</a:t>
            </a:r>
            <a:r>
              <a:rPr sz="3000" spc="355" dirty="0">
                <a:solidFill>
                  <a:srgbClr val="0D4E4E"/>
                </a:solidFill>
                <a:latin typeface="Calibri"/>
                <a:cs typeface="Calibri"/>
              </a:rPr>
              <a:t>e</a:t>
            </a:r>
            <a:r>
              <a:rPr sz="3000" spc="350" dirty="0">
                <a:solidFill>
                  <a:srgbClr val="0D4E4E"/>
                </a:solidFill>
                <a:latin typeface="Calibri"/>
                <a:cs typeface="Calibri"/>
              </a:rPr>
              <a:t>l</a:t>
            </a:r>
            <a:r>
              <a:rPr sz="3000" spc="33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3000" spc="465" dirty="0">
                <a:solidFill>
                  <a:srgbClr val="0D4E4E"/>
                </a:solidFill>
                <a:latin typeface="Calibri"/>
                <a:cs typeface="Calibri"/>
              </a:rPr>
              <a:t>n</a:t>
            </a:r>
            <a:r>
              <a:rPr sz="3000" spc="245" dirty="0">
                <a:solidFill>
                  <a:srgbClr val="0D4E4E"/>
                </a:solidFill>
                <a:latin typeface="Calibri"/>
                <a:cs typeface="Calibri"/>
              </a:rPr>
              <a:t>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10060">
              <a:lnSpc>
                <a:spcPct val="100000"/>
              </a:lnSpc>
              <a:spcBef>
                <a:spcPts val="100"/>
              </a:spcBef>
              <a:tabLst>
                <a:tab pos="13408660" algn="l"/>
                <a:tab pos="15899130" algn="l"/>
              </a:tabLst>
            </a:pPr>
            <a:r>
              <a:rPr spc="680" dirty="0"/>
              <a:t>T</a:t>
            </a:r>
            <a:r>
              <a:rPr spc="355" dirty="0"/>
              <a:t>e</a:t>
            </a:r>
            <a:r>
              <a:rPr spc="470" dirty="0"/>
              <a:t>k</a:t>
            </a:r>
            <a:r>
              <a:rPr spc="465" dirty="0"/>
              <a:t>n</a:t>
            </a:r>
            <a:r>
              <a:rPr spc="375" dirty="0"/>
              <a:t>i</a:t>
            </a:r>
            <a:r>
              <a:rPr spc="245" dirty="0"/>
              <a:t>k</a:t>
            </a:r>
            <a:r>
              <a:rPr dirty="0"/>
              <a:t>	</a:t>
            </a:r>
            <a:r>
              <a:rPr spc="375" dirty="0"/>
              <a:t>i</a:t>
            </a:r>
            <a:r>
              <a:rPr spc="465" dirty="0"/>
              <a:t>n</a:t>
            </a:r>
            <a:r>
              <a:rPr spc="320" dirty="0"/>
              <a:t>f</a:t>
            </a:r>
            <a:r>
              <a:rPr spc="395" dirty="0"/>
              <a:t>o</a:t>
            </a:r>
            <a:r>
              <a:rPr spc="475" dirty="0"/>
              <a:t>r</a:t>
            </a:r>
            <a:r>
              <a:rPr spc="509" dirty="0"/>
              <a:t>m</a:t>
            </a:r>
            <a:r>
              <a:rPr spc="335" dirty="0"/>
              <a:t>a</a:t>
            </a:r>
            <a:r>
              <a:rPr spc="380" dirty="0"/>
              <a:t>t</a:t>
            </a:r>
            <a:r>
              <a:rPr spc="375" dirty="0"/>
              <a:t>i</a:t>
            </a:r>
            <a:r>
              <a:rPr spc="470" dirty="0"/>
              <a:t>k</a:t>
            </a:r>
            <a:r>
              <a:rPr spc="110" dirty="0"/>
              <a:t>a</a:t>
            </a:r>
            <a:r>
              <a:rPr dirty="0"/>
              <a:t>	</a:t>
            </a:r>
            <a:r>
              <a:rPr spc="440" dirty="0"/>
              <a:t>s</a:t>
            </a:r>
            <a:r>
              <a:rPr spc="-430" dirty="0"/>
              <a:t>1</a:t>
            </a:r>
          </a:p>
        </p:txBody>
      </p:sp>
      <p:grpSp>
        <p:nvGrpSpPr>
          <p:cNvPr id="29" name="object 29"/>
          <p:cNvGrpSpPr/>
          <p:nvPr/>
        </p:nvGrpSpPr>
        <p:grpSpPr>
          <a:xfrm>
            <a:off x="4449557" y="7152723"/>
            <a:ext cx="3939540" cy="3134360"/>
            <a:chOff x="4449557" y="7152723"/>
            <a:chExt cx="3939540" cy="3134360"/>
          </a:xfrm>
        </p:grpSpPr>
        <p:sp>
          <p:nvSpPr>
            <p:cNvPr id="30" name="object 30"/>
            <p:cNvSpPr/>
            <p:nvPr/>
          </p:nvSpPr>
          <p:spPr>
            <a:xfrm>
              <a:off x="4810221" y="7772399"/>
              <a:ext cx="2956560" cy="2514600"/>
            </a:xfrm>
            <a:custGeom>
              <a:avLst/>
              <a:gdLst/>
              <a:ahLst/>
              <a:cxnLst/>
              <a:rect l="l" t="t" r="r" b="b"/>
              <a:pathLst>
                <a:path w="2956559" h="2514600">
                  <a:moveTo>
                    <a:pt x="2470714" y="381000"/>
                  </a:moveTo>
                  <a:lnTo>
                    <a:pt x="485375" y="381000"/>
                  </a:lnTo>
                  <a:lnTo>
                    <a:pt x="472009" y="393700"/>
                  </a:lnTo>
                  <a:lnTo>
                    <a:pt x="432830" y="431800"/>
                  </a:lnTo>
                  <a:lnTo>
                    <a:pt x="395068" y="482600"/>
                  </a:lnTo>
                  <a:lnTo>
                    <a:pt x="382803" y="495300"/>
                  </a:lnTo>
                  <a:lnTo>
                    <a:pt x="347009" y="533400"/>
                  </a:lnTo>
                  <a:lnTo>
                    <a:pt x="312745" y="571500"/>
                  </a:lnTo>
                  <a:lnTo>
                    <a:pt x="280061" y="622300"/>
                  </a:lnTo>
                  <a:lnTo>
                    <a:pt x="269526" y="635000"/>
                  </a:lnTo>
                  <a:lnTo>
                    <a:pt x="239017" y="673100"/>
                  </a:lnTo>
                  <a:lnTo>
                    <a:pt x="219609" y="711200"/>
                  </a:lnTo>
                  <a:lnTo>
                    <a:pt x="210188" y="723900"/>
                  </a:lnTo>
                  <a:lnTo>
                    <a:pt x="200957" y="736600"/>
                  </a:lnTo>
                  <a:lnTo>
                    <a:pt x="191920" y="749300"/>
                  </a:lnTo>
                  <a:lnTo>
                    <a:pt x="183077" y="774700"/>
                  </a:lnTo>
                  <a:lnTo>
                    <a:pt x="174427" y="787400"/>
                  </a:lnTo>
                  <a:lnTo>
                    <a:pt x="165974" y="800100"/>
                  </a:lnTo>
                  <a:lnTo>
                    <a:pt x="157719" y="812800"/>
                  </a:lnTo>
                  <a:lnTo>
                    <a:pt x="149664" y="838200"/>
                  </a:lnTo>
                  <a:lnTo>
                    <a:pt x="141807" y="850900"/>
                  </a:lnTo>
                  <a:lnTo>
                    <a:pt x="134152" y="863600"/>
                  </a:lnTo>
                  <a:lnTo>
                    <a:pt x="126700" y="889000"/>
                  </a:lnTo>
                  <a:lnTo>
                    <a:pt x="119451" y="901700"/>
                  </a:lnTo>
                  <a:lnTo>
                    <a:pt x="112406" y="914400"/>
                  </a:lnTo>
                  <a:lnTo>
                    <a:pt x="105567" y="939800"/>
                  </a:lnTo>
                  <a:lnTo>
                    <a:pt x="98935" y="952500"/>
                  </a:lnTo>
                  <a:lnTo>
                    <a:pt x="92511" y="965200"/>
                  </a:lnTo>
                  <a:lnTo>
                    <a:pt x="86295" y="990600"/>
                  </a:lnTo>
                  <a:lnTo>
                    <a:pt x="80289" y="1003300"/>
                  </a:lnTo>
                  <a:lnTo>
                    <a:pt x="74493" y="1016000"/>
                  </a:lnTo>
                  <a:lnTo>
                    <a:pt x="68910" y="1041400"/>
                  </a:lnTo>
                  <a:lnTo>
                    <a:pt x="63537" y="1054100"/>
                  </a:lnTo>
                  <a:lnTo>
                    <a:pt x="58378" y="1066800"/>
                  </a:lnTo>
                  <a:lnTo>
                    <a:pt x="53433" y="1092200"/>
                  </a:lnTo>
                  <a:lnTo>
                    <a:pt x="48702" y="1104900"/>
                  </a:lnTo>
                  <a:lnTo>
                    <a:pt x="44187" y="1117600"/>
                  </a:lnTo>
                  <a:lnTo>
                    <a:pt x="39887" y="1143000"/>
                  </a:lnTo>
                  <a:lnTo>
                    <a:pt x="35804" y="1155700"/>
                  </a:lnTo>
                  <a:lnTo>
                    <a:pt x="31939" y="1181100"/>
                  </a:lnTo>
                  <a:lnTo>
                    <a:pt x="28291" y="1193800"/>
                  </a:lnTo>
                  <a:lnTo>
                    <a:pt x="24861" y="1206500"/>
                  </a:lnTo>
                  <a:lnTo>
                    <a:pt x="21650" y="1231900"/>
                  </a:lnTo>
                  <a:lnTo>
                    <a:pt x="18659" y="1244600"/>
                  </a:lnTo>
                  <a:lnTo>
                    <a:pt x="15887" y="1270000"/>
                  </a:lnTo>
                  <a:lnTo>
                    <a:pt x="13335" y="1282700"/>
                  </a:lnTo>
                  <a:lnTo>
                    <a:pt x="11005" y="1295400"/>
                  </a:lnTo>
                  <a:lnTo>
                    <a:pt x="8895" y="1320800"/>
                  </a:lnTo>
                  <a:lnTo>
                    <a:pt x="7006" y="1333500"/>
                  </a:lnTo>
                  <a:lnTo>
                    <a:pt x="5339" y="1358900"/>
                  </a:lnTo>
                  <a:lnTo>
                    <a:pt x="3893" y="1371600"/>
                  </a:lnTo>
                  <a:lnTo>
                    <a:pt x="2670" y="1397000"/>
                  </a:lnTo>
                  <a:lnTo>
                    <a:pt x="1669" y="1409700"/>
                  </a:lnTo>
                  <a:lnTo>
                    <a:pt x="890" y="1422400"/>
                  </a:lnTo>
                  <a:lnTo>
                    <a:pt x="333" y="1447800"/>
                  </a:lnTo>
                  <a:lnTo>
                    <a:pt x="0" y="1460500"/>
                  </a:lnTo>
                  <a:lnTo>
                    <a:pt x="0" y="1498600"/>
                  </a:lnTo>
                  <a:lnTo>
                    <a:pt x="333" y="1524000"/>
                  </a:lnTo>
                  <a:lnTo>
                    <a:pt x="890" y="1536700"/>
                  </a:lnTo>
                  <a:lnTo>
                    <a:pt x="1669" y="1549400"/>
                  </a:lnTo>
                  <a:lnTo>
                    <a:pt x="2670" y="1574800"/>
                  </a:lnTo>
                  <a:lnTo>
                    <a:pt x="3893" y="1587500"/>
                  </a:lnTo>
                  <a:lnTo>
                    <a:pt x="5339" y="1612900"/>
                  </a:lnTo>
                  <a:lnTo>
                    <a:pt x="7006" y="1625600"/>
                  </a:lnTo>
                  <a:lnTo>
                    <a:pt x="8895" y="1651000"/>
                  </a:lnTo>
                  <a:lnTo>
                    <a:pt x="11005" y="1663700"/>
                  </a:lnTo>
                  <a:lnTo>
                    <a:pt x="13335" y="1676400"/>
                  </a:lnTo>
                  <a:lnTo>
                    <a:pt x="15887" y="1701800"/>
                  </a:lnTo>
                  <a:lnTo>
                    <a:pt x="18659" y="1714500"/>
                  </a:lnTo>
                  <a:lnTo>
                    <a:pt x="21650" y="1739900"/>
                  </a:lnTo>
                  <a:lnTo>
                    <a:pt x="24861" y="1752600"/>
                  </a:lnTo>
                  <a:lnTo>
                    <a:pt x="28291" y="1765300"/>
                  </a:lnTo>
                  <a:lnTo>
                    <a:pt x="31939" y="1790700"/>
                  </a:lnTo>
                  <a:lnTo>
                    <a:pt x="35804" y="1803400"/>
                  </a:lnTo>
                  <a:lnTo>
                    <a:pt x="39887" y="1828800"/>
                  </a:lnTo>
                  <a:lnTo>
                    <a:pt x="44187" y="1841500"/>
                  </a:lnTo>
                  <a:lnTo>
                    <a:pt x="48702" y="1854200"/>
                  </a:lnTo>
                  <a:lnTo>
                    <a:pt x="53433" y="1879600"/>
                  </a:lnTo>
                  <a:lnTo>
                    <a:pt x="58378" y="1892300"/>
                  </a:lnTo>
                  <a:lnTo>
                    <a:pt x="63537" y="1917700"/>
                  </a:lnTo>
                  <a:lnTo>
                    <a:pt x="68910" y="1930400"/>
                  </a:lnTo>
                  <a:lnTo>
                    <a:pt x="74493" y="1943100"/>
                  </a:lnTo>
                  <a:lnTo>
                    <a:pt x="80289" y="1968500"/>
                  </a:lnTo>
                  <a:lnTo>
                    <a:pt x="86295" y="1981200"/>
                  </a:lnTo>
                  <a:lnTo>
                    <a:pt x="92511" y="1993900"/>
                  </a:lnTo>
                  <a:lnTo>
                    <a:pt x="98935" y="2019300"/>
                  </a:lnTo>
                  <a:lnTo>
                    <a:pt x="105567" y="2032000"/>
                  </a:lnTo>
                  <a:lnTo>
                    <a:pt x="112406" y="2044700"/>
                  </a:lnTo>
                  <a:lnTo>
                    <a:pt x="119451" y="2070100"/>
                  </a:lnTo>
                  <a:lnTo>
                    <a:pt x="126700" y="2082800"/>
                  </a:lnTo>
                  <a:lnTo>
                    <a:pt x="134152" y="2095500"/>
                  </a:lnTo>
                  <a:lnTo>
                    <a:pt x="141807" y="2108200"/>
                  </a:lnTo>
                  <a:lnTo>
                    <a:pt x="149664" y="2133600"/>
                  </a:lnTo>
                  <a:lnTo>
                    <a:pt x="157719" y="2146300"/>
                  </a:lnTo>
                  <a:lnTo>
                    <a:pt x="165974" y="2159000"/>
                  </a:lnTo>
                  <a:lnTo>
                    <a:pt x="174427" y="2184400"/>
                  </a:lnTo>
                  <a:lnTo>
                    <a:pt x="183077" y="2197100"/>
                  </a:lnTo>
                  <a:lnTo>
                    <a:pt x="191920" y="2209800"/>
                  </a:lnTo>
                  <a:lnTo>
                    <a:pt x="200957" y="2222500"/>
                  </a:lnTo>
                  <a:lnTo>
                    <a:pt x="210188" y="2247900"/>
                  </a:lnTo>
                  <a:lnTo>
                    <a:pt x="219609" y="2260600"/>
                  </a:lnTo>
                  <a:lnTo>
                    <a:pt x="229219" y="2273300"/>
                  </a:lnTo>
                  <a:lnTo>
                    <a:pt x="239017" y="2286000"/>
                  </a:lnTo>
                  <a:lnTo>
                    <a:pt x="249002" y="2298700"/>
                  </a:lnTo>
                  <a:lnTo>
                    <a:pt x="259173" y="2324100"/>
                  </a:lnTo>
                  <a:lnTo>
                    <a:pt x="290778" y="2362200"/>
                  </a:lnTo>
                  <a:lnTo>
                    <a:pt x="323992" y="2400300"/>
                  </a:lnTo>
                  <a:lnTo>
                    <a:pt x="335414" y="2425700"/>
                  </a:lnTo>
                  <a:lnTo>
                    <a:pt x="370703" y="2463800"/>
                  </a:lnTo>
                  <a:lnTo>
                    <a:pt x="407494" y="2501900"/>
                  </a:lnTo>
                  <a:lnTo>
                    <a:pt x="420082" y="2514600"/>
                  </a:lnTo>
                  <a:lnTo>
                    <a:pt x="2536008" y="2514600"/>
                  </a:lnTo>
                  <a:lnTo>
                    <a:pt x="2573286" y="2476500"/>
                  </a:lnTo>
                  <a:lnTo>
                    <a:pt x="2609081" y="2438400"/>
                  </a:lnTo>
                  <a:lnTo>
                    <a:pt x="2632097" y="2400300"/>
                  </a:lnTo>
                  <a:lnTo>
                    <a:pt x="2643344" y="2387600"/>
                  </a:lnTo>
                  <a:lnTo>
                    <a:pt x="2676028" y="2349500"/>
                  </a:lnTo>
                  <a:lnTo>
                    <a:pt x="2707086" y="2298700"/>
                  </a:lnTo>
                  <a:lnTo>
                    <a:pt x="2717072" y="2286000"/>
                  </a:lnTo>
                  <a:lnTo>
                    <a:pt x="2726870" y="2273300"/>
                  </a:lnTo>
                  <a:lnTo>
                    <a:pt x="2736480" y="2260600"/>
                  </a:lnTo>
                  <a:lnTo>
                    <a:pt x="2745901" y="2247900"/>
                  </a:lnTo>
                  <a:lnTo>
                    <a:pt x="2755132" y="2222500"/>
                  </a:lnTo>
                  <a:lnTo>
                    <a:pt x="2764169" y="2209800"/>
                  </a:lnTo>
                  <a:lnTo>
                    <a:pt x="2773012" y="2197100"/>
                  </a:lnTo>
                  <a:lnTo>
                    <a:pt x="2781662" y="2184400"/>
                  </a:lnTo>
                  <a:lnTo>
                    <a:pt x="2790115" y="2159000"/>
                  </a:lnTo>
                  <a:lnTo>
                    <a:pt x="2798370" y="2146300"/>
                  </a:lnTo>
                  <a:lnTo>
                    <a:pt x="2806425" y="2133600"/>
                  </a:lnTo>
                  <a:lnTo>
                    <a:pt x="2814282" y="2108200"/>
                  </a:lnTo>
                  <a:lnTo>
                    <a:pt x="2821937" y="2095500"/>
                  </a:lnTo>
                  <a:lnTo>
                    <a:pt x="2829389" y="2082800"/>
                  </a:lnTo>
                  <a:lnTo>
                    <a:pt x="2836638" y="2070100"/>
                  </a:lnTo>
                  <a:lnTo>
                    <a:pt x="2843683" y="2044700"/>
                  </a:lnTo>
                  <a:lnTo>
                    <a:pt x="2850522" y="2032000"/>
                  </a:lnTo>
                  <a:lnTo>
                    <a:pt x="2857154" y="2019300"/>
                  </a:lnTo>
                  <a:lnTo>
                    <a:pt x="2863578" y="1993900"/>
                  </a:lnTo>
                  <a:lnTo>
                    <a:pt x="2869794" y="1981200"/>
                  </a:lnTo>
                  <a:lnTo>
                    <a:pt x="2875800" y="1968500"/>
                  </a:lnTo>
                  <a:lnTo>
                    <a:pt x="2881596" y="1943100"/>
                  </a:lnTo>
                  <a:lnTo>
                    <a:pt x="2887180" y="1930400"/>
                  </a:lnTo>
                  <a:lnTo>
                    <a:pt x="2892552" y="1917700"/>
                  </a:lnTo>
                  <a:lnTo>
                    <a:pt x="2897712" y="1892300"/>
                  </a:lnTo>
                  <a:lnTo>
                    <a:pt x="2902656" y="1879600"/>
                  </a:lnTo>
                  <a:lnTo>
                    <a:pt x="2907387" y="1854200"/>
                  </a:lnTo>
                  <a:lnTo>
                    <a:pt x="2911903" y="1841500"/>
                  </a:lnTo>
                  <a:lnTo>
                    <a:pt x="2916202" y="1828800"/>
                  </a:lnTo>
                  <a:lnTo>
                    <a:pt x="2920285" y="1803400"/>
                  </a:lnTo>
                  <a:lnTo>
                    <a:pt x="2924150" y="1790700"/>
                  </a:lnTo>
                  <a:lnTo>
                    <a:pt x="2927799" y="1765300"/>
                  </a:lnTo>
                  <a:lnTo>
                    <a:pt x="2931229" y="1752600"/>
                  </a:lnTo>
                  <a:lnTo>
                    <a:pt x="2934439" y="1739900"/>
                  </a:lnTo>
                  <a:lnTo>
                    <a:pt x="2937431" y="1714500"/>
                  </a:lnTo>
                  <a:lnTo>
                    <a:pt x="2940202" y="1701800"/>
                  </a:lnTo>
                  <a:lnTo>
                    <a:pt x="2942754" y="1676400"/>
                  </a:lnTo>
                  <a:lnTo>
                    <a:pt x="2945085" y="1663700"/>
                  </a:lnTo>
                  <a:lnTo>
                    <a:pt x="2947195" y="1651000"/>
                  </a:lnTo>
                  <a:lnTo>
                    <a:pt x="2949083" y="1625600"/>
                  </a:lnTo>
                  <a:lnTo>
                    <a:pt x="2950751" y="1612900"/>
                  </a:lnTo>
                  <a:lnTo>
                    <a:pt x="2952196" y="1587500"/>
                  </a:lnTo>
                  <a:lnTo>
                    <a:pt x="2953420" y="1574800"/>
                  </a:lnTo>
                  <a:lnTo>
                    <a:pt x="2954421" y="1549400"/>
                  </a:lnTo>
                  <a:lnTo>
                    <a:pt x="2955200" y="1536700"/>
                  </a:lnTo>
                  <a:lnTo>
                    <a:pt x="2955756" y="1524000"/>
                  </a:lnTo>
                  <a:lnTo>
                    <a:pt x="2956090" y="1498600"/>
                  </a:lnTo>
                  <a:lnTo>
                    <a:pt x="2956090" y="1460500"/>
                  </a:lnTo>
                  <a:lnTo>
                    <a:pt x="2955756" y="1447800"/>
                  </a:lnTo>
                  <a:lnTo>
                    <a:pt x="2955200" y="1422400"/>
                  </a:lnTo>
                  <a:lnTo>
                    <a:pt x="2954421" y="1409700"/>
                  </a:lnTo>
                  <a:lnTo>
                    <a:pt x="2953420" y="1397000"/>
                  </a:lnTo>
                  <a:lnTo>
                    <a:pt x="2952196" y="1371600"/>
                  </a:lnTo>
                  <a:lnTo>
                    <a:pt x="2950751" y="1358900"/>
                  </a:lnTo>
                  <a:lnTo>
                    <a:pt x="2949084" y="1333500"/>
                  </a:lnTo>
                  <a:lnTo>
                    <a:pt x="2947195" y="1320800"/>
                  </a:lnTo>
                  <a:lnTo>
                    <a:pt x="2945085" y="1295400"/>
                  </a:lnTo>
                  <a:lnTo>
                    <a:pt x="2942754" y="1282700"/>
                  </a:lnTo>
                  <a:lnTo>
                    <a:pt x="2940202" y="1270000"/>
                  </a:lnTo>
                  <a:lnTo>
                    <a:pt x="2937431" y="1244600"/>
                  </a:lnTo>
                  <a:lnTo>
                    <a:pt x="2934439" y="1231900"/>
                  </a:lnTo>
                  <a:lnTo>
                    <a:pt x="2931229" y="1206500"/>
                  </a:lnTo>
                  <a:lnTo>
                    <a:pt x="2927799" y="1193800"/>
                  </a:lnTo>
                  <a:lnTo>
                    <a:pt x="2924151" y="1181100"/>
                  </a:lnTo>
                  <a:lnTo>
                    <a:pt x="2920285" y="1155700"/>
                  </a:lnTo>
                  <a:lnTo>
                    <a:pt x="2916203" y="1143000"/>
                  </a:lnTo>
                  <a:lnTo>
                    <a:pt x="2911903" y="1117600"/>
                  </a:lnTo>
                  <a:lnTo>
                    <a:pt x="2907387" y="1104900"/>
                  </a:lnTo>
                  <a:lnTo>
                    <a:pt x="2902657" y="1092200"/>
                  </a:lnTo>
                  <a:lnTo>
                    <a:pt x="2897712" y="1066800"/>
                  </a:lnTo>
                  <a:lnTo>
                    <a:pt x="2892552" y="1054100"/>
                  </a:lnTo>
                  <a:lnTo>
                    <a:pt x="2887180" y="1041400"/>
                  </a:lnTo>
                  <a:lnTo>
                    <a:pt x="2881596" y="1016000"/>
                  </a:lnTo>
                  <a:lnTo>
                    <a:pt x="2875801" y="1003300"/>
                  </a:lnTo>
                  <a:lnTo>
                    <a:pt x="2869794" y="990600"/>
                  </a:lnTo>
                  <a:lnTo>
                    <a:pt x="2863578" y="965200"/>
                  </a:lnTo>
                  <a:lnTo>
                    <a:pt x="2857154" y="952500"/>
                  </a:lnTo>
                  <a:lnTo>
                    <a:pt x="2850522" y="939800"/>
                  </a:lnTo>
                  <a:lnTo>
                    <a:pt x="2843683" y="914400"/>
                  </a:lnTo>
                  <a:lnTo>
                    <a:pt x="2836638" y="901700"/>
                  </a:lnTo>
                  <a:lnTo>
                    <a:pt x="2829390" y="889000"/>
                  </a:lnTo>
                  <a:lnTo>
                    <a:pt x="2821938" y="863600"/>
                  </a:lnTo>
                  <a:lnTo>
                    <a:pt x="2814282" y="850900"/>
                  </a:lnTo>
                  <a:lnTo>
                    <a:pt x="2806425" y="838200"/>
                  </a:lnTo>
                  <a:lnTo>
                    <a:pt x="2798370" y="812800"/>
                  </a:lnTo>
                  <a:lnTo>
                    <a:pt x="2790115" y="800100"/>
                  </a:lnTo>
                  <a:lnTo>
                    <a:pt x="2781662" y="787400"/>
                  </a:lnTo>
                  <a:lnTo>
                    <a:pt x="2773013" y="774700"/>
                  </a:lnTo>
                  <a:lnTo>
                    <a:pt x="2764169" y="749300"/>
                  </a:lnTo>
                  <a:lnTo>
                    <a:pt x="2755132" y="736600"/>
                  </a:lnTo>
                  <a:lnTo>
                    <a:pt x="2745902" y="723900"/>
                  </a:lnTo>
                  <a:lnTo>
                    <a:pt x="2736480" y="711200"/>
                  </a:lnTo>
                  <a:lnTo>
                    <a:pt x="2726870" y="685800"/>
                  </a:lnTo>
                  <a:lnTo>
                    <a:pt x="2696916" y="647700"/>
                  </a:lnTo>
                  <a:lnTo>
                    <a:pt x="2676028" y="622300"/>
                  </a:lnTo>
                  <a:lnTo>
                    <a:pt x="2665311" y="596900"/>
                  </a:lnTo>
                  <a:lnTo>
                    <a:pt x="2632097" y="558800"/>
                  </a:lnTo>
                  <a:lnTo>
                    <a:pt x="2597318" y="520700"/>
                  </a:lnTo>
                  <a:lnTo>
                    <a:pt x="2561021" y="482600"/>
                  </a:lnTo>
                  <a:lnTo>
                    <a:pt x="2548595" y="457200"/>
                  </a:lnTo>
                  <a:lnTo>
                    <a:pt x="2510353" y="419100"/>
                  </a:lnTo>
                  <a:lnTo>
                    <a:pt x="2484080" y="393700"/>
                  </a:lnTo>
                  <a:lnTo>
                    <a:pt x="2470714" y="381000"/>
                  </a:lnTo>
                  <a:close/>
                </a:path>
                <a:path w="2956559" h="2514600">
                  <a:moveTo>
                    <a:pt x="2343944" y="279400"/>
                  </a:moveTo>
                  <a:lnTo>
                    <a:pt x="612145" y="279400"/>
                  </a:lnTo>
                  <a:lnTo>
                    <a:pt x="583003" y="304800"/>
                  </a:lnTo>
                  <a:lnTo>
                    <a:pt x="554406" y="330200"/>
                  </a:lnTo>
                  <a:lnTo>
                    <a:pt x="526360" y="355600"/>
                  </a:lnTo>
                  <a:lnTo>
                    <a:pt x="498892" y="381000"/>
                  </a:lnTo>
                  <a:lnTo>
                    <a:pt x="2457198" y="381000"/>
                  </a:lnTo>
                  <a:lnTo>
                    <a:pt x="2429729" y="355600"/>
                  </a:lnTo>
                  <a:lnTo>
                    <a:pt x="2401684" y="330200"/>
                  </a:lnTo>
                  <a:lnTo>
                    <a:pt x="2373086" y="304800"/>
                  </a:lnTo>
                  <a:lnTo>
                    <a:pt x="2343944" y="279400"/>
                  </a:lnTo>
                  <a:close/>
                </a:path>
                <a:path w="2956559" h="2514600">
                  <a:moveTo>
                    <a:pt x="2268855" y="228600"/>
                  </a:moveTo>
                  <a:lnTo>
                    <a:pt x="687234" y="228600"/>
                  </a:lnTo>
                  <a:lnTo>
                    <a:pt x="656825" y="254000"/>
                  </a:lnTo>
                  <a:lnTo>
                    <a:pt x="626910" y="279400"/>
                  </a:lnTo>
                  <a:lnTo>
                    <a:pt x="2329179" y="279400"/>
                  </a:lnTo>
                  <a:lnTo>
                    <a:pt x="2299264" y="254000"/>
                  </a:lnTo>
                  <a:lnTo>
                    <a:pt x="2268855" y="228600"/>
                  </a:lnTo>
                  <a:close/>
                </a:path>
                <a:path w="2956559" h="2514600">
                  <a:moveTo>
                    <a:pt x="2206625" y="190500"/>
                  </a:moveTo>
                  <a:lnTo>
                    <a:pt x="749464" y="190500"/>
                  </a:lnTo>
                  <a:lnTo>
                    <a:pt x="702618" y="228600"/>
                  </a:lnTo>
                  <a:lnTo>
                    <a:pt x="2253471" y="228600"/>
                  </a:lnTo>
                  <a:lnTo>
                    <a:pt x="2206625" y="190500"/>
                  </a:lnTo>
                  <a:close/>
                </a:path>
                <a:path w="2956559" h="2514600">
                  <a:moveTo>
                    <a:pt x="2158792" y="165100"/>
                  </a:moveTo>
                  <a:lnTo>
                    <a:pt x="797298" y="165100"/>
                  </a:lnTo>
                  <a:lnTo>
                    <a:pt x="765300" y="190500"/>
                  </a:lnTo>
                  <a:lnTo>
                    <a:pt x="2190789" y="190500"/>
                  </a:lnTo>
                  <a:lnTo>
                    <a:pt x="2158792" y="165100"/>
                  </a:lnTo>
                  <a:close/>
                </a:path>
                <a:path w="2956559" h="2514600">
                  <a:moveTo>
                    <a:pt x="2126389" y="152400"/>
                  </a:moveTo>
                  <a:lnTo>
                    <a:pt x="829700" y="152400"/>
                  </a:lnTo>
                  <a:lnTo>
                    <a:pt x="813449" y="165100"/>
                  </a:lnTo>
                  <a:lnTo>
                    <a:pt x="2142641" y="165100"/>
                  </a:lnTo>
                  <a:lnTo>
                    <a:pt x="2126389" y="152400"/>
                  </a:lnTo>
                  <a:close/>
                </a:path>
                <a:path w="2956559" h="2514600">
                  <a:moveTo>
                    <a:pt x="2077055" y="127000"/>
                  </a:moveTo>
                  <a:lnTo>
                    <a:pt x="879034" y="127000"/>
                  </a:lnTo>
                  <a:lnTo>
                    <a:pt x="846051" y="152400"/>
                  </a:lnTo>
                  <a:lnTo>
                    <a:pt x="2110038" y="152400"/>
                  </a:lnTo>
                  <a:lnTo>
                    <a:pt x="2077055" y="127000"/>
                  </a:lnTo>
                  <a:close/>
                </a:path>
                <a:path w="2956559" h="2514600">
                  <a:moveTo>
                    <a:pt x="2043710" y="114300"/>
                  </a:moveTo>
                  <a:lnTo>
                    <a:pt x="912379" y="114300"/>
                  </a:lnTo>
                  <a:lnTo>
                    <a:pt x="895661" y="127000"/>
                  </a:lnTo>
                  <a:lnTo>
                    <a:pt x="2060428" y="127000"/>
                  </a:lnTo>
                  <a:lnTo>
                    <a:pt x="2043710" y="114300"/>
                  </a:lnTo>
                  <a:close/>
                </a:path>
                <a:path w="2956559" h="2514600">
                  <a:moveTo>
                    <a:pt x="2010026" y="101600"/>
                  </a:moveTo>
                  <a:lnTo>
                    <a:pt x="946063" y="101600"/>
                  </a:lnTo>
                  <a:lnTo>
                    <a:pt x="929181" y="114300"/>
                  </a:lnTo>
                  <a:lnTo>
                    <a:pt x="2026908" y="114300"/>
                  </a:lnTo>
                  <a:lnTo>
                    <a:pt x="2010026" y="101600"/>
                  </a:lnTo>
                  <a:close/>
                </a:path>
                <a:path w="2956559" h="2514600">
                  <a:moveTo>
                    <a:pt x="1976020" y="88900"/>
                  </a:moveTo>
                  <a:lnTo>
                    <a:pt x="980069" y="88900"/>
                  </a:lnTo>
                  <a:lnTo>
                    <a:pt x="963026" y="101600"/>
                  </a:lnTo>
                  <a:lnTo>
                    <a:pt x="1993063" y="101600"/>
                  </a:lnTo>
                  <a:lnTo>
                    <a:pt x="1976020" y="88900"/>
                  </a:lnTo>
                  <a:close/>
                </a:path>
                <a:path w="2956559" h="2514600">
                  <a:moveTo>
                    <a:pt x="1941715" y="76200"/>
                  </a:moveTo>
                  <a:lnTo>
                    <a:pt x="1014374" y="76200"/>
                  </a:lnTo>
                  <a:lnTo>
                    <a:pt x="997186" y="88900"/>
                  </a:lnTo>
                  <a:lnTo>
                    <a:pt x="1958903" y="88900"/>
                  </a:lnTo>
                  <a:lnTo>
                    <a:pt x="1941715" y="76200"/>
                  </a:lnTo>
                  <a:close/>
                </a:path>
                <a:path w="2956559" h="2514600">
                  <a:moveTo>
                    <a:pt x="1907131" y="63500"/>
                  </a:moveTo>
                  <a:lnTo>
                    <a:pt x="1048958" y="63500"/>
                  </a:lnTo>
                  <a:lnTo>
                    <a:pt x="1031631" y="76200"/>
                  </a:lnTo>
                  <a:lnTo>
                    <a:pt x="1924458" y="76200"/>
                  </a:lnTo>
                  <a:lnTo>
                    <a:pt x="1907131" y="63500"/>
                  </a:lnTo>
                  <a:close/>
                </a:path>
                <a:path w="2956559" h="2514600">
                  <a:moveTo>
                    <a:pt x="1854777" y="50800"/>
                  </a:moveTo>
                  <a:lnTo>
                    <a:pt x="1101312" y="50800"/>
                  </a:lnTo>
                  <a:lnTo>
                    <a:pt x="1083801" y="63500"/>
                  </a:lnTo>
                  <a:lnTo>
                    <a:pt x="1872288" y="63500"/>
                  </a:lnTo>
                  <a:lnTo>
                    <a:pt x="1854777" y="50800"/>
                  </a:lnTo>
                  <a:close/>
                </a:path>
                <a:path w="2956559" h="2514600">
                  <a:moveTo>
                    <a:pt x="1819583" y="38100"/>
                  </a:moveTo>
                  <a:lnTo>
                    <a:pt x="1136506" y="38100"/>
                  </a:lnTo>
                  <a:lnTo>
                    <a:pt x="1118882" y="50800"/>
                  </a:lnTo>
                  <a:lnTo>
                    <a:pt x="1837207" y="50800"/>
                  </a:lnTo>
                  <a:lnTo>
                    <a:pt x="1819583" y="38100"/>
                  </a:lnTo>
                  <a:close/>
                </a:path>
                <a:path w="2956559" h="2514600">
                  <a:moveTo>
                    <a:pt x="1748605" y="25400"/>
                  </a:moveTo>
                  <a:lnTo>
                    <a:pt x="1207484" y="25400"/>
                  </a:lnTo>
                  <a:lnTo>
                    <a:pt x="1189670" y="38100"/>
                  </a:lnTo>
                  <a:lnTo>
                    <a:pt x="1766419" y="38100"/>
                  </a:lnTo>
                  <a:lnTo>
                    <a:pt x="1748605" y="25400"/>
                  </a:lnTo>
                  <a:close/>
                </a:path>
                <a:path w="2956559" h="2514600">
                  <a:moveTo>
                    <a:pt x="1676975" y="12700"/>
                  </a:moveTo>
                  <a:lnTo>
                    <a:pt x="1279115" y="12700"/>
                  </a:lnTo>
                  <a:lnTo>
                    <a:pt x="1261154" y="25400"/>
                  </a:lnTo>
                  <a:lnTo>
                    <a:pt x="1694935" y="25400"/>
                  </a:lnTo>
                  <a:lnTo>
                    <a:pt x="1676975" y="12700"/>
                  </a:lnTo>
                  <a:close/>
                </a:path>
                <a:path w="2956559" h="2514600">
                  <a:moveTo>
                    <a:pt x="1550574" y="0"/>
                  </a:moveTo>
                  <a:lnTo>
                    <a:pt x="1405515" y="0"/>
                  </a:lnTo>
                  <a:lnTo>
                    <a:pt x="1387402" y="12700"/>
                  </a:lnTo>
                  <a:lnTo>
                    <a:pt x="1568688" y="12700"/>
                  </a:lnTo>
                  <a:lnTo>
                    <a:pt x="1550574" y="0"/>
                  </a:lnTo>
                  <a:close/>
                </a:path>
              </a:pathLst>
            </a:custGeom>
            <a:solidFill>
              <a:srgbClr val="9DB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49546" y="7152728"/>
              <a:ext cx="3939540" cy="2945765"/>
            </a:xfrm>
            <a:custGeom>
              <a:avLst/>
              <a:gdLst/>
              <a:ahLst/>
              <a:cxnLst/>
              <a:rect l="l" t="t" r="r" b="b"/>
              <a:pathLst>
                <a:path w="3939540" h="2945765">
                  <a:moveTo>
                    <a:pt x="2239111" y="1119555"/>
                  </a:moveTo>
                  <a:lnTo>
                    <a:pt x="2095690" y="976134"/>
                  </a:lnTo>
                  <a:lnTo>
                    <a:pt x="2095690" y="1119555"/>
                  </a:lnTo>
                  <a:lnTo>
                    <a:pt x="1119555" y="2095690"/>
                  </a:lnTo>
                  <a:lnTo>
                    <a:pt x="143421" y="1119555"/>
                  </a:lnTo>
                  <a:lnTo>
                    <a:pt x="1119555" y="143408"/>
                  </a:lnTo>
                  <a:lnTo>
                    <a:pt x="2095690" y="1119555"/>
                  </a:lnTo>
                  <a:lnTo>
                    <a:pt x="2095690" y="976134"/>
                  </a:lnTo>
                  <a:lnTo>
                    <a:pt x="1262964" y="143408"/>
                  </a:lnTo>
                  <a:lnTo>
                    <a:pt x="1119555" y="0"/>
                  </a:lnTo>
                  <a:lnTo>
                    <a:pt x="0" y="1119555"/>
                  </a:lnTo>
                  <a:lnTo>
                    <a:pt x="1119555" y="2239099"/>
                  </a:lnTo>
                  <a:lnTo>
                    <a:pt x="1262964" y="2095690"/>
                  </a:lnTo>
                  <a:lnTo>
                    <a:pt x="2239111" y="1119555"/>
                  </a:lnTo>
                  <a:close/>
                </a:path>
                <a:path w="3939540" h="2945765">
                  <a:moveTo>
                    <a:pt x="3939108" y="2782100"/>
                  </a:moveTo>
                  <a:lnTo>
                    <a:pt x="3873093" y="2805188"/>
                  </a:lnTo>
                  <a:lnTo>
                    <a:pt x="3830688" y="2853309"/>
                  </a:lnTo>
                  <a:lnTo>
                    <a:pt x="3814127" y="2875013"/>
                  </a:lnTo>
                  <a:lnTo>
                    <a:pt x="3796677" y="2893072"/>
                  </a:lnTo>
                  <a:lnTo>
                    <a:pt x="3776281" y="2905442"/>
                  </a:lnTo>
                  <a:lnTo>
                    <a:pt x="3750894" y="2910027"/>
                  </a:lnTo>
                  <a:lnTo>
                    <a:pt x="3725519" y="2905442"/>
                  </a:lnTo>
                  <a:lnTo>
                    <a:pt x="3705123" y="2893072"/>
                  </a:lnTo>
                  <a:lnTo>
                    <a:pt x="3687661" y="2875013"/>
                  </a:lnTo>
                  <a:lnTo>
                    <a:pt x="3651681" y="2828099"/>
                  </a:lnTo>
                  <a:lnTo>
                    <a:pt x="3628707" y="2805188"/>
                  </a:lnTo>
                  <a:lnTo>
                    <a:pt x="3599815" y="2788539"/>
                  </a:lnTo>
                  <a:lnTo>
                    <a:pt x="3562693" y="2782100"/>
                  </a:lnTo>
                  <a:lnTo>
                    <a:pt x="3525558" y="2788539"/>
                  </a:lnTo>
                  <a:lnTo>
                    <a:pt x="3496665" y="2805188"/>
                  </a:lnTo>
                  <a:lnTo>
                    <a:pt x="3473691" y="2828099"/>
                  </a:lnTo>
                  <a:lnTo>
                    <a:pt x="3437712" y="2875000"/>
                  </a:lnTo>
                  <a:lnTo>
                    <a:pt x="3420249" y="2893072"/>
                  </a:lnTo>
                  <a:lnTo>
                    <a:pt x="3399853" y="2905442"/>
                  </a:lnTo>
                  <a:lnTo>
                    <a:pt x="3374466" y="2910027"/>
                  </a:lnTo>
                  <a:lnTo>
                    <a:pt x="3349091" y="2905442"/>
                  </a:lnTo>
                  <a:lnTo>
                    <a:pt x="3328695" y="2893072"/>
                  </a:lnTo>
                  <a:lnTo>
                    <a:pt x="3311233" y="2875013"/>
                  </a:lnTo>
                  <a:lnTo>
                    <a:pt x="3275266" y="2828099"/>
                  </a:lnTo>
                  <a:lnTo>
                    <a:pt x="3252279" y="2805188"/>
                  </a:lnTo>
                  <a:lnTo>
                    <a:pt x="3223387" y="2788539"/>
                  </a:lnTo>
                  <a:lnTo>
                    <a:pt x="3186265" y="2782100"/>
                  </a:lnTo>
                  <a:lnTo>
                    <a:pt x="3149130" y="2788539"/>
                  </a:lnTo>
                  <a:lnTo>
                    <a:pt x="3120237" y="2805188"/>
                  </a:lnTo>
                  <a:lnTo>
                    <a:pt x="3097250" y="2828099"/>
                  </a:lnTo>
                  <a:lnTo>
                    <a:pt x="3061271" y="2875000"/>
                  </a:lnTo>
                  <a:lnTo>
                    <a:pt x="3043809" y="2893072"/>
                  </a:lnTo>
                  <a:lnTo>
                    <a:pt x="3023412" y="2905442"/>
                  </a:lnTo>
                  <a:lnTo>
                    <a:pt x="2998038" y="2910027"/>
                  </a:lnTo>
                  <a:lnTo>
                    <a:pt x="2972663" y="2905442"/>
                  </a:lnTo>
                  <a:lnTo>
                    <a:pt x="2952267" y="2893072"/>
                  </a:lnTo>
                  <a:lnTo>
                    <a:pt x="2934805" y="2875013"/>
                  </a:lnTo>
                  <a:lnTo>
                    <a:pt x="2898838" y="2828099"/>
                  </a:lnTo>
                  <a:lnTo>
                    <a:pt x="2875851" y="2805188"/>
                  </a:lnTo>
                  <a:lnTo>
                    <a:pt x="2846971" y="2788539"/>
                  </a:lnTo>
                  <a:lnTo>
                    <a:pt x="2809849" y="2782100"/>
                  </a:lnTo>
                  <a:lnTo>
                    <a:pt x="2772714" y="2788539"/>
                  </a:lnTo>
                  <a:lnTo>
                    <a:pt x="2743835" y="2805188"/>
                  </a:lnTo>
                  <a:lnTo>
                    <a:pt x="2720848" y="2828099"/>
                  </a:lnTo>
                  <a:lnTo>
                    <a:pt x="2684869" y="2875000"/>
                  </a:lnTo>
                  <a:lnTo>
                    <a:pt x="2667419" y="2893072"/>
                  </a:lnTo>
                  <a:lnTo>
                    <a:pt x="2647023" y="2905442"/>
                  </a:lnTo>
                  <a:lnTo>
                    <a:pt x="2621635" y="2910027"/>
                  </a:lnTo>
                  <a:lnTo>
                    <a:pt x="2596261" y="2905442"/>
                  </a:lnTo>
                  <a:lnTo>
                    <a:pt x="2575864" y="2893072"/>
                  </a:lnTo>
                  <a:lnTo>
                    <a:pt x="2558402" y="2875013"/>
                  </a:lnTo>
                  <a:lnTo>
                    <a:pt x="2522423" y="2828099"/>
                  </a:lnTo>
                  <a:lnTo>
                    <a:pt x="2499449" y="2805188"/>
                  </a:lnTo>
                  <a:lnTo>
                    <a:pt x="2470556" y="2788539"/>
                  </a:lnTo>
                  <a:lnTo>
                    <a:pt x="2433434" y="2782100"/>
                  </a:lnTo>
                  <a:lnTo>
                    <a:pt x="2396299" y="2788539"/>
                  </a:lnTo>
                  <a:lnTo>
                    <a:pt x="2367407" y="2805188"/>
                  </a:lnTo>
                  <a:lnTo>
                    <a:pt x="2344420" y="2828099"/>
                  </a:lnTo>
                  <a:lnTo>
                    <a:pt x="2308441" y="2875000"/>
                  </a:lnTo>
                  <a:lnTo>
                    <a:pt x="2290978" y="2893072"/>
                  </a:lnTo>
                  <a:lnTo>
                    <a:pt x="2270582" y="2905442"/>
                  </a:lnTo>
                  <a:lnTo>
                    <a:pt x="2245195" y="2910027"/>
                  </a:lnTo>
                  <a:lnTo>
                    <a:pt x="2219820" y="2905442"/>
                  </a:lnTo>
                  <a:lnTo>
                    <a:pt x="2199424" y="2893072"/>
                  </a:lnTo>
                  <a:lnTo>
                    <a:pt x="2181961" y="2875013"/>
                  </a:lnTo>
                  <a:lnTo>
                    <a:pt x="2145982" y="2828099"/>
                  </a:lnTo>
                  <a:lnTo>
                    <a:pt x="2122995" y="2805188"/>
                  </a:lnTo>
                  <a:lnTo>
                    <a:pt x="2094103" y="2788539"/>
                  </a:lnTo>
                  <a:lnTo>
                    <a:pt x="2056968" y="2782100"/>
                  </a:lnTo>
                  <a:lnTo>
                    <a:pt x="2019833" y="2788539"/>
                  </a:lnTo>
                  <a:lnTo>
                    <a:pt x="1990940" y="2805188"/>
                  </a:lnTo>
                  <a:lnTo>
                    <a:pt x="1967953" y="2828099"/>
                  </a:lnTo>
                  <a:lnTo>
                    <a:pt x="1931974" y="2875000"/>
                  </a:lnTo>
                  <a:lnTo>
                    <a:pt x="1914512" y="2893072"/>
                  </a:lnTo>
                  <a:lnTo>
                    <a:pt x="1894116" y="2905442"/>
                  </a:lnTo>
                  <a:lnTo>
                    <a:pt x="1868728" y="2910027"/>
                  </a:lnTo>
                  <a:lnTo>
                    <a:pt x="1843354" y="2905442"/>
                  </a:lnTo>
                  <a:lnTo>
                    <a:pt x="1822958" y="2893072"/>
                  </a:lnTo>
                  <a:lnTo>
                    <a:pt x="1805495" y="2875013"/>
                  </a:lnTo>
                  <a:lnTo>
                    <a:pt x="1769516" y="2828099"/>
                  </a:lnTo>
                  <a:lnTo>
                    <a:pt x="1746529" y="2805188"/>
                  </a:lnTo>
                  <a:lnTo>
                    <a:pt x="1717636" y="2788539"/>
                  </a:lnTo>
                  <a:lnTo>
                    <a:pt x="1680502" y="2782100"/>
                  </a:lnTo>
                  <a:lnTo>
                    <a:pt x="1643354" y="2788539"/>
                  </a:lnTo>
                  <a:lnTo>
                    <a:pt x="1614462" y="2805188"/>
                  </a:lnTo>
                  <a:lnTo>
                    <a:pt x="1591475" y="2828099"/>
                  </a:lnTo>
                  <a:lnTo>
                    <a:pt x="1555483" y="2875000"/>
                  </a:lnTo>
                  <a:lnTo>
                    <a:pt x="1538020" y="2893072"/>
                  </a:lnTo>
                  <a:lnTo>
                    <a:pt x="1517624" y="2905442"/>
                  </a:lnTo>
                  <a:lnTo>
                    <a:pt x="1492237" y="2910027"/>
                  </a:lnTo>
                  <a:lnTo>
                    <a:pt x="1466850" y="2905442"/>
                  </a:lnTo>
                  <a:lnTo>
                    <a:pt x="1446441" y="2893072"/>
                  </a:lnTo>
                  <a:lnTo>
                    <a:pt x="1428978" y="2875000"/>
                  </a:lnTo>
                  <a:lnTo>
                    <a:pt x="1392986" y="2828099"/>
                  </a:lnTo>
                  <a:lnTo>
                    <a:pt x="1369999" y="2805188"/>
                  </a:lnTo>
                  <a:lnTo>
                    <a:pt x="1341107" y="2788539"/>
                  </a:lnTo>
                  <a:lnTo>
                    <a:pt x="1303959" y="2782100"/>
                  </a:lnTo>
                  <a:lnTo>
                    <a:pt x="1303959" y="2817634"/>
                  </a:lnTo>
                  <a:lnTo>
                    <a:pt x="1329347" y="2822219"/>
                  </a:lnTo>
                  <a:lnTo>
                    <a:pt x="1349756" y="2834589"/>
                  </a:lnTo>
                  <a:lnTo>
                    <a:pt x="1367218" y="2852661"/>
                  </a:lnTo>
                  <a:lnTo>
                    <a:pt x="1403210" y="2899562"/>
                  </a:lnTo>
                  <a:lnTo>
                    <a:pt x="1426197" y="2922473"/>
                  </a:lnTo>
                  <a:lnTo>
                    <a:pt x="1455089" y="2939123"/>
                  </a:lnTo>
                  <a:lnTo>
                    <a:pt x="1492237" y="2945549"/>
                  </a:lnTo>
                  <a:lnTo>
                    <a:pt x="1529372" y="2939123"/>
                  </a:lnTo>
                  <a:lnTo>
                    <a:pt x="1558264" y="2922473"/>
                  </a:lnTo>
                  <a:lnTo>
                    <a:pt x="1581251" y="2899562"/>
                  </a:lnTo>
                  <a:lnTo>
                    <a:pt x="1617243" y="2852661"/>
                  </a:lnTo>
                  <a:lnTo>
                    <a:pt x="1634705" y="2834589"/>
                  </a:lnTo>
                  <a:lnTo>
                    <a:pt x="1655114" y="2822219"/>
                  </a:lnTo>
                  <a:lnTo>
                    <a:pt x="1680502" y="2817634"/>
                  </a:lnTo>
                  <a:lnTo>
                    <a:pt x="1705876" y="2822219"/>
                  </a:lnTo>
                  <a:lnTo>
                    <a:pt x="1726285" y="2834589"/>
                  </a:lnTo>
                  <a:lnTo>
                    <a:pt x="1743748" y="2852661"/>
                  </a:lnTo>
                  <a:lnTo>
                    <a:pt x="1779727" y="2899562"/>
                  </a:lnTo>
                  <a:lnTo>
                    <a:pt x="1802714" y="2922473"/>
                  </a:lnTo>
                  <a:lnTo>
                    <a:pt x="1831606" y="2939123"/>
                  </a:lnTo>
                  <a:lnTo>
                    <a:pt x="1868728" y="2945549"/>
                  </a:lnTo>
                  <a:lnTo>
                    <a:pt x="1905863" y="2939123"/>
                  </a:lnTo>
                  <a:lnTo>
                    <a:pt x="1934756" y="2922473"/>
                  </a:lnTo>
                  <a:lnTo>
                    <a:pt x="1957743" y="2899562"/>
                  </a:lnTo>
                  <a:lnTo>
                    <a:pt x="1993722" y="2852648"/>
                  </a:lnTo>
                  <a:lnTo>
                    <a:pt x="2011184" y="2834589"/>
                  </a:lnTo>
                  <a:lnTo>
                    <a:pt x="2031580" y="2822219"/>
                  </a:lnTo>
                  <a:lnTo>
                    <a:pt x="2056968" y="2817634"/>
                  </a:lnTo>
                  <a:lnTo>
                    <a:pt x="2082342" y="2822219"/>
                  </a:lnTo>
                  <a:lnTo>
                    <a:pt x="2102751" y="2834589"/>
                  </a:lnTo>
                  <a:lnTo>
                    <a:pt x="2120214" y="2852661"/>
                  </a:lnTo>
                  <a:lnTo>
                    <a:pt x="2156193" y="2899562"/>
                  </a:lnTo>
                  <a:lnTo>
                    <a:pt x="2179180" y="2922473"/>
                  </a:lnTo>
                  <a:lnTo>
                    <a:pt x="2208060" y="2939123"/>
                  </a:lnTo>
                  <a:lnTo>
                    <a:pt x="2245195" y="2945549"/>
                  </a:lnTo>
                  <a:lnTo>
                    <a:pt x="2282329" y="2939123"/>
                  </a:lnTo>
                  <a:lnTo>
                    <a:pt x="2311222" y="2922473"/>
                  </a:lnTo>
                  <a:lnTo>
                    <a:pt x="2334209" y="2899562"/>
                  </a:lnTo>
                  <a:lnTo>
                    <a:pt x="2370188" y="2852661"/>
                  </a:lnTo>
                  <a:lnTo>
                    <a:pt x="2387650" y="2834589"/>
                  </a:lnTo>
                  <a:lnTo>
                    <a:pt x="2408047" y="2822219"/>
                  </a:lnTo>
                  <a:lnTo>
                    <a:pt x="2433434" y="2817634"/>
                  </a:lnTo>
                  <a:lnTo>
                    <a:pt x="2458809" y="2822219"/>
                  </a:lnTo>
                  <a:lnTo>
                    <a:pt x="2479205" y="2834576"/>
                  </a:lnTo>
                  <a:lnTo>
                    <a:pt x="2496667" y="2852648"/>
                  </a:lnTo>
                  <a:lnTo>
                    <a:pt x="2532634" y="2899562"/>
                  </a:lnTo>
                  <a:lnTo>
                    <a:pt x="2555621" y="2922473"/>
                  </a:lnTo>
                  <a:lnTo>
                    <a:pt x="2584513" y="2939123"/>
                  </a:lnTo>
                  <a:lnTo>
                    <a:pt x="2621635" y="2945549"/>
                  </a:lnTo>
                  <a:lnTo>
                    <a:pt x="2658770" y="2939123"/>
                  </a:lnTo>
                  <a:lnTo>
                    <a:pt x="2687650" y="2922473"/>
                  </a:lnTo>
                  <a:lnTo>
                    <a:pt x="2710637" y="2899562"/>
                  </a:lnTo>
                  <a:lnTo>
                    <a:pt x="2746616" y="2852648"/>
                  </a:lnTo>
                  <a:lnTo>
                    <a:pt x="2764066" y="2834589"/>
                  </a:lnTo>
                  <a:lnTo>
                    <a:pt x="2784462" y="2822219"/>
                  </a:lnTo>
                  <a:lnTo>
                    <a:pt x="2809849" y="2817634"/>
                  </a:lnTo>
                  <a:lnTo>
                    <a:pt x="2835224" y="2822219"/>
                  </a:lnTo>
                  <a:lnTo>
                    <a:pt x="2855620" y="2834576"/>
                  </a:lnTo>
                  <a:lnTo>
                    <a:pt x="2873070" y="2852648"/>
                  </a:lnTo>
                  <a:lnTo>
                    <a:pt x="2909049" y="2899562"/>
                  </a:lnTo>
                  <a:lnTo>
                    <a:pt x="2932023" y="2922473"/>
                  </a:lnTo>
                  <a:lnTo>
                    <a:pt x="2960903" y="2939123"/>
                  </a:lnTo>
                  <a:lnTo>
                    <a:pt x="2998038" y="2945549"/>
                  </a:lnTo>
                  <a:lnTo>
                    <a:pt x="3035160" y="2939123"/>
                  </a:lnTo>
                  <a:lnTo>
                    <a:pt x="3064052" y="2922473"/>
                  </a:lnTo>
                  <a:lnTo>
                    <a:pt x="3087039" y="2899562"/>
                  </a:lnTo>
                  <a:lnTo>
                    <a:pt x="3123019" y="2852661"/>
                  </a:lnTo>
                  <a:lnTo>
                    <a:pt x="3140468" y="2834589"/>
                  </a:lnTo>
                  <a:lnTo>
                    <a:pt x="3160877" y="2822219"/>
                  </a:lnTo>
                  <a:lnTo>
                    <a:pt x="3186252" y="2817634"/>
                  </a:lnTo>
                  <a:lnTo>
                    <a:pt x="3211639" y="2822219"/>
                  </a:lnTo>
                  <a:lnTo>
                    <a:pt x="3232035" y="2834576"/>
                  </a:lnTo>
                  <a:lnTo>
                    <a:pt x="3249498" y="2852648"/>
                  </a:lnTo>
                  <a:lnTo>
                    <a:pt x="3285464" y="2899562"/>
                  </a:lnTo>
                  <a:lnTo>
                    <a:pt x="3308451" y="2922473"/>
                  </a:lnTo>
                  <a:lnTo>
                    <a:pt x="3337331" y="2939123"/>
                  </a:lnTo>
                  <a:lnTo>
                    <a:pt x="3374466" y="2945549"/>
                  </a:lnTo>
                  <a:lnTo>
                    <a:pt x="3411588" y="2939123"/>
                  </a:lnTo>
                  <a:lnTo>
                    <a:pt x="3440480" y="2922473"/>
                  </a:lnTo>
                  <a:lnTo>
                    <a:pt x="3463467" y="2899562"/>
                  </a:lnTo>
                  <a:lnTo>
                    <a:pt x="3499447" y="2852648"/>
                  </a:lnTo>
                  <a:lnTo>
                    <a:pt x="3516896" y="2834589"/>
                  </a:lnTo>
                  <a:lnTo>
                    <a:pt x="3537305" y="2822219"/>
                  </a:lnTo>
                  <a:lnTo>
                    <a:pt x="3562680" y="2817634"/>
                  </a:lnTo>
                  <a:lnTo>
                    <a:pt x="3588067" y="2822219"/>
                  </a:lnTo>
                  <a:lnTo>
                    <a:pt x="3608463" y="2834576"/>
                  </a:lnTo>
                  <a:lnTo>
                    <a:pt x="3625913" y="2852648"/>
                  </a:lnTo>
                  <a:lnTo>
                    <a:pt x="3661892" y="2899562"/>
                  </a:lnTo>
                  <a:lnTo>
                    <a:pt x="3684867" y="2922473"/>
                  </a:lnTo>
                  <a:lnTo>
                    <a:pt x="3713759" y="2939123"/>
                  </a:lnTo>
                  <a:lnTo>
                    <a:pt x="3750894" y="2945549"/>
                  </a:lnTo>
                  <a:lnTo>
                    <a:pt x="3788029" y="2939123"/>
                  </a:lnTo>
                  <a:lnTo>
                    <a:pt x="3816908" y="2922473"/>
                  </a:lnTo>
                  <a:lnTo>
                    <a:pt x="3839895" y="2899562"/>
                  </a:lnTo>
                  <a:lnTo>
                    <a:pt x="3875875" y="2852648"/>
                  </a:lnTo>
                  <a:lnTo>
                    <a:pt x="3893324" y="2834589"/>
                  </a:lnTo>
                  <a:lnTo>
                    <a:pt x="3913721" y="2822219"/>
                  </a:lnTo>
                  <a:lnTo>
                    <a:pt x="3939108" y="2817634"/>
                  </a:lnTo>
                  <a:lnTo>
                    <a:pt x="3939108" y="2782100"/>
                  </a:lnTo>
                  <a:close/>
                </a:path>
                <a:path w="3939540" h="2945765">
                  <a:moveTo>
                    <a:pt x="3939108" y="2495562"/>
                  </a:moveTo>
                  <a:lnTo>
                    <a:pt x="3873093" y="2518651"/>
                  </a:lnTo>
                  <a:lnTo>
                    <a:pt x="3830688" y="2566771"/>
                  </a:lnTo>
                  <a:lnTo>
                    <a:pt x="3814127" y="2588463"/>
                  </a:lnTo>
                  <a:lnTo>
                    <a:pt x="3796677" y="2606535"/>
                  </a:lnTo>
                  <a:lnTo>
                    <a:pt x="3776281" y="2618905"/>
                  </a:lnTo>
                  <a:lnTo>
                    <a:pt x="3750894" y="2623489"/>
                  </a:lnTo>
                  <a:lnTo>
                    <a:pt x="3725519" y="2618905"/>
                  </a:lnTo>
                  <a:lnTo>
                    <a:pt x="3705123" y="2606535"/>
                  </a:lnTo>
                  <a:lnTo>
                    <a:pt x="3687661" y="2588463"/>
                  </a:lnTo>
                  <a:lnTo>
                    <a:pt x="3651681" y="2541562"/>
                  </a:lnTo>
                  <a:lnTo>
                    <a:pt x="3628707" y="2518651"/>
                  </a:lnTo>
                  <a:lnTo>
                    <a:pt x="3599815" y="2502001"/>
                  </a:lnTo>
                  <a:lnTo>
                    <a:pt x="3562693" y="2495562"/>
                  </a:lnTo>
                  <a:lnTo>
                    <a:pt x="3525558" y="2502001"/>
                  </a:lnTo>
                  <a:lnTo>
                    <a:pt x="3496665" y="2518651"/>
                  </a:lnTo>
                  <a:lnTo>
                    <a:pt x="3473691" y="2541562"/>
                  </a:lnTo>
                  <a:lnTo>
                    <a:pt x="3437712" y="2588463"/>
                  </a:lnTo>
                  <a:lnTo>
                    <a:pt x="3420249" y="2606535"/>
                  </a:lnTo>
                  <a:lnTo>
                    <a:pt x="3399853" y="2618905"/>
                  </a:lnTo>
                  <a:lnTo>
                    <a:pt x="3374466" y="2623489"/>
                  </a:lnTo>
                  <a:lnTo>
                    <a:pt x="3349091" y="2618905"/>
                  </a:lnTo>
                  <a:lnTo>
                    <a:pt x="3328695" y="2606535"/>
                  </a:lnTo>
                  <a:lnTo>
                    <a:pt x="3311233" y="2588463"/>
                  </a:lnTo>
                  <a:lnTo>
                    <a:pt x="3275266" y="2541562"/>
                  </a:lnTo>
                  <a:lnTo>
                    <a:pt x="3252279" y="2518651"/>
                  </a:lnTo>
                  <a:lnTo>
                    <a:pt x="3223387" y="2502001"/>
                  </a:lnTo>
                  <a:lnTo>
                    <a:pt x="3186265" y="2495562"/>
                  </a:lnTo>
                  <a:lnTo>
                    <a:pt x="3149130" y="2502001"/>
                  </a:lnTo>
                  <a:lnTo>
                    <a:pt x="3120237" y="2518651"/>
                  </a:lnTo>
                  <a:lnTo>
                    <a:pt x="3097250" y="2541562"/>
                  </a:lnTo>
                  <a:lnTo>
                    <a:pt x="3061271" y="2588463"/>
                  </a:lnTo>
                  <a:lnTo>
                    <a:pt x="3043809" y="2606535"/>
                  </a:lnTo>
                  <a:lnTo>
                    <a:pt x="3023412" y="2618905"/>
                  </a:lnTo>
                  <a:lnTo>
                    <a:pt x="2998038" y="2623489"/>
                  </a:lnTo>
                  <a:lnTo>
                    <a:pt x="2972663" y="2618905"/>
                  </a:lnTo>
                  <a:lnTo>
                    <a:pt x="2952267" y="2606535"/>
                  </a:lnTo>
                  <a:lnTo>
                    <a:pt x="2934805" y="2588463"/>
                  </a:lnTo>
                  <a:lnTo>
                    <a:pt x="2898838" y="2541562"/>
                  </a:lnTo>
                  <a:lnTo>
                    <a:pt x="2875851" y="2518651"/>
                  </a:lnTo>
                  <a:lnTo>
                    <a:pt x="2846971" y="2502001"/>
                  </a:lnTo>
                  <a:lnTo>
                    <a:pt x="2809849" y="2495562"/>
                  </a:lnTo>
                  <a:lnTo>
                    <a:pt x="2772714" y="2502001"/>
                  </a:lnTo>
                  <a:lnTo>
                    <a:pt x="2743835" y="2518651"/>
                  </a:lnTo>
                  <a:lnTo>
                    <a:pt x="2720848" y="2541562"/>
                  </a:lnTo>
                  <a:lnTo>
                    <a:pt x="2684869" y="2588463"/>
                  </a:lnTo>
                  <a:lnTo>
                    <a:pt x="2667419" y="2606535"/>
                  </a:lnTo>
                  <a:lnTo>
                    <a:pt x="2647023" y="2618905"/>
                  </a:lnTo>
                  <a:lnTo>
                    <a:pt x="2621635" y="2623489"/>
                  </a:lnTo>
                  <a:lnTo>
                    <a:pt x="2596261" y="2618905"/>
                  </a:lnTo>
                  <a:lnTo>
                    <a:pt x="2575864" y="2606535"/>
                  </a:lnTo>
                  <a:lnTo>
                    <a:pt x="2558402" y="2588463"/>
                  </a:lnTo>
                  <a:lnTo>
                    <a:pt x="2522423" y="2541562"/>
                  </a:lnTo>
                  <a:lnTo>
                    <a:pt x="2499449" y="2518651"/>
                  </a:lnTo>
                  <a:lnTo>
                    <a:pt x="2470556" y="2502001"/>
                  </a:lnTo>
                  <a:lnTo>
                    <a:pt x="2433434" y="2495562"/>
                  </a:lnTo>
                  <a:lnTo>
                    <a:pt x="2396299" y="2502001"/>
                  </a:lnTo>
                  <a:lnTo>
                    <a:pt x="2367407" y="2518651"/>
                  </a:lnTo>
                  <a:lnTo>
                    <a:pt x="2344420" y="2541562"/>
                  </a:lnTo>
                  <a:lnTo>
                    <a:pt x="2308441" y="2588463"/>
                  </a:lnTo>
                  <a:lnTo>
                    <a:pt x="2290978" y="2606535"/>
                  </a:lnTo>
                  <a:lnTo>
                    <a:pt x="2270582" y="2618905"/>
                  </a:lnTo>
                  <a:lnTo>
                    <a:pt x="2245195" y="2623489"/>
                  </a:lnTo>
                  <a:lnTo>
                    <a:pt x="2219820" y="2618905"/>
                  </a:lnTo>
                  <a:lnTo>
                    <a:pt x="2199424" y="2606535"/>
                  </a:lnTo>
                  <a:lnTo>
                    <a:pt x="2181961" y="2588463"/>
                  </a:lnTo>
                  <a:lnTo>
                    <a:pt x="2145982" y="2541562"/>
                  </a:lnTo>
                  <a:lnTo>
                    <a:pt x="2122995" y="2518651"/>
                  </a:lnTo>
                  <a:lnTo>
                    <a:pt x="2094103" y="2502001"/>
                  </a:lnTo>
                  <a:lnTo>
                    <a:pt x="2056968" y="2495562"/>
                  </a:lnTo>
                  <a:lnTo>
                    <a:pt x="2019833" y="2502001"/>
                  </a:lnTo>
                  <a:lnTo>
                    <a:pt x="1990940" y="2518651"/>
                  </a:lnTo>
                  <a:lnTo>
                    <a:pt x="1967953" y="2541562"/>
                  </a:lnTo>
                  <a:lnTo>
                    <a:pt x="1931974" y="2588463"/>
                  </a:lnTo>
                  <a:lnTo>
                    <a:pt x="1914512" y="2606535"/>
                  </a:lnTo>
                  <a:lnTo>
                    <a:pt x="1894116" y="2618905"/>
                  </a:lnTo>
                  <a:lnTo>
                    <a:pt x="1868728" y="2623489"/>
                  </a:lnTo>
                  <a:lnTo>
                    <a:pt x="1843354" y="2618905"/>
                  </a:lnTo>
                  <a:lnTo>
                    <a:pt x="1822958" y="2606535"/>
                  </a:lnTo>
                  <a:lnTo>
                    <a:pt x="1805495" y="2588463"/>
                  </a:lnTo>
                  <a:lnTo>
                    <a:pt x="1769516" y="2541562"/>
                  </a:lnTo>
                  <a:lnTo>
                    <a:pt x="1746529" y="2518651"/>
                  </a:lnTo>
                  <a:lnTo>
                    <a:pt x="1717636" y="2502001"/>
                  </a:lnTo>
                  <a:lnTo>
                    <a:pt x="1680502" y="2495562"/>
                  </a:lnTo>
                  <a:lnTo>
                    <a:pt x="1643354" y="2502001"/>
                  </a:lnTo>
                  <a:lnTo>
                    <a:pt x="1614462" y="2518651"/>
                  </a:lnTo>
                  <a:lnTo>
                    <a:pt x="1591475" y="2541562"/>
                  </a:lnTo>
                  <a:lnTo>
                    <a:pt x="1555483" y="2588463"/>
                  </a:lnTo>
                  <a:lnTo>
                    <a:pt x="1538020" y="2606535"/>
                  </a:lnTo>
                  <a:lnTo>
                    <a:pt x="1517624" y="2618905"/>
                  </a:lnTo>
                  <a:lnTo>
                    <a:pt x="1492237" y="2623489"/>
                  </a:lnTo>
                  <a:lnTo>
                    <a:pt x="1466850" y="2618905"/>
                  </a:lnTo>
                  <a:lnTo>
                    <a:pt x="1446441" y="2606535"/>
                  </a:lnTo>
                  <a:lnTo>
                    <a:pt x="1428978" y="2588463"/>
                  </a:lnTo>
                  <a:lnTo>
                    <a:pt x="1392986" y="2541562"/>
                  </a:lnTo>
                  <a:lnTo>
                    <a:pt x="1369999" y="2518651"/>
                  </a:lnTo>
                  <a:lnTo>
                    <a:pt x="1341107" y="2502001"/>
                  </a:lnTo>
                  <a:lnTo>
                    <a:pt x="1303959" y="2495562"/>
                  </a:lnTo>
                  <a:lnTo>
                    <a:pt x="1303959" y="2531097"/>
                  </a:lnTo>
                  <a:lnTo>
                    <a:pt x="1329347" y="2535682"/>
                  </a:lnTo>
                  <a:lnTo>
                    <a:pt x="1349756" y="2548051"/>
                  </a:lnTo>
                  <a:lnTo>
                    <a:pt x="1367218" y="2566124"/>
                  </a:lnTo>
                  <a:lnTo>
                    <a:pt x="1403210" y="2613025"/>
                  </a:lnTo>
                  <a:lnTo>
                    <a:pt x="1426197" y="2635935"/>
                  </a:lnTo>
                  <a:lnTo>
                    <a:pt x="1455089" y="2652585"/>
                  </a:lnTo>
                  <a:lnTo>
                    <a:pt x="1492237" y="2659011"/>
                  </a:lnTo>
                  <a:lnTo>
                    <a:pt x="1529372" y="2652585"/>
                  </a:lnTo>
                  <a:lnTo>
                    <a:pt x="1558264" y="2635935"/>
                  </a:lnTo>
                  <a:lnTo>
                    <a:pt x="1581251" y="2613025"/>
                  </a:lnTo>
                  <a:lnTo>
                    <a:pt x="1617243" y="2566124"/>
                  </a:lnTo>
                  <a:lnTo>
                    <a:pt x="1634705" y="2548051"/>
                  </a:lnTo>
                  <a:lnTo>
                    <a:pt x="1655114" y="2535682"/>
                  </a:lnTo>
                  <a:lnTo>
                    <a:pt x="1680502" y="2531097"/>
                  </a:lnTo>
                  <a:lnTo>
                    <a:pt x="1705876" y="2535682"/>
                  </a:lnTo>
                  <a:lnTo>
                    <a:pt x="1726285" y="2548051"/>
                  </a:lnTo>
                  <a:lnTo>
                    <a:pt x="1743748" y="2566124"/>
                  </a:lnTo>
                  <a:lnTo>
                    <a:pt x="1779727" y="2613025"/>
                  </a:lnTo>
                  <a:lnTo>
                    <a:pt x="1802714" y="2635935"/>
                  </a:lnTo>
                  <a:lnTo>
                    <a:pt x="1831606" y="2652585"/>
                  </a:lnTo>
                  <a:lnTo>
                    <a:pt x="1868728" y="2659011"/>
                  </a:lnTo>
                  <a:lnTo>
                    <a:pt x="1905863" y="2652585"/>
                  </a:lnTo>
                  <a:lnTo>
                    <a:pt x="1934756" y="2635935"/>
                  </a:lnTo>
                  <a:lnTo>
                    <a:pt x="1957743" y="2613025"/>
                  </a:lnTo>
                  <a:lnTo>
                    <a:pt x="1993722" y="2566111"/>
                  </a:lnTo>
                  <a:lnTo>
                    <a:pt x="2011184" y="2548051"/>
                  </a:lnTo>
                  <a:lnTo>
                    <a:pt x="2031580" y="2535682"/>
                  </a:lnTo>
                  <a:lnTo>
                    <a:pt x="2056968" y="2531097"/>
                  </a:lnTo>
                  <a:lnTo>
                    <a:pt x="2082342" y="2535682"/>
                  </a:lnTo>
                  <a:lnTo>
                    <a:pt x="2102751" y="2548051"/>
                  </a:lnTo>
                  <a:lnTo>
                    <a:pt x="2120214" y="2566124"/>
                  </a:lnTo>
                  <a:lnTo>
                    <a:pt x="2156193" y="2613025"/>
                  </a:lnTo>
                  <a:lnTo>
                    <a:pt x="2179180" y="2635935"/>
                  </a:lnTo>
                  <a:lnTo>
                    <a:pt x="2208060" y="2652585"/>
                  </a:lnTo>
                  <a:lnTo>
                    <a:pt x="2245195" y="2659011"/>
                  </a:lnTo>
                  <a:lnTo>
                    <a:pt x="2282329" y="2652585"/>
                  </a:lnTo>
                  <a:lnTo>
                    <a:pt x="2311222" y="2635935"/>
                  </a:lnTo>
                  <a:lnTo>
                    <a:pt x="2334209" y="2613025"/>
                  </a:lnTo>
                  <a:lnTo>
                    <a:pt x="2370188" y="2566124"/>
                  </a:lnTo>
                  <a:lnTo>
                    <a:pt x="2387650" y="2548051"/>
                  </a:lnTo>
                  <a:lnTo>
                    <a:pt x="2408047" y="2535682"/>
                  </a:lnTo>
                  <a:lnTo>
                    <a:pt x="2433434" y="2531097"/>
                  </a:lnTo>
                  <a:lnTo>
                    <a:pt x="2458809" y="2535682"/>
                  </a:lnTo>
                  <a:lnTo>
                    <a:pt x="2479205" y="2548039"/>
                  </a:lnTo>
                  <a:lnTo>
                    <a:pt x="2496667" y="2566111"/>
                  </a:lnTo>
                  <a:lnTo>
                    <a:pt x="2532634" y="2613025"/>
                  </a:lnTo>
                  <a:lnTo>
                    <a:pt x="2555621" y="2635935"/>
                  </a:lnTo>
                  <a:lnTo>
                    <a:pt x="2584513" y="2652585"/>
                  </a:lnTo>
                  <a:lnTo>
                    <a:pt x="2621635" y="2659011"/>
                  </a:lnTo>
                  <a:lnTo>
                    <a:pt x="2658770" y="2652585"/>
                  </a:lnTo>
                  <a:lnTo>
                    <a:pt x="2687650" y="2635935"/>
                  </a:lnTo>
                  <a:lnTo>
                    <a:pt x="2710637" y="2613025"/>
                  </a:lnTo>
                  <a:lnTo>
                    <a:pt x="2746616" y="2566111"/>
                  </a:lnTo>
                  <a:lnTo>
                    <a:pt x="2764066" y="2548051"/>
                  </a:lnTo>
                  <a:lnTo>
                    <a:pt x="2784462" y="2535682"/>
                  </a:lnTo>
                  <a:lnTo>
                    <a:pt x="2809849" y="2531097"/>
                  </a:lnTo>
                  <a:lnTo>
                    <a:pt x="2835224" y="2535682"/>
                  </a:lnTo>
                  <a:lnTo>
                    <a:pt x="2855620" y="2548039"/>
                  </a:lnTo>
                  <a:lnTo>
                    <a:pt x="2873070" y="2566111"/>
                  </a:lnTo>
                  <a:lnTo>
                    <a:pt x="2909049" y="2613025"/>
                  </a:lnTo>
                  <a:lnTo>
                    <a:pt x="2932023" y="2635935"/>
                  </a:lnTo>
                  <a:lnTo>
                    <a:pt x="2960903" y="2652585"/>
                  </a:lnTo>
                  <a:lnTo>
                    <a:pt x="2998038" y="2659011"/>
                  </a:lnTo>
                  <a:lnTo>
                    <a:pt x="3035160" y="2652585"/>
                  </a:lnTo>
                  <a:lnTo>
                    <a:pt x="3064052" y="2635935"/>
                  </a:lnTo>
                  <a:lnTo>
                    <a:pt x="3087039" y="2613025"/>
                  </a:lnTo>
                  <a:lnTo>
                    <a:pt x="3123019" y="2566124"/>
                  </a:lnTo>
                  <a:lnTo>
                    <a:pt x="3140468" y="2548051"/>
                  </a:lnTo>
                  <a:lnTo>
                    <a:pt x="3160877" y="2535682"/>
                  </a:lnTo>
                  <a:lnTo>
                    <a:pt x="3186252" y="2531097"/>
                  </a:lnTo>
                  <a:lnTo>
                    <a:pt x="3211639" y="2535682"/>
                  </a:lnTo>
                  <a:lnTo>
                    <a:pt x="3232035" y="2548039"/>
                  </a:lnTo>
                  <a:lnTo>
                    <a:pt x="3249498" y="2566111"/>
                  </a:lnTo>
                  <a:lnTo>
                    <a:pt x="3285464" y="2613025"/>
                  </a:lnTo>
                  <a:lnTo>
                    <a:pt x="3308451" y="2635935"/>
                  </a:lnTo>
                  <a:lnTo>
                    <a:pt x="3337331" y="2652585"/>
                  </a:lnTo>
                  <a:lnTo>
                    <a:pt x="3374466" y="2659011"/>
                  </a:lnTo>
                  <a:lnTo>
                    <a:pt x="3411588" y="2652585"/>
                  </a:lnTo>
                  <a:lnTo>
                    <a:pt x="3440480" y="2635935"/>
                  </a:lnTo>
                  <a:lnTo>
                    <a:pt x="3463467" y="2613025"/>
                  </a:lnTo>
                  <a:lnTo>
                    <a:pt x="3499447" y="2566111"/>
                  </a:lnTo>
                  <a:lnTo>
                    <a:pt x="3516896" y="2548051"/>
                  </a:lnTo>
                  <a:lnTo>
                    <a:pt x="3537305" y="2535682"/>
                  </a:lnTo>
                  <a:lnTo>
                    <a:pt x="3562680" y="2531097"/>
                  </a:lnTo>
                  <a:lnTo>
                    <a:pt x="3588067" y="2535682"/>
                  </a:lnTo>
                  <a:lnTo>
                    <a:pt x="3608463" y="2548039"/>
                  </a:lnTo>
                  <a:lnTo>
                    <a:pt x="3625913" y="2566111"/>
                  </a:lnTo>
                  <a:lnTo>
                    <a:pt x="3661892" y="2613025"/>
                  </a:lnTo>
                  <a:lnTo>
                    <a:pt x="3684867" y="2635935"/>
                  </a:lnTo>
                  <a:lnTo>
                    <a:pt x="3713759" y="2652585"/>
                  </a:lnTo>
                  <a:lnTo>
                    <a:pt x="3750894" y="2659011"/>
                  </a:lnTo>
                  <a:lnTo>
                    <a:pt x="3788029" y="2652585"/>
                  </a:lnTo>
                  <a:lnTo>
                    <a:pt x="3816908" y="2635935"/>
                  </a:lnTo>
                  <a:lnTo>
                    <a:pt x="3839895" y="2613025"/>
                  </a:lnTo>
                  <a:lnTo>
                    <a:pt x="3875875" y="2566111"/>
                  </a:lnTo>
                  <a:lnTo>
                    <a:pt x="3893324" y="2548051"/>
                  </a:lnTo>
                  <a:lnTo>
                    <a:pt x="3913721" y="2535682"/>
                  </a:lnTo>
                  <a:lnTo>
                    <a:pt x="3939108" y="2531097"/>
                  </a:lnTo>
                  <a:lnTo>
                    <a:pt x="3939108" y="2495562"/>
                  </a:lnTo>
                  <a:close/>
                </a:path>
              </a:pathLst>
            </a:custGeom>
            <a:solidFill>
              <a:srgbClr val="0D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016000" y="9219913"/>
            <a:ext cx="1780539" cy="4318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500" spc="170" dirty="0">
                <a:solidFill>
                  <a:srgbClr val="0D4E4E"/>
                </a:solidFill>
                <a:latin typeface="Calibri"/>
                <a:cs typeface="Calibri"/>
              </a:rPr>
              <a:t>Halaman</a:t>
            </a:r>
            <a:r>
              <a:rPr sz="2500" spc="1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80" dirty="0">
                <a:solidFill>
                  <a:srgbClr val="0D4E4E"/>
                </a:solidFill>
                <a:latin typeface="Calibri"/>
                <a:cs typeface="Calibri"/>
              </a:rPr>
              <a:t>04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12302" y="7660248"/>
            <a:ext cx="7576184" cy="2626995"/>
            <a:chOff x="10712302" y="7660248"/>
            <a:chExt cx="7576184" cy="2626995"/>
          </a:xfrm>
        </p:grpSpPr>
        <p:sp>
          <p:nvSpPr>
            <p:cNvPr id="3" name="object 3"/>
            <p:cNvSpPr/>
            <p:nvPr/>
          </p:nvSpPr>
          <p:spPr>
            <a:xfrm>
              <a:off x="15179873" y="7660248"/>
              <a:ext cx="2956560" cy="2616200"/>
            </a:xfrm>
            <a:custGeom>
              <a:avLst/>
              <a:gdLst/>
              <a:ahLst/>
              <a:cxnLst/>
              <a:rect l="l" t="t" r="r" b="b"/>
              <a:pathLst>
                <a:path w="2956559" h="2616200">
                  <a:moveTo>
                    <a:pt x="1676975" y="12700"/>
                  </a:moveTo>
                  <a:lnTo>
                    <a:pt x="1279115" y="12700"/>
                  </a:lnTo>
                  <a:lnTo>
                    <a:pt x="1297103" y="0"/>
                  </a:lnTo>
                  <a:lnTo>
                    <a:pt x="1658987" y="0"/>
                  </a:lnTo>
                  <a:lnTo>
                    <a:pt x="1676975" y="12700"/>
                  </a:lnTo>
                  <a:close/>
                </a:path>
                <a:path w="2956559" h="2616200">
                  <a:moveTo>
                    <a:pt x="1766419" y="25400"/>
                  </a:moveTo>
                  <a:lnTo>
                    <a:pt x="1189670" y="25400"/>
                  </a:lnTo>
                  <a:lnTo>
                    <a:pt x="1207484" y="12700"/>
                  </a:lnTo>
                  <a:lnTo>
                    <a:pt x="1748605" y="12700"/>
                  </a:lnTo>
                  <a:lnTo>
                    <a:pt x="1766419" y="25400"/>
                  </a:lnTo>
                  <a:close/>
                </a:path>
                <a:path w="2956559" h="2616200">
                  <a:moveTo>
                    <a:pt x="1819583" y="38100"/>
                  </a:moveTo>
                  <a:lnTo>
                    <a:pt x="1136506" y="38100"/>
                  </a:lnTo>
                  <a:lnTo>
                    <a:pt x="1154179" y="25400"/>
                  </a:lnTo>
                  <a:lnTo>
                    <a:pt x="1801910" y="25400"/>
                  </a:lnTo>
                  <a:lnTo>
                    <a:pt x="1819583" y="38100"/>
                  </a:lnTo>
                  <a:close/>
                </a:path>
                <a:path w="2956559" h="2616200">
                  <a:moveTo>
                    <a:pt x="1872288" y="50800"/>
                  </a:moveTo>
                  <a:lnTo>
                    <a:pt x="1083801" y="50800"/>
                  </a:lnTo>
                  <a:lnTo>
                    <a:pt x="1101312" y="38100"/>
                  </a:lnTo>
                  <a:lnTo>
                    <a:pt x="1854777" y="38100"/>
                  </a:lnTo>
                  <a:lnTo>
                    <a:pt x="1872288" y="50800"/>
                  </a:lnTo>
                  <a:close/>
                </a:path>
                <a:path w="2956559" h="2616200">
                  <a:moveTo>
                    <a:pt x="1907131" y="63500"/>
                  </a:moveTo>
                  <a:lnTo>
                    <a:pt x="1048958" y="63500"/>
                  </a:lnTo>
                  <a:lnTo>
                    <a:pt x="1066350" y="50800"/>
                  </a:lnTo>
                  <a:lnTo>
                    <a:pt x="1889739" y="50800"/>
                  </a:lnTo>
                  <a:lnTo>
                    <a:pt x="1907131" y="63500"/>
                  </a:lnTo>
                  <a:close/>
                </a:path>
                <a:path w="2956559" h="2616200">
                  <a:moveTo>
                    <a:pt x="1958903" y="76200"/>
                  </a:moveTo>
                  <a:lnTo>
                    <a:pt x="997186" y="76200"/>
                  </a:lnTo>
                  <a:lnTo>
                    <a:pt x="1014374" y="63500"/>
                  </a:lnTo>
                  <a:lnTo>
                    <a:pt x="1941715" y="63500"/>
                  </a:lnTo>
                  <a:lnTo>
                    <a:pt x="1958903" y="76200"/>
                  </a:lnTo>
                  <a:close/>
                </a:path>
                <a:path w="2956559" h="2616200">
                  <a:moveTo>
                    <a:pt x="1993063" y="88900"/>
                  </a:moveTo>
                  <a:lnTo>
                    <a:pt x="963026" y="88900"/>
                  </a:lnTo>
                  <a:lnTo>
                    <a:pt x="980069" y="76200"/>
                  </a:lnTo>
                  <a:lnTo>
                    <a:pt x="1976020" y="76200"/>
                  </a:lnTo>
                  <a:lnTo>
                    <a:pt x="1993063" y="88900"/>
                  </a:lnTo>
                  <a:close/>
                </a:path>
                <a:path w="2956559" h="2616200">
                  <a:moveTo>
                    <a:pt x="2026908" y="101600"/>
                  </a:moveTo>
                  <a:lnTo>
                    <a:pt x="929181" y="101600"/>
                  </a:lnTo>
                  <a:lnTo>
                    <a:pt x="946063" y="88900"/>
                  </a:lnTo>
                  <a:lnTo>
                    <a:pt x="2010025" y="88900"/>
                  </a:lnTo>
                  <a:lnTo>
                    <a:pt x="2026908" y="101600"/>
                  </a:lnTo>
                  <a:close/>
                </a:path>
                <a:path w="2956559" h="2616200">
                  <a:moveTo>
                    <a:pt x="2060427" y="114300"/>
                  </a:moveTo>
                  <a:lnTo>
                    <a:pt x="895661" y="114300"/>
                  </a:lnTo>
                  <a:lnTo>
                    <a:pt x="912379" y="101600"/>
                  </a:lnTo>
                  <a:lnTo>
                    <a:pt x="2043710" y="101600"/>
                  </a:lnTo>
                  <a:lnTo>
                    <a:pt x="2060427" y="114300"/>
                  </a:lnTo>
                  <a:close/>
                </a:path>
                <a:path w="2956559" h="2616200">
                  <a:moveTo>
                    <a:pt x="2110038" y="139700"/>
                  </a:moveTo>
                  <a:lnTo>
                    <a:pt x="846051" y="139700"/>
                  </a:lnTo>
                  <a:lnTo>
                    <a:pt x="879034" y="114300"/>
                  </a:lnTo>
                  <a:lnTo>
                    <a:pt x="2077054" y="114300"/>
                  </a:lnTo>
                  <a:lnTo>
                    <a:pt x="2110038" y="139700"/>
                  </a:lnTo>
                  <a:close/>
                </a:path>
                <a:path w="2956559" h="2616200">
                  <a:moveTo>
                    <a:pt x="2158792" y="165100"/>
                  </a:moveTo>
                  <a:lnTo>
                    <a:pt x="797298" y="165100"/>
                  </a:lnTo>
                  <a:lnTo>
                    <a:pt x="829700" y="139700"/>
                  </a:lnTo>
                  <a:lnTo>
                    <a:pt x="2126389" y="139700"/>
                  </a:lnTo>
                  <a:lnTo>
                    <a:pt x="2158792" y="165100"/>
                  </a:lnTo>
                  <a:close/>
                </a:path>
                <a:path w="2956559" h="2616200">
                  <a:moveTo>
                    <a:pt x="2206625" y="190500"/>
                  </a:moveTo>
                  <a:lnTo>
                    <a:pt x="749464" y="190500"/>
                  </a:lnTo>
                  <a:lnTo>
                    <a:pt x="781246" y="165100"/>
                  </a:lnTo>
                  <a:lnTo>
                    <a:pt x="2174843" y="165100"/>
                  </a:lnTo>
                  <a:lnTo>
                    <a:pt x="2206625" y="190500"/>
                  </a:lnTo>
                  <a:close/>
                </a:path>
                <a:path w="2956559" h="2616200">
                  <a:moveTo>
                    <a:pt x="2268855" y="228600"/>
                  </a:moveTo>
                  <a:lnTo>
                    <a:pt x="687234" y="228600"/>
                  </a:lnTo>
                  <a:lnTo>
                    <a:pt x="733737" y="190500"/>
                  </a:lnTo>
                  <a:lnTo>
                    <a:pt x="2222352" y="190500"/>
                  </a:lnTo>
                  <a:lnTo>
                    <a:pt x="2268855" y="228600"/>
                  </a:lnTo>
                  <a:close/>
                </a:path>
                <a:path w="2956559" h="2616200">
                  <a:moveTo>
                    <a:pt x="2343944" y="279400"/>
                  </a:moveTo>
                  <a:lnTo>
                    <a:pt x="612145" y="279400"/>
                  </a:lnTo>
                  <a:lnTo>
                    <a:pt x="641803" y="254000"/>
                  </a:lnTo>
                  <a:lnTo>
                    <a:pt x="671970" y="228600"/>
                  </a:lnTo>
                  <a:lnTo>
                    <a:pt x="2284119" y="228600"/>
                  </a:lnTo>
                  <a:lnTo>
                    <a:pt x="2314286" y="254000"/>
                  </a:lnTo>
                  <a:lnTo>
                    <a:pt x="2343944" y="279400"/>
                  </a:lnTo>
                  <a:close/>
                </a:path>
                <a:path w="2956559" h="2616200">
                  <a:moveTo>
                    <a:pt x="2415777" y="2616200"/>
                  </a:moveTo>
                  <a:lnTo>
                    <a:pt x="540312" y="2616200"/>
                  </a:lnTo>
                  <a:lnTo>
                    <a:pt x="526360" y="2603500"/>
                  </a:lnTo>
                  <a:lnTo>
                    <a:pt x="485375" y="2565400"/>
                  </a:lnTo>
                  <a:lnTo>
                    <a:pt x="445736" y="2527300"/>
                  </a:lnTo>
                  <a:lnTo>
                    <a:pt x="407494" y="2489200"/>
                  </a:lnTo>
                  <a:lnTo>
                    <a:pt x="370703" y="2451100"/>
                  </a:lnTo>
                  <a:lnTo>
                    <a:pt x="335414" y="2413000"/>
                  </a:lnTo>
                  <a:lnTo>
                    <a:pt x="312745" y="2374900"/>
                  </a:lnTo>
                  <a:lnTo>
                    <a:pt x="301674" y="2362200"/>
                  </a:lnTo>
                  <a:lnTo>
                    <a:pt x="269526" y="2324100"/>
                  </a:lnTo>
                  <a:lnTo>
                    <a:pt x="239017" y="2273300"/>
                  </a:lnTo>
                  <a:lnTo>
                    <a:pt x="229219" y="2260600"/>
                  </a:lnTo>
                  <a:lnTo>
                    <a:pt x="219609" y="2247900"/>
                  </a:lnTo>
                  <a:lnTo>
                    <a:pt x="210188" y="2235200"/>
                  </a:lnTo>
                  <a:lnTo>
                    <a:pt x="200957" y="2209800"/>
                  </a:lnTo>
                  <a:lnTo>
                    <a:pt x="191920" y="2197100"/>
                  </a:lnTo>
                  <a:lnTo>
                    <a:pt x="183077" y="2184400"/>
                  </a:lnTo>
                  <a:lnTo>
                    <a:pt x="174427" y="2171700"/>
                  </a:lnTo>
                  <a:lnTo>
                    <a:pt x="165974" y="2146300"/>
                  </a:lnTo>
                  <a:lnTo>
                    <a:pt x="157719" y="2133600"/>
                  </a:lnTo>
                  <a:lnTo>
                    <a:pt x="149664" y="2120900"/>
                  </a:lnTo>
                  <a:lnTo>
                    <a:pt x="141807" y="2108200"/>
                  </a:lnTo>
                  <a:lnTo>
                    <a:pt x="134152" y="2082800"/>
                  </a:lnTo>
                  <a:lnTo>
                    <a:pt x="126700" y="2070100"/>
                  </a:lnTo>
                  <a:lnTo>
                    <a:pt x="119451" y="2057400"/>
                  </a:lnTo>
                  <a:lnTo>
                    <a:pt x="112406" y="2032000"/>
                  </a:lnTo>
                  <a:lnTo>
                    <a:pt x="105567" y="2019300"/>
                  </a:lnTo>
                  <a:lnTo>
                    <a:pt x="98935" y="2006600"/>
                  </a:lnTo>
                  <a:lnTo>
                    <a:pt x="92511" y="1981200"/>
                  </a:lnTo>
                  <a:lnTo>
                    <a:pt x="86295" y="1968500"/>
                  </a:lnTo>
                  <a:lnTo>
                    <a:pt x="80289" y="1955800"/>
                  </a:lnTo>
                  <a:lnTo>
                    <a:pt x="74493" y="1930400"/>
                  </a:lnTo>
                  <a:lnTo>
                    <a:pt x="68910" y="1917700"/>
                  </a:lnTo>
                  <a:lnTo>
                    <a:pt x="63537" y="1905000"/>
                  </a:lnTo>
                  <a:lnTo>
                    <a:pt x="58378" y="1879600"/>
                  </a:lnTo>
                  <a:lnTo>
                    <a:pt x="53433" y="1866900"/>
                  </a:lnTo>
                  <a:lnTo>
                    <a:pt x="48702" y="1854200"/>
                  </a:lnTo>
                  <a:lnTo>
                    <a:pt x="44187" y="1828800"/>
                  </a:lnTo>
                  <a:lnTo>
                    <a:pt x="39887" y="1816100"/>
                  </a:lnTo>
                  <a:lnTo>
                    <a:pt x="35804" y="1790700"/>
                  </a:lnTo>
                  <a:lnTo>
                    <a:pt x="31939" y="1778000"/>
                  </a:lnTo>
                  <a:lnTo>
                    <a:pt x="28291" y="1765300"/>
                  </a:lnTo>
                  <a:lnTo>
                    <a:pt x="24861" y="1739900"/>
                  </a:lnTo>
                  <a:lnTo>
                    <a:pt x="21650" y="1727200"/>
                  </a:lnTo>
                  <a:lnTo>
                    <a:pt x="18659" y="1701800"/>
                  </a:lnTo>
                  <a:lnTo>
                    <a:pt x="15887" y="1689100"/>
                  </a:lnTo>
                  <a:lnTo>
                    <a:pt x="13335" y="1676400"/>
                  </a:lnTo>
                  <a:lnTo>
                    <a:pt x="11005" y="1651000"/>
                  </a:lnTo>
                  <a:lnTo>
                    <a:pt x="8895" y="1638300"/>
                  </a:lnTo>
                  <a:lnTo>
                    <a:pt x="7006" y="1612900"/>
                  </a:lnTo>
                  <a:lnTo>
                    <a:pt x="5339" y="1600200"/>
                  </a:lnTo>
                  <a:lnTo>
                    <a:pt x="3893" y="1574800"/>
                  </a:lnTo>
                  <a:lnTo>
                    <a:pt x="2670" y="1562100"/>
                  </a:lnTo>
                  <a:lnTo>
                    <a:pt x="1669" y="1549400"/>
                  </a:lnTo>
                  <a:lnTo>
                    <a:pt x="890" y="1524000"/>
                  </a:lnTo>
                  <a:lnTo>
                    <a:pt x="333" y="1511300"/>
                  </a:lnTo>
                  <a:lnTo>
                    <a:pt x="0" y="1485900"/>
                  </a:lnTo>
                  <a:lnTo>
                    <a:pt x="0" y="1447800"/>
                  </a:lnTo>
                  <a:lnTo>
                    <a:pt x="333" y="1435100"/>
                  </a:lnTo>
                  <a:lnTo>
                    <a:pt x="890" y="1422400"/>
                  </a:lnTo>
                  <a:lnTo>
                    <a:pt x="1669" y="1397000"/>
                  </a:lnTo>
                  <a:lnTo>
                    <a:pt x="2670" y="1384300"/>
                  </a:lnTo>
                  <a:lnTo>
                    <a:pt x="3893" y="1358900"/>
                  </a:lnTo>
                  <a:lnTo>
                    <a:pt x="5339" y="1346200"/>
                  </a:lnTo>
                  <a:lnTo>
                    <a:pt x="7006" y="1320800"/>
                  </a:lnTo>
                  <a:lnTo>
                    <a:pt x="8895" y="1308100"/>
                  </a:lnTo>
                  <a:lnTo>
                    <a:pt x="11005" y="1295400"/>
                  </a:lnTo>
                  <a:lnTo>
                    <a:pt x="13335" y="1270000"/>
                  </a:lnTo>
                  <a:lnTo>
                    <a:pt x="15887" y="1257300"/>
                  </a:lnTo>
                  <a:lnTo>
                    <a:pt x="18659" y="1231900"/>
                  </a:lnTo>
                  <a:lnTo>
                    <a:pt x="21650" y="1219200"/>
                  </a:lnTo>
                  <a:lnTo>
                    <a:pt x="24861" y="1206500"/>
                  </a:lnTo>
                  <a:lnTo>
                    <a:pt x="28291" y="1181100"/>
                  </a:lnTo>
                  <a:lnTo>
                    <a:pt x="31939" y="1168400"/>
                  </a:lnTo>
                  <a:lnTo>
                    <a:pt x="35804" y="1143000"/>
                  </a:lnTo>
                  <a:lnTo>
                    <a:pt x="39887" y="1130300"/>
                  </a:lnTo>
                  <a:lnTo>
                    <a:pt x="44187" y="1117600"/>
                  </a:lnTo>
                  <a:lnTo>
                    <a:pt x="48702" y="1092200"/>
                  </a:lnTo>
                  <a:lnTo>
                    <a:pt x="53433" y="1079500"/>
                  </a:lnTo>
                  <a:lnTo>
                    <a:pt x="58378" y="1054100"/>
                  </a:lnTo>
                  <a:lnTo>
                    <a:pt x="63537" y="1041400"/>
                  </a:lnTo>
                  <a:lnTo>
                    <a:pt x="68910" y="1028700"/>
                  </a:lnTo>
                  <a:lnTo>
                    <a:pt x="74493" y="1003300"/>
                  </a:lnTo>
                  <a:lnTo>
                    <a:pt x="80289" y="990600"/>
                  </a:lnTo>
                  <a:lnTo>
                    <a:pt x="86295" y="977900"/>
                  </a:lnTo>
                  <a:lnTo>
                    <a:pt x="92511" y="952500"/>
                  </a:lnTo>
                  <a:lnTo>
                    <a:pt x="98935" y="939800"/>
                  </a:lnTo>
                  <a:lnTo>
                    <a:pt x="105567" y="927100"/>
                  </a:lnTo>
                  <a:lnTo>
                    <a:pt x="112406" y="901700"/>
                  </a:lnTo>
                  <a:lnTo>
                    <a:pt x="119451" y="889000"/>
                  </a:lnTo>
                  <a:lnTo>
                    <a:pt x="126700" y="876300"/>
                  </a:lnTo>
                  <a:lnTo>
                    <a:pt x="134152" y="850900"/>
                  </a:lnTo>
                  <a:lnTo>
                    <a:pt x="141807" y="838200"/>
                  </a:lnTo>
                  <a:lnTo>
                    <a:pt x="149664" y="825500"/>
                  </a:lnTo>
                  <a:lnTo>
                    <a:pt x="157719" y="812800"/>
                  </a:lnTo>
                  <a:lnTo>
                    <a:pt x="165974" y="787400"/>
                  </a:lnTo>
                  <a:lnTo>
                    <a:pt x="174427" y="774700"/>
                  </a:lnTo>
                  <a:lnTo>
                    <a:pt x="183077" y="762000"/>
                  </a:lnTo>
                  <a:lnTo>
                    <a:pt x="191920" y="749300"/>
                  </a:lnTo>
                  <a:lnTo>
                    <a:pt x="200957" y="723900"/>
                  </a:lnTo>
                  <a:lnTo>
                    <a:pt x="210188" y="711200"/>
                  </a:lnTo>
                  <a:lnTo>
                    <a:pt x="219609" y="698500"/>
                  </a:lnTo>
                  <a:lnTo>
                    <a:pt x="229219" y="685800"/>
                  </a:lnTo>
                  <a:lnTo>
                    <a:pt x="239017" y="660400"/>
                  </a:lnTo>
                  <a:lnTo>
                    <a:pt x="269526" y="622300"/>
                  </a:lnTo>
                  <a:lnTo>
                    <a:pt x="290778" y="596900"/>
                  </a:lnTo>
                  <a:lnTo>
                    <a:pt x="301674" y="571500"/>
                  </a:lnTo>
                  <a:lnTo>
                    <a:pt x="335414" y="533400"/>
                  </a:lnTo>
                  <a:lnTo>
                    <a:pt x="370703" y="495300"/>
                  </a:lnTo>
                  <a:lnTo>
                    <a:pt x="407494" y="457200"/>
                  </a:lnTo>
                  <a:lnTo>
                    <a:pt x="445736" y="419100"/>
                  </a:lnTo>
                  <a:lnTo>
                    <a:pt x="485375" y="381000"/>
                  </a:lnTo>
                  <a:lnTo>
                    <a:pt x="540312" y="330200"/>
                  </a:lnTo>
                  <a:lnTo>
                    <a:pt x="597508" y="279400"/>
                  </a:lnTo>
                  <a:lnTo>
                    <a:pt x="2358581" y="279400"/>
                  </a:lnTo>
                  <a:lnTo>
                    <a:pt x="2387453" y="304800"/>
                  </a:lnTo>
                  <a:lnTo>
                    <a:pt x="2443536" y="355600"/>
                  </a:lnTo>
                  <a:lnTo>
                    <a:pt x="2484080" y="393700"/>
                  </a:lnTo>
                  <a:lnTo>
                    <a:pt x="2523259" y="431800"/>
                  </a:lnTo>
                  <a:lnTo>
                    <a:pt x="2561021" y="469900"/>
                  </a:lnTo>
                  <a:lnTo>
                    <a:pt x="2597318" y="508000"/>
                  </a:lnTo>
                  <a:lnTo>
                    <a:pt x="2632097" y="546100"/>
                  </a:lnTo>
                  <a:lnTo>
                    <a:pt x="2665311" y="596900"/>
                  </a:lnTo>
                  <a:lnTo>
                    <a:pt x="2676028" y="609600"/>
                  </a:lnTo>
                  <a:lnTo>
                    <a:pt x="2707086" y="647700"/>
                  </a:lnTo>
                  <a:lnTo>
                    <a:pt x="2726870" y="685800"/>
                  </a:lnTo>
                  <a:lnTo>
                    <a:pt x="2736480" y="698500"/>
                  </a:lnTo>
                  <a:lnTo>
                    <a:pt x="2745901" y="711200"/>
                  </a:lnTo>
                  <a:lnTo>
                    <a:pt x="2755132" y="723900"/>
                  </a:lnTo>
                  <a:lnTo>
                    <a:pt x="2764169" y="749300"/>
                  </a:lnTo>
                  <a:lnTo>
                    <a:pt x="2773012" y="762000"/>
                  </a:lnTo>
                  <a:lnTo>
                    <a:pt x="2781662" y="774700"/>
                  </a:lnTo>
                  <a:lnTo>
                    <a:pt x="2790115" y="787400"/>
                  </a:lnTo>
                  <a:lnTo>
                    <a:pt x="2798370" y="812800"/>
                  </a:lnTo>
                  <a:lnTo>
                    <a:pt x="2806425" y="825500"/>
                  </a:lnTo>
                  <a:lnTo>
                    <a:pt x="2814282" y="838200"/>
                  </a:lnTo>
                  <a:lnTo>
                    <a:pt x="2821937" y="850900"/>
                  </a:lnTo>
                  <a:lnTo>
                    <a:pt x="2829389" y="876300"/>
                  </a:lnTo>
                  <a:lnTo>
                    <a:pt x="2836638" y="889000"/>
                  </a:lnTo>
                  <a:lnTo>
                    <a:pt x="2843683" y="901700"/>
                  </a:lnTo>
                  <a:lnTo>
                    <a:pt x="2850522" y="927100"/>
                  </a:lnTo>
                  <a:lnTo>
                    <a:pt x="2857154" y="939800"/>
                  </a:lnTo>
                  <a:lnTo>
                    <a:pt x="2863578" y="952500"/>
                  </a:lnTo>
                  <a:lnTo>
                    <a:pt x="2869794" y="977900"/>
                  </a:lnTo>
                  <a:lnTo>
                    <a:pt x="2875800" y="990600"/>
                  </a:lnTo>
                  <a:lnTo>
                    <a:pt x="2881596" y="1003300"/>
                  </a:lnTo>
                  <a:lnTo>
                    <a:pt x="2887180" y="1028700"/>
                  </a:lnTo>
                  <a:lnTo>
                    <a:pt x="2892552" y="1041400"/>
                  </a:lnTo>
                  <a:lnTo>
                    <a:pt x="2897712" y="1054100"/>
                  </a:lnTo>
                  <a:lnTo>
                    <a:pt x="2902656" y="1079500"/>
                  </a:lnTo>
                  <a:lnTo>
                    <a:pt x="2907387" y="1092200"/>
                  </a:lnTo>
                  <a:lnTo>
                    <a:pt x="2911903" y="1117600"/>
                  </a:lnTo>
                  <a:lnTo>
                    <a:pt x="2916202" y="1130300"/>
                  </a:lnTo>
                  <a:lnTo>
                    <a:pt x="2920285" y="1143000"/>
                  </a:lnTo>
                  <a:lnTo>
                    <a:pt x="2924150" y="1168400"/>
                  </a:lnTo>
                  <a:lnTo>
                    <a:pt x="2927799" y="1181100"/>
                  </a:lnTo>
                  <a:lnTo>
                    <a:pt x="2931229" y="1206500"/>
                  </a:lnTo>
                  <a:lnTo>
                    <a:pt x="2934439" y="1219200"/>
                  </a:lnTo>
                  <a:lnTo>
                    <a:pt x="2937431" y="1231900"/>
                  </a:lnTo>
                  <a:lnTo>
                    <a:pt x="2940202" y="1257300"/>
                  </a:lnTo>
                  <a:lnTo>
                    <a:pt x="2942754" y="1270000"/>
                  </a:lnTo>
                  <a:lnTo>
                    <a:pt x="2945085" y="1295400"/>
                  </a:lnTo>
                  <a:lnTo>
                    <a:pt x="2947195" y="1308100"/>
                  </a:lnTo>
                  <a:lnTo>
                    <a:pt x="2949083" y="1320800"/>
                  </a:lnTo>
                  <a:lnTo>
                    <a:pt x="2950751" y="1346200"/>
                  </a:lnTo>
                  <a:lnTo>
                    <a:pt x="2952196" y="1358900"/>
                  </a:lnTo>
                  <a:lnTo>
                    <a:pt x="2953420" y="1384300"/>
                  </a:lnTo>
                  <a:lnTo>
                    <a:pt x="2954421" y="1397000"/>
                  </a:lnTo>
                  <a:lnTo>
                    <a:pt x="2955200" y="1422400"/>
                  </a:lnTo>
                  <a:lnTo>
                    <a:pt x="2955756" y="1435100"/>
                  </a:lnTo>
                  <a:lnTo>
                    <a:pt x="2956090" y="1447800"/>
                  </a:lnTo>
                  <a:lnTo>
                    <a:pt x="2956090" y="1485900"/>
                  </a:lnTo>
                  <a:lnTo>
                    <a:pt x="2955756" y="1511300"/>
                  </a:lnTo>
                  <a:lnTo>
                    <a:pt x="2955200" y="1524000"/>
                  </a:lnTo>
                  <a:lnTo>
                    <a:pt x="2954421" y="1549400"/>
                  </a:lnTo>
                  <a:lnTo>
                    <a:pt x="2953420" y="1562100"/>
                  </a:lnTo>
                  <a:lnTo>
                    <a:pt x="2952196" y="1574800"/>
                  </a:lnTo>
                  <a:lnTo>
                    <a:pt x="2950751" y="1600200"/>
                  </a:lnTo>
                  <a:lnTo>
                    <a:pt x="2949084" y="1612900"/>
                  </a:lnTo>
                  <a:lnTo>
                    <a:pt x="2947195" y="1638300"/>
                  </a:lnTo>
                  <a:lnTo>
                    <a:pt x="2945085" y="1651000"/>
                  </a:lnTo>
                  <a:lnTo>
                    <a:pt x="2942754" y="1676400"/>
                  </a:lnTo>
                  <a:lnTo>
                    <a:pt x="2940202" y="1689100"/>
                  </a:lnTo>
                  <a:lnTo>
                    <a:pt x="2937431" y="1701800"/>
                  </a:lnTo>
                  <a:lnTo>
                    <a:pt x="2934439" y="1727200"/>
                  </a:lnTo>
                  <a:lnTo>
                    <a:pt x="2931229" y="1739900"/>
                  </a:lnTo>
                  <a:lnTo>
                    <a:pt x="2927799" y="1765300"/>
                  </a:lnTo>
                  <a:lnTo>
                    <a:pt x="2924151" y="1778000"/>
                  </a:lnTo>
                  <a:lnTo>
                    <a:pt x="2920285" y="1790700"/>
                  </a:lnTo>
                  <a:lnTo>
                    <a:pt x="2916203" y="1816100"/>
                  </a:lnTo>
                  <a:lnTo>
                    <a:pt x="2911903" y="1828800"/>
                  </a:lnTo>
                  <a:lnTo>
                    <a:pt x="2907387" y="1854200"/>
                  </a:lnTo>
                  <a:lnTo>
                    <a:pt x="2902657" y="1866900"/>
                  </a:lnTo>
                  <a:lnTo>
                    <a:pt x="2897712" y="1879600"/>
                  </a:lnTo>
                  <a:lnTo>
                    <a:pt x="2892552" y="1905000"/>
                  </a:lnTo>
                  <a:lnTo>
                    <a:pt x="2887180" y="1917700"/>
                  </a:lnTo>
                  <a:lnTo>
                    <a:pt x="2881596" y="1930400"/>
                  </a:lnTo>
                  <a:lnTo>
                    <a:pt x="2875801" y="1955800"/>
                  </a:lnTo>
                  <a:lnTo>
                    <a:pt x="2869794" y="1968500"/>
                  </a:lnTo>
                  <a:lnTo>
                    <a:pt x="2863578" y="1981200"/>
                  </a:lnTo>
                  <a:lnTo>
                    <a:pt x="2857154" y="2006600"/>
                  </a:lnTo>
                  <a:lnTo>
                    <a:pt x="2850522" y="2019300"/>
                  </a:lnTo>
                  <a:lnTo>
                    <a:pt x="2843683" y="2032000"/>
                  </a:lnTo>
                  <a:lnTo>
                    <a:pt x="2836638" y="2057400"/>
                  </a:lnTo>
                  <a:lnTo>
                    <a:pt x="2829390" y="2070100"/>
                  </a:lnTo>
                  <a:lnTo>
                    <a:pt x="2821938" y="2082800"/>
                  </a:lnTo>
                  <a:lnTo>
                    <a:pt x="2814282" y="2108200"/>
                  </a:lnTo>
                  <a:lnTo>
                    <a:pt x="2806425" y="2120900"/>
                  </a:lnTo>
                  <a:lnTo>
                    <a:pt x="2798370" y="2133600"/>
                  </a:lnTo>
                  <a:lnTo>
                    <a:pt x="2790115" y="2146300"/>
                  </a:lnTo>
                  <a:lnTo>
                    <a:pt x="2781662" y="2171700"/>
                  </a:lnTo>
                  <a:lnTo>
                    <a:pt x="2773013" y="2184400"/>
                  </a:lnTo>
                  <a:lnTo>
                    <a:pt x="2764169" y="2197100"/>
                  </a:lnTo>
                  <a:lnTo>
                    <a:pt x="2755132" y="2209800"/>
                  </a:lnTo>
                  <a:lnTo>
                    <a:pt x="2745902" y="2235200"/>
                  </a:lnTo>
                  <a:lnTo>
                    <a:pt x="2736480" y="2247900"/>
                  </a:lnTo>
                  <a:lnTo>
                    <a:pt x="2726870" y="2260600"/>
                  </a:lnTo>
                  <a:lnTo>
                    <a:pt x="2717073" y="2273300"/>
                  </a:lnTo>
                  <a:lnTo>
                    <a:pt x="2707087" y="2298700"/>
                  </a:lnTo>
                  <a:lnTo>
                    <a:pt x="2676028" y="2336800"/>
                  </a:lnTo>
                  <a:lnTo>
                    <a:pt x="2643344" y="2374900"/>
                  </a:lnTo>
                  <a:lnTo>
                    <a:pt x="2632097" y="2400300"/>
                  </a:lnTo>
                  <a:lnTo>
                    <a:pt x="2597318" y="2438400"/>
                  </a:lnTo>
                  <a:lnTo>
                    <a:pt x="2561021" y="2476500"/>
                  </a:lnTo>
                  <a:lnTo>
                    <a:pt x="2523259" y="2514600"/>
                  </a:lnTo>
                  <a:lnTo>
                    <a:pt x="2484080" y="2552700"/>
                  </a:lnTo>
                  <a:lnTo>
                    <a:pt x="2429729" y="2603500"/>
                  </a:lnTo>
                  <a:lnTo>
                    <a:pt x="2415777" y="2616200"/>
                  </a:lnTo>
                  <a:close/>
                </a:path>
              </a:pathLst>
            </a:custGeom>
            <a:solidFill>
              <a:srgbClr val="9DB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712297" y="8288552"/>
              <a:ext cx="7576184" cy="1998980"/>
            </a:xfrm>
            <a:custGeom>
              <a:avLst/>
              <a:gdLst/>
              <a:ahLst/>
              <a:cxnLst/>
              <a:rect l="l" t="t" r="r" b="b"/>
              <a:pathLst>
                <a:path w="7576184" h="1998979">
                  <a:moveTo>
                    <a:pt x="7575690" y="699668"/>
                  </a:moveTo>
                  <a:lnTo>
                    <a:pt x="1093127" y="699668"/>
                  </a:lnTo>
                  <a:lnTo>
                    <a:pt x="1044968" y="703008"/>
                  </a:lnTo>
                  <a:lnTo>
                    <a:pt x="998093" y="712825"/>
                  </a:lnTo>
                  <a:lnTo>
                    <a:pt x="953160" y="728814"/>
                  </a:lnTo>
                  <a:lnTo>
                    <a:pt x="910818" y="750658"/>
                  </a:lnTo>
                  <a:lnTo>
                    <a:pt x="871740" y="778052"/>
                  </a:lnTo>
                  <a:lnTo>
                    <a:pt x="836587" y="810691"/>
                  </a:lnTo>
                  <a:lnTo>
                    <a:pt x="806005" y="848271"/>
                  </a:lnTo>
                  <a:lnTo>
                    <a:pt x="0" y="1998446"/>
                  </a:lnTo>
                  <a:lnTo>
                    <a:pt x="4279366" y="1998446"/>
                  </a:lnTo>
                  <a:lnTo>
                    <a:pt x="4422775" y="1998446"/>
                  </a:lnTo>
                  <a:lnTo>
                    <a:pt x="6030138" y="1998446"/>
                  </a:lnTo>
                  <a:lnTo>
                    <a:pt x="6173559" y="1998446"/>
                  </a:lnTo>
                  <a:lnTo>
                    <a:pt x="7575690" y="1998446"/>
                  </a:lnTo>
                  <a:lnTo>
                    <a:pt x="7575690" y="699668"/>
                  </a:lnTo>
                  <a:close/>
                </a:path>
                <a:path w="7576184" h="1998979">
                  <a:moveTo>
                    <a:pt x="7575690" y="339445"/>
                  </a:moveTo>
                  <a:lnTo>
                    <a:pt x="7570368" y="332524"/>
                  </a:lnTo>
                  <a:lnTo>
                    <a:pt x="7547381" y="309613"/>
                  </a:lnTo>
                  <a:lnTo>
                    <a:pt x="7518489" y="292963"/>
                  </a:lnTo>
                  <a:lnTo>
                    <a:pt x="7481367" y="286537"/>
                  </a:lnTo>
                  <a:lnTo>
                    <a:pt x="7444232" y="292963"/>
                  </a:lnTo>
                  <a:lnTo>
                    <a:pt x="7415352" y="309613"/>
                  </a:lnTo>
                  <a:lnTo>
                    <a:pt x="7392365" y="332524"/>
                  </a:lnTo>
                  <a:lnTo>
                    <a:pt x="7356399" y="379437"/>
                  </a:lnTo>
                  <a:lnTo>
                    <a:pt x="7338936" y="397510"/>
                  </a:lnTo>
                  <a:lnTo>
                    <a:pt x="7318540" y="409867"/>
                  </a:lnTo>
                  <a:lnTo>
                    <a:pt x="7293153" y="414451"/>
                  </a:lnTo>
                  <a:lnTo>
                    <a:pt x="7267778" y="409867"/>
                  </a:lnTo>
                  <a:lnTo>
                    <a:pt x="7247369" y="397510"/>
                  </a:lnTo>
                  <a:lnTo>
                    <a:pt x="7229919" y="379425"/>
                  </a:lnTo>
                  <a:lnTo>
                    <a:pt x="7193940" y="332524"/>
                  </a:lnTo>
                  <a:lnTo>
                    <a:pt x="7170953" y="309613"/>
                  </a:lnTo>
                  <a:lnTo>
                    <a:pt x="7142061" y="292963"/>
                  </a:lnTo>
                  <a:lnTo>
                    <a:pt x="7104939" y="286537"/>
                  </a:lnTo>
                  <a:lnTo>
                    <a:pt x="7067804" y="292963"/>
                  </a:lnTo>
                  <a:lnTo>
                    <a:pt x="7038924" y="309613"/>
                  </a:lnTo>
                  <a:lnTo>
                    <a:pt x="7015950" y="332524"/>
                  </a:lnTo>
                  <a:lnTo>
                    <a:pt x="6979971" y="379437"/>
                  </a:lnTo>
                  <a:lnTo>
                    <a:pt x="6962521" y="397510"/>
                  </a:lnTo>
                  <a:lnTo>
                    <a:pt x="6942125" y="409867"/>
                  </a:lnTo>
                  <a:lnTo>
                    <a:pt x="6916750" y="414451"/>
                  </a:lnTo>
                  <a:lnTo>
                    <a:pt x="6891363" y="409867"/>
                  </a:lnTo>
                  <a:lnTo>
                    <a:pt x="6870967" y="397510"/>
                  </a:lnTo>
                  <a:lnTo>
                    <a:pt x="6853517" y="379437"/>
                  </a:lnTo>
                  <a:lnTo>
                    <a:pt x="6817538" y="332524"/>
                  </a:lnTo>
                  <a:lnTo>
                    <a:pt x="6794551" y="309613"/>
                  </a:lnTo>
                  <a:lnTo>
                    <a:pt x="6765671" y="292963"/>
                  </a:lnTo>
                  <a:lnTo>
                    <a:pt x="6728536" y="286537"/>
                  </a:lnTo>
                  <a:lnTo>
                    <a:pt x="6691414" y="292963"/>
                  </a:lnTo>
                  <a:lnTo>
                    <a:pt x="6662521" y="309613"/>
                  </a:lnTo>
                  <a:lnTo>
                    <a:pt x="6639534" y="332524"/>
                  </a:lnTo>
                  <a:lnTo>
                    <a:pt x="6603568" y="379437"/>
                  </a:lnTo>
                  <a:lnTo>
                    <a:pt x="6586106" y="397510"/>
                  </a:lnTo>
                  <a:lnTo>
                    <a:pt x="6565709" y="409867"/>
                  </a:lnTo>
                  <a:lnTo>
                    <a:pt x="6540335" y="414451"/>
                  </a:lnTo>
                  <a:lnTo>
                    <a:pt x="6514947" y="409867"/>
                  </a:lnTo>
                  <a:lnTo>
                    <a:pt x="6494551" y="397510"/>
                  </a:lnTo>
                  <a:lnTo>
                    <a:pt x="6477089" y="379425"/>
                  </a:lnTo>
                  <a:lnTo>
                    <a:pt x="6441110" y="332524"/>
                  </a:lnTo>
                  <a:lnTo>
                    <a:pt x="6418123" y="309613"/>
                  </a:lnTo>
                  <a:lnTo>
                    <a:pt x="6389230" y="292963"/>
                  </a:lnTo>
                  <a:lnTo>
                    <a:pt x="6352095" y="286537"/>
                  </a:lnTo>
                  <a:lnTo>
                    <a:pt x="6314960" y="292963"/>
                  </a:lnTo>
                  <a:lnTo>
                    <a:pt x="6286081" y="309613"/>
                  </a:lnTo>
                  <a:lnTo>
                    <a:pt x="6263094" y="332524"/>
                  </a:lnTo>
                  <a:lnTo>
                    <a:pt x="6227115" y="379425"/>
                  </a:lnTo>
                  <a:lnTo>
                    <a:pt x="6209652" y="397510"/>
                  </a:lnTo>
                  <a:lnTo>
                    <a:pt x="6189243" y="409867"/>
                  </a:lnTo>
                  <a:lnTo>
                    <a:pt x="6163869" y="414451"/>
                  </a:lnTo>
                  <a:lnTo>
                    <a:pt x="6138481" y="409867"/>
                  </a:lnTo>
                  <a:lnTo>
                    <a:pt x="6118085" y="397510"/>
                  </a:lnTo>
                  <a:lnTo>
                    <a:pt x="6100623" y="379437"/>
                  </a:lnTo>
                  <a:lnTo>
                    <a:pt x="6064643" y="332524"/>
                  </a:lnTo>
                  <a:lnTo>
                    <a:pt x="6041656" y="309613"/>
                  </a:lnTo>
                  <a:lnTo>
                    <a:pt x="6012764" y="292963"/>
                  </a:lnTo>
                  <a:lnTo>
                    <a:pt x="5975629" y="286537"/>
                  </a:lnTo>
                  <a:lnTo>
                    <a:pt x="5938507" y="292963"/>
                  </a:lnTo>
                  <a:lnTo>
                    <a:pt x="5909615" y="309613"/>
                  </a:lnTo>
                  <a:lnTo>
                    <a:pt x="5886628" y="332524"/>
                  </a:lnTo>
                  <a:lnTo>
                    <a:pt x="5850648" y="379425"/>
                  </a:lnTo>
                  <a:lnTo>
                    <a:pt x="5833186" y="397510"/>
                  </a:lnTo>
                  <a:lnTo>
                    <a:pt x="5812777" y="409867"/>
                  </a:lnTo>
                  <a:lnTo>
                    <a:pt x="5787402" y="414451"/>
                  </a:lnTo>
                  <a:lnTo>
                    <a:pt x="5762015" y="409867"/>
                  </a:lnTo>
                  <a:lnTo>
                    <a:pt x="5741606" y="397510"/>
                  </a:lnTo>
                  <a:lnTo>
                    <a:pt x="5724144" y="379425"/>
                  </a:lnTo>
                  <a:lnTo>
                    <a:pt x="5688152" y="332524"/>
                  </a:lnTo>
                  <a:lnTo>
                    <a:pt x="5665165" y="309613"/>
                  </a:lnTo>
                  <a:lnTo>
                    <a:pt x="5636272" y="292963"/>
                  </a:lnTo>
                  <a:lnTo>
                    <a:pt x="5599138" y="286537"/>
                  </a:lnTo>
                  <a:lnTo>
                    <a:pt x="5561990" y="292963"/>
                  </a:lnTo>
                  <a:lnTo>
                    <a:pt x="5533098" y="309613"/>
                  </a:lnTo>
                  <a:lnTo>
                    <a:pt x="5510111" y="332524"/>
                  </a:lnTo>
                  <a:lnTo>
                    <a:pt x="5474119" y="379425"/>
                  </a:lnTo>
                  <a:lnTo>
                    <a:pt x="5456656" y="397510"/>
                  </a:lnTo>
                  <a:lnTo>
                    <a:pt x="5436247" y="409867"/>
                  </a:lnTo>
                  <a:lnTo>
                    <a:pt x="5410860" y="414451"/>
                  </a:lnTo>
                  <a:lnTo>
                    <a:pt x="5410860" y="449986"/>
                  </a:lnTo>
                  <a:lnTo>
                    <a:pt x="5448008" y="443560"/>
                  </a:lnTo>
                  <a:lnTo>
                    <a:pt x="5476900" y="426897"/>
                  </a:lnTo>
                  <a:lnTo>
                    <a:pt x="5499887" y="403999"/>
                  </a:lnTo>
                  <a:lnTo>
                    <a:pt x="5535879" y="357085"/>
                  </a:lnTo>
                  <a:lnTo>
                    <a:pt x="5553341" y="339013"/>
                  </a:lnTo>
                  <a:lnTo>
                    <a:pt x="5573750" y="326644"/>
                  </a:lnTo>
                  <a:lnTo>
                    <a:pt x="5599138" y="322072"/>
                  </a:lnTo>
                  <a:lnTo>
                    <a:pt x="5624525" y="326644"/>
                  </a:lnTo>
                  <a:lnTo>
                    <a:pt x="5644921" y="339013"/>
                  </a:lnTo>
                  <a:lnTo>
                    <a:pt x="5662396" y="357085"/>
                  </a:lnTo>
                  <a:lnTo>
                    <a:pt x="5698375" y="403999"/>
                  </a:lnTo>
                  <a:lnTo>
                    <a:pt x="5721362" y="426897"/>
                  </a:lnTo>
                  <a:lnTo>
                    <a:pt x="5750268" y="443560"/>
                  </a:lnTo>
                  <a:lnTo>
                    <a:pt x="5787402" y="449986"/>
                  </a:lnTo>
                  <a:lnTo>
                    <a:pt x="5824537" y="443547"/>
                  </a:lnTo>
                  <a:lnTo>
                    <a:pt x="5853430" y="426897"/>
                  </a:lnTo>
                  <a:lnTo>
                    <a:pt x="5876417" y="403987"/>
                  </a:lnTo>
                  <a:lnTo>
                    <a:pt x="5912396" y="357085"/>
                  </a:lnTo>
                  <a:lnTo>
                    <a:pt x="5929858" y="339013"/>
                  </a:lnTo>
                  <a:lnTo>
                    <a:pt x="5950255" y="326644"/>
                  </a:lnTo>
                  <a:lnTo>
                    <a:pt x="5975629" y="322072"/>
                  </a:lnTo>
                  <a:lnTo>
                    <a:pt x="6001016" y="326644"/>
                  </a:lnTo>
                  <a:lnTo>
                    <a:pt x="6021413" y="339013"/>
                  </a:lnTo>
                  <a:lnTo>
                    <a:pt x="6038875" y="357085"/>
                  </a:lnTo>
                  <a:lnTo>
                    <a:pt x="6074854" y="403999"/>
                  </a:lnTo>
                  <a:lnTo>
                    <a:pt x="6097841" y="426897"/>
                  </a:lnTo>
                  <a:lnTo>
                    <a:pt x="6126734" y="443560"/>
                  </a:lnTo>
                  <a:lnTo>
                    <a:pt x="6163869" y="449986"/>
                  </a:lnTo>
                  <a:lnTo>
                    <a:pt x="6201003" y="443547"/>
                  </a:lnTo>
                  <a:lnTo>
                    <a:pt x="6229896" y="426897"/>
                  </a:lnTo>
                  <a:lnTo>
                    <a:pt x="6252883" y="403987"/>
                  </a:lnTo>
                  <a:lnTo>
                    <a:pt x="6288862" y="357085"/>
                  </a:lnTo>
                  <a:lnTo>
                    <a:pt x="6306324" y="339013"/>
                  </a:lnTo>
                  <a:lnTo>
                    <a:pt x="6326721" y="326644"/>
                  </a:lnTo>
                  <a:lnTo>
                    <a:pt x="6352095" y="322072"/>
                  </a:lnTo>
                  <a:lnTo>
                    <a:pt x="6377483" y="326644"/>
                  </a:lnTo>
                  <a:lnTo>
                    <a:pt x="6397879" y="339013"/>
                  </a:lnTo>
                  <a:lnTo>
                    <a:pt x="6415341" y="357085"/>
                  </a:lnTo>
                  <a:lnTo>
                    <a:pt x="6451320" y="403987"/>
                  </a:lnTo>
                  <a:lnTo>
                    <a:pt x="6474307" y="426897"/>
                  </a:lnTo>
                  <a:lnTo>
                    <a:pt x="6503200" y="443547"/>
                  </a:lnTo>
                  <a:lnTo>
                    <a:pt x="6540335" y="449986"/>
                  </a:lnTo>
                  <a:lnTo>
                    <a:pt x="6577457" y="443547"/>
                  </a:lnTo>
                  <a:lnTo>
                    <a:pt x="6606349" y="426897"/>
                  </a:lnTo>
                  <a:lnTo>
                    <a:pt x="6629324" y="403987"/>
                  </a:lnTo>
                  <a:lnTo>
                    <a:pt x="6665303" y="357085"/>
                  </a:lnTo>
                  <a:lnTo>
                    <a:pt x="6682765" y="339013"/>
                  </a:lnTo>
                  <a:lnTo>
                    <a:pt x="6703161" y="326644"/>
                  </a:lnTo>
                  <a:lnTo>
                    <a:pt x="6728536" y="322072"/>
                  </a:lnTo>
                  <a:lnTo>
                    <a:pt x="6753923" y="326644"/>
                  </a:lnTo>
                  <a:lnTo>
                    <a:pt x="6774320" y="339013"/>
                  </a:lnTo>
                  <a:lnTo>
                    <a:pt x="6791769" y="357085"/>
                  </a:lnTo>
                  <a:lnTo>
                    <a:pt x="6827748" y="403987"/>
                  </a:lnTo>
                  <a:lnTo>
                    <a:pt x="6850735" y="426897"/>
                  </a:lnTo>
                  <a:lnTo>
                    <a:pt x="6879615" y="443547"/>
                  </a:lnTo>
                  <a:lnTo>
                    <a:pt x="6916750" y="449986"/>
                  </a:lnTo>
                  <a:lnTo>
                    <a:pt x="6953872" y="443547"/>
                  </a:lnTo>
                  <a:lnTo>
                    <a:pt x="6982752" y="426897"/>
                  </a:lnTo>
                  <a:lnTo>
                    <a:pt x="7005739" y="403987"/>
                  </a:lnTo>
                  <a:lnTo>
                    <a:pt x="7041705" y="357085"/>
                  </a:lnTo>
                  <a:lnTo>
                    <a:pt x="7059168" y="339013"/>
                  </a:lnTo>
                  <a:lnTo>
                    <a:pt x="7079564" y="326644"/>
                  </a:lnTo>
                  <a:lnTo>
                    <a:pt x="7104939" y="322072"/>
                  </a:lnTo>
                  <a:lnTo>
                    <a:pt x="7130313" y="326644"/>
                  </a:lnTo>
                  <a:lnTo>
                    <a:pt x="7150709" y="339013"/>
                  </a:lnTo>
                  <a:lnTo>
                    <a:pt x="7168172" y="357085"/>
                  </a:lnTo>
                  <a:lnTo>
                    <a:pt x="7204151" y="403987"/>
                  </a:lnTo>
                  <a:lnTo>
                    <a:pt x="7227138" y="426897"/>
                  </a:lnTo>
                  <a:lnTo>
                    <a:pt x="7256031" y="443547"/>
                  </a:lnTo>
                  <a:lnTo>
                    <a:pt x="7293165" y="449986"/>
                  </a:lnTo>
                  <a:lnTo>
                    <a:pt x="7330287" y="443547"/>
                  </a:lnTo>
                  <a:lnTo>
                    <a:pt x="7359180" y="426897"/>
                  </a:lnTo>
                  <a:lnTo>
                    <a:pt x="7382167" y="403987"/>
                  </a:lnTo>
                  <a:lnTo>
                    <a:pt x="7418133" y="357085"/>
                  </a:lnTo>
                  <a:lnTo>
                    <a:pt x="7435596" y="339013"/>
                  </a:lnTo>
                  <a:lnTo>
                    <a:pt x="7455992" y="326644"/>
                  </a:lnTo>
                  <a:lnTo>
                    <a:pt x="7481367" y="322072"/>
                  </a:lnTo>
                  <a:lnTo>
                    <a:pt x="7506754" y="326644"/>
                  </a:lnTo>
                  <a:lnTo>
                    <a:pt x="7527150" y="339013"/>
                  </a:lnTo>
                  <a:lnTo>
                    <a:pt x="7544613" y="357085"/>
                  </a:lnTo>
                  <a:lnTo>
                    <a:pt x="7575690" y="397637"/>
                  </a:lnTo>
                  <a:lnTo>
                    <a:pt x="7575690" y="339445"/>
                  </a:lnTo>
                  <a:close/>
                </a:path>
                <a:path w="7576184" h="1998979">
                  <a:moveTo>
                    <a:pt x="7575690" y="52908"/>
                  </a:moveTo>
                  <a:lnTo>
                    <a:pt x="7570368" y="45986"/>
                  </a:lnTo>
                  <a:lnTo>
                    <a:pt x="7547381" y="23075"/>
                  </a:lnTo>
                  <a:lnTo>
                    <a:pt x="7518489" y="6426"/>
                  </a:lnTo>
                  <a:lnTo>
                    <a:pt x="7481367" y="0"/>
                  </a:lnTo>
                  <a:lnTo>
                    <a:pt x="7444232" y="6426"/>
                  </a:lnTo>
                  <a:lnTo>
                    <a:pt x="7415352" y="23075"/>
                  </a:lnTo>
                  <a:lnTo>
                    <a:pt x="7392365" y="45986"/>
                  </a:lnTo>
                  <a:lnTo>
                    <a:pt x="7356399" y="92900"/>
                  </a:lnTo>
                  <a:lnTo>
                    <a:pt x="7338936" y="110972"/>
                  </a:lnTo>
                  <a:lnTo>
                    <a:pt x="7318540" y="123329"/>
                  </a:lnTo>
                  <a:lnTo>
                    <a:pt x="7293153" y="127914"/>
                  </a:lnTo>
                  <a:lnTo>
                    <a:pt x="7267778" y="123329"/>
                  </a:lnTo>
                  <a:lnTo>
                    <a:pt x="7247369" y="110959"/>
                  </a:lnTo>
                  <a:lnTo>
                    <a:pt x="7229919" y="92887"/>
                  </a:lnTo>
                  <a:lnTo>
                    <a:pt x="7193940" y="45986"/>
                  </a:lnTo>
                  <a:lnTo>
                    <a:pt x="7170953" y="23075"/>
                  </a:lnTo>
                  <a:lnTo>
                    <a:pt x="7142061" y="6426"/>
                  </a:lnTo>
                  <a:lnTo>
                    <a:pt x="7104939" y="0"/>
                  </a:lnTo>
                  <a:lnTo>
                    <a:pt x="7067804" y="6426"/>
                  </a:lnTo>
                  <a:lnTo>
                    <a:pt x="7038924" y="23075"/>
                  </a:lnTo>
                  <a:lnTo>
                    <a:pt x="7015950" y="45986"/>
                  </a:lnTo>
                  <a:lnTo>
                    <a:pt x="6979971" y="92900"/>
                  </a:lnTo>
                  <a:lnTo>
                    <a:pt x="6962521" y="110972"/>
                  </a:lnTo>
                  <a:lnTo>
                    <a:pt x="6942125" y="123329"/>
                  </a:lnTo>
                  <a:lnTo>
                    <a:pt x="6916750" y="127914"/>
                  </a:lnTo>
                  <a:lnTo>
                    <a:pt x="6891363" y="123329"/>
                  </a:lnTo>
                  <a:lnTo>
                    <a:pt x="6870967" y="110972"/>
                  </a:lnTo>
                  <a:lnTo>
                    <a:pt x="6853517" y="92900"/>
                  </a:lnTo>
                  <a:lnTo>
                    <a:pt x="6817538" y="45986"/>
                  </a:lnTo>
                  <a:lnTo>
                    <a:pt x="6794551" y="23075"/>
                  </a:lnTo>
                  <a:lnTo>
                    <a:pt x="6765671" y="6426"/>
                  </a:lnTo>
                  <a:lnTo>
                    <a:pt x="6728536" y="0"/>
                  </a:lnTo>
                  <a:lnTo>
                    <a:pt x="6691414" y="6426"/>
                  </a:lnTo>
                  <a:lnTo>
                    <a:pt x="6662521" y="23075"/>
                  </a:lnTo>
                  <a:lnTo>
                    <a:pt x="6639534" y="45986"/>
                  </a:lnTo>
                  <a:lnTo>
                    <a:pt x="6603568" y="92900"/>
                  </a:lnTo>
                  <a:lnTo>
                    <a:pt x="6586106" y="110972"/>
                  </a:lnTo>
                  <a:lnTo>
                    <a:pt x="6565709" y="123329"/>
                  </a:lnTo>
                  <a:lnTo>
                    <a:pt x="6540335" y="127914"/>
                  </a:lnTo>
                  <a:lnTo>
                    <a:pt x="6514947" y="123329"/>
                  </a:lnTo>
                  <a:lnTo>
                    <a:pt x="6494551" y="110959"/>
                  </a:lnTo>
                  <a:lnTo>
                    <a:pt x="6477089" y="92887"/>
                  </a:lnTo>
                  <a:lnTo>
                    <a:pt x="6441110" y="45986"/>
                  </a:lnTo>
                  <a:lnTo>
                    <a:pt x="6418123" y="23075"/>
                  </a:lnTo>
                  <a:lnTo>
                    <a:pt x="6389230" y="6426"/>
                  </a:lnTo>
                  <a:lnTo>
                    <a:pt x="6352095" y="0"/>
                  </a:lnTo>
                  <a:lnTo>
                    <a:pt x="6314960" y="6426"/>
                  </a:lnTo>
                  <a:lnTo>
                    <a:pt x="6286081" y="23075"/>
                  </a:lnTo>
                  <a:lnTo>
                    <a:pt x="6263094" y="45986"/>
                  </a:lnTo>
                  <a:lnTo>
                    <a:pt x="6227115" y="92887"/>
                  </a:lnTo>
                  <a:lnTo>
                    <a:pt x="6209652" y="110959"/>
                  </a:lnTo>
                  <a:lnTo>
                    <a:pt x="6189243" y="123329"/>
                  </a:lnTo>
                  <a:lnTo>
                    <a:pt x="6163869" y="127914"/>
                  </a:lnTo>
                  <a:lnTo>
                    <a:pt x="6138481" y="123329"/>
                  </a:lnTo>
                  <a:lnTo>
                    <a:pt x="6118085" y="110972"/>
                  </a:lnTo>
                  <a:lnTo>
                    <a:pt x="6100623" y="92900"/>
                  </a:lnTo>
                  <a:lnTo>
                    <a:pt x="6064643" y="45986"/>
                  </a:lnTo>
                  <a:lnTo>
                    <a:pt x="6041656" y="23075"/>
                  </a:lnTo>
                  <a:lnTo>
                    <a:pt x="6012764" y="6426"/>
                  </a:lnTo>
                  <a:lnTo>
                    <a:pt x="5975629" y="0"/>
                  </a:lnTo>
                  <a:lnTo>
                    <a:pt x="5938507" y="6426"/>
                  </a:lnTo>
                  <a:lnTo>
                    <a:pt x="5909615" y="23075"/>
                  </a:lnTo>
                  <a:lnTo>
                    <a:pt x="5886628" y="45986"/>
                  </a:lnTo>
                  <a:lnTo>
                    <a:pt x="5850648" y="92887"/>
                  </a:lnTo>
                  <a:lnTo>
                    <a:pt x="5833186" y="110959"/>
                  </a:lnTo>
                  <a:lnTo>
                    <a:pt x="5812777" y="123329"/>
                  </a:lnTo>
                  <a:lnTo>
                    <a:pt x="5787402" y="127914"/>
                  </a:lnTo>
                  <a:lnTo>
                    <a:pt x="5762015" y="123329"/>
                  </a:lnTo>
                  <a:lnTo>
                    <a:pt x="5741606" y="110959"/>
                  </a:lnTo>
                  <a:lnTo>
                    <a:pt x="5724144" y="92887"/>
                  </a:lnTo>
                  <a:lnTo>
                    <a:pt x="5688152" y="45986"/>
                  </a:lnTo>
                  <a:lnTo>
                    <a:pt x="5665165" y="23075"/>
                  </a:lnTo>
                  <a:lnTo>
                    <a:pt x="5636272" y="6426"/>
                  </a:lnTo>
                  <a:lnTo>
                    <a:pt x="5599138" y="0"/>
                  </a:lnTo>
                  <a:lnTo>
                    <a:pt x="5561990" y="6426"/>
                  </a:lnTo>
                  <a:lnTo>
                    <a:pt x="5533098" y="23075"/>
                  </a:lnTo>
                  <a:lnTo>
                    <a:pt x="5510111" y="45986"/>
                  </a:lnTo>
                  <a:lnTo>
                    <a:pt x="5474119" y="92887"/>
                  </a:lnTo>
                  <a:lnTo>
                    <a:pt x="5456656" y="110959"/>
                  </a:lnTo>
                  <a:lnTo>
                    <a:pt x="5436247" y="123329"/>
                  </a:lnTo>
                  <a:lnTo>
                    <a:pt x="5410860" y="127914"/>
                  </a:lnTo>
                  <a:lnTo>
                    <a:pt x="5410860" y="163449"/>
                  </a:lnTo>
                  <a:lnTo>
                    <a:pt x="5448008" y="157010"/>
                  </a:lnTo>
                  <a:lnTo>
                    <a:pt x="5476900" y="140360"/>
                  </a:lnTo>
                  <a:lnTo>
                    <a:pt x="5499887" y="117462"/>
                  </a:lnTo>
                  <a:lnTo>
                    <a:pt x="5535879" y="70548"/>
                  </a:lnTo>
                  <a:lnTo>
                    <a:pt x="5553341" y="52476"/>
                  </a:lnTo>
                  <a:lnTo>
                    <a:pt x="5573750" y="40106"/>
                  </a:lnTo>
                  <a:lnTo>
                    <a:pt x="5599138" y="35534"/>
                  </a:lnTo>
                  <a:lnTo>
                    <a:pt x="5624525" y="40106"/>
                  </a:lnTo>
                  <a:lnTo>
                    <a:pt x="5644921" y="52476"/>
                  </a:lnTo>
                  <a:lnTo>
                    <a:pt x="5662396" y="70548"/>
                  </a:lnTo>
                  <a:lnTo>
                    <a:pt x="5698375" y="117462"/>
                  </a:lnTo>
                  <a:lnTo>
                    <a:pt x="5721362" y="140360"/>
                  </a:lnTo>
                  <a:lnTo>
                    <a:pt x="5750268" y="157010"/>
                  </a:lnTo>
                  <a:lnTo>
                    <a:pt x="5787402" y="163449"/>
                  </a:lnTo>
                  <a:lnTo>
                    <a:pt x="5824537" y="157010"/>
                  </a:lnTo>
                  <a:lnTo>
                    <a:pt x="5853430" y="140360"/>
                  </a:lnTo>
                  <a:lnTo>
                    <a:pt x="5876417" y="117449"/>
                  </a:lnTo>
                  <a:lnTo>
                    <a:pt x="5912396" y="70548"/>
                  </a:lnTo>
                  <a:lnTo>
                    <a:pt x="5929858" y="52476"/>
                  </a:lnTo>
                  <a:lnTo>
                    <a:pt x="5950255" y="40106"/>
                  </a:lnTo>
                  <a:lnTo>
                    <a:pt x="5975629" y="35534"/>
                  </a:lnTo>
                  <a:lnTo>
                    <a:pt x="6001016" y="40106"/>
                  </a:lnTo>
                  <a:lnTo>
                    <a:pt x="6021413" y="52476"/>
                  </a:lnTo>
                  <a:lnTo>
                    <a:pt x="6038875" y="70548"/>
                  </a:lnTo>
                  <a:lnTo>
                    <a:pt x="6074854" y="117462"/>
                  </a:lnTo>
                  <a:lnTo>
                    <a:pt x="6097841" y="140360"/>
                  </a:lnTo>
                  <a:lnTo>
                    <a:pt x="6126734" y="157010"/>
                  </a:lnTo>
                  <a:lnTo>
                    <a:pt x="6163869" y="163449"/>
                  </a:lnTo>
                  <a:lnTo>
                    <a:pt x="6201003" y="157010"/>
                  </a:lnTo>
                  <a:lnTo>
                    <a:pt x="6229896" y="140360"/>
                  </a:lnTo>
                  <a:lnTo>
                    <a:pt x="6252883" y="117449"/>
                  </a:lnTo>
                  <a:lnTo>
                    <a:pt x="6288862" y="70548"/>
                  </a:lnTo>
                  <a:lnTo>
                    <a:pt x="6306324" y="52476"/>
                  </a:lnTo>
                  <a:lnTo>
                    <a:pt x="6326721" y="40106"/>
                  </a:lnTo>
                  <a:lnTo>
                    <a:pt x="6352095" y="35534"/>
                  </a:lnTo>
                  <a:lnTo>
                    <a:pt x="6377483" y="40106"/>
                  </a:lnTo>
                  <a:lnTo>
                    <a:pt x="6397879" y="52476"/>
                  </a:lnTo>
                  <a:lnTo>
                    <a:pt x="6415341" y="70548"/>
                  </a:lnTo>
                  <a:lnTo>
                    <a:pt x="6451320" y="117449"/>
                  </a:lnTo>
                  <a:lnTo>
                    <a:pt x="6474307" y="140360"/>
                  </a:lnTo>
                  <a:lnTo>
                    <a:pt x="6503200" y="157010"/>
                  </a:lnTo>
                  <a:lnTo>
                    <a:pt x="6540335" y="163449"/>
                  </a:lnTo>
                  <a:lnTo>
                    <a:pt x="6577457" y="157010"/>
                  </a:lnTo>
                  <a:lnTo>
                    <a:pt x="6606349" y="140360"/>
                  </a:lnTo>
                  <a:lnTo>
                    <a:pt x="6629324" y="117449"/>
                  </a:lnTo>
                  <a:lnTo>
                    <a:pt x="6665303" y="70548"/>
                  </a:lnTo>
                  <a:lnTo>
                    <a:pt x="6682765" y="52476"/>
                  </a:lnTo>
                  <a:lnTo>
                    <a:pt x="6703161" y="40106"/>
                  </a:lnTo>
                  <a:lnTo>
                    <a:pt x="6728536" y="35534"/>
                  </a:lnTo>
                  <a:lnTo>
                    <a:pt x="6753923" y="40106"/>
                  </a:lnTo>
                  <a:lnTo>
                    <a:pt x="6774320" y="52476"/>
                  </a:lnTo>
                  <a:lnTo>
                    <a:pt x="6791769" y="70548"/>
                  </a:lnTo>
                  <a:lnTo>
                    <a:pt x="6827748" y="117449"/>
                  </a:lnTo>
                  <a:lnTo>
                    <a:pt x="6850735" y="140360"/>
                  </a:lnTo>
                  <a:lnTo>
                    <a:pt x="6879615" y="157010"/>
                  </a:lnTo>
                  <a:lnTo>
                    <a:pt x="6916750" y="163449"/>
                  </a:lnTo>
                  <a:lnTo>
                    <a:pt x="6953872" y="157010"/>
                  </a:lnTo>
                  <a:lnTo>
                    <a:pt x="6982752" y="140360"/>
                  </a:lnTo>
                  <a:lnTo>
                    <a:pt x="7005739" y="117449"/>
                  </a:lnTo>
                  <a:lnTo>
                    <a:pt x="7041705" y="70548"/>
                  </a:lnTo>
                  <a:lnTo>
                    <a:pt x="7059168" y="52476"/>
                  </a:lnTo>
                  <a:lnTo>
                    <a:pt x="7079564" y="40106"/>
                  </a:lnTo>
                  <a:lnTo>
                    <a:pt x="7104939" y="35534"/>
                  </a:lnTo>
                  <a:lnTo>
                    <a:pt x="7130313" y="40106"/>
                  </a:lnTo>
                  <a:lnTo>
                    <a:pt x="7150709" y="52476"/>
                  </a:lnTo>
                  <a:lnTo>
                    <a:pt x="7168172" y="70548"/>
                  </a:lnTo>
                  <a:lnTo>
                    <a:pt x="7204151" y="117449"/>
                  </a:lnTo>
                  <a:lnTo>
                    <a:pt x="7227138" y="140360"/>
                  </a:lnTo>
                  <a:lnTo>
                    <a:pt x="7256031" y="157010"/>
                  </a:lnTo>
                  <a:lnTo>
                    <a:pt x="7293165" y="163449"/>
                  </a:lnTo>
                  <a:lnTo>
                    <a:pt x="7330287" y="157010"/>
                  </a:lnTo>
                  <a:lnTo>
                    <a:pt x="7359180" y="140360"/>
                  </a:lnTo>
                  <a:lnTo>
                    <a:pt x="7382167" y="117449"/>
                  </a:lnTo>
                  <a:lnTo>
                    <a:pt x="7418133" y="70548"/>
                  </a:lnTo>
                  <a:lnTo>
                    <a:pt x="7435596" y="52476"/>
                  </a:lnTo>
                  <a:lnTo>
                    <a:pt x="7455992" y="40106"/>
                  </a:lnTo>
                  <a:lnTo>
                    <a:pt x="7481367" y="35534"/>
                  </a:lnTo>
                  <a:lnTo>
                    <a:pt x="7506754" y="40106"/>
                  </a:lnTo>
                  <a:lnTo>
                    <a:pt x="7527150" y="52476"/>
                  </a:lnTo>
                  <a:lnTo>
                    <a:pt x="7544613" y="70548"/>
                  </a:lnTo>
                  <a:lnTo>
                    <a:pt x="7575690" y="111099"/>
                  </a:lnTo>
                  <a:lnTo>
                    <a:pt x="7575690" y="52908"/>
                  </a:lnTo>
                  <a:close/>
                </a:path>
              </a:pathLst>
            </a:custGeom>
            <a:solidFill>
              <a:srgbClr val="0D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525935" y="8988215"/>
              <a:ext cx="6762115" cy="1299210"/>
            </a:xfrm>
            <a:custGeom>
              <a:avLst/>
              <a:gdLst/>
              <a:ahLst/>
              <a:cxnLst/>
              <a:rect l="l" t="t" r="r" b="b"/>
              <a:pathLst>
                <a:path w="6762115" h="1299209">
                  <a:moveTo>
                    <a:pt x="6762064" y="0"/>
                  </a:moveTo>
                  <a:lnTo>
                    <a:pt x="1093129" y="0"/>
                  </a:lnTo>
                  <a:lnTo>
                    <a:pt x="1044975" y="3341"/>
                  </a:lnTo>
                  <a:lnTo>
                    <a:pt x="998098" y="13158"/>
                  </a:lnTo>
                  <a:lnTo>
                    <a:pt x="953159" y="29144"/>
                  </a:lnTo>
                  <a:lnTo>
                    <a:pt x="910820" y="50989"/>
                  </a:lnTo>
                  <a:lnTo>
                    <a:pt x="871741" y="78385"/>
                  </a:lnTo>
                  <a:lnTo>
                    <a:pt x="836583" y="111024"/>
                  </a:lnTo>
                  <a:lnTo>
                    <a:pt x="806007" y="148598"/>
                  </a:lnTo>
                  <a:lnTo>
                    <a:pt x="0" y="1298783"/>
                  </a:lnTo>
                  <a:lnTo>
                    <a:pt x="6762064" y="1298783"/>
                  </a:lnTo>
                  <a:lnTo>
                    <a:pt x="6762064" y="0"/>
                  </a:lnTo>
                  <a:close/>
                </a:path>
              </a:pathLst>
            </a:custGeom>
            <a:solidFill>
              <a:srgbClr val="FEF5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421258" y="8988215"/>
              <a:ext cx="5866765" cy="1299210"/>
            </a:xfrm>
            <a:custGeom>
              <a:avLst/>
              <a:gdLst/>
              <a:ahLst/>
              <a:cxnLst/>
              <a:rect l="l" t="t" r="r" b="b"/>
              <a:pathLst>
                <a:path w="5866765" h="1299209">
                  <a:moveTo>
                    <a:pt x="5866741" y="0"/>
                  </a:moveTo>
                  <a:lnTo>
                    <a:pt x="1093129" y="0"/>
                  </a:lnTo>
                  <a:lnTo>
                    <a:pt x="1044975" y="3341"/>
                  </a:lnTo>
                  <a:lnTo>
                    <a:pt x="998098" y="13158"/>
                  </a:lnTo>
                  <a:lnTo>
                    <a:pt x="953159" y="29144"/>
                  </a:lnTo>
                  <a:lnTo>
                    <a:pt x="910820" y="50989"/>
                  </a:lnTo>
                  <a:lnTo>
                    <a:pt x="871741" y="78385"/>
                  </a:lnTo>
                  <a:lnTo>
                    <a:pt x="836583" y="111024"/>
                  </a:lnTo>
                  <a:lnTo>
                    <a:pt x="806007" y="148598"/>
                  </a:lnTo>
                  <a:lnTo>
                    <a:pt x="0" y="1298783"/>
                  </a:lnTo>
                  <a:lnTo>
                    <a:pt x="5866741" y="1298783"/>
                  </a:lnTo>
                  <a:lnTo>
                    <a:pt x="5866741" y="0"/>
                  </a:lnTo>
                  <a:close/>
                </a:path>
              </a:pathLst>
            </a:custGeom>
            <a:solidFill>
              <a:srgbClr val="0D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1977045"/>
            <a:ext cx="6514465" cy="6271895"/>
            <a:chOff x="0" y="1977045"/>
            <a:chExt cx="6514465" cy="627189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44298" y="2786821"/>
              <a:ext cx="143180" cy="14318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44298" y="2172956"/>
              <a:ext cx="143180" cy="14318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977045"/>
              <a:ext cx="6513928" cy="6271282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4298" y="1559091"/>
            <a:ext cx="143180" cy="14318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0376" y="1559091"/>
            <a:ext cx="143180" cy="14318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6455" y="1559091"/>
            <a:ext cx="143180" cy="14318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2534" y="1559091"/>
            <a:ext cx="143180" cy="14318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276149" y="5259046"/>
            <a:ext cx="157353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spc="-275" dirty="0">
                <a:solidFill>
                  <a:srgbClr val="0D4E4E"/>
                </a:solidFill>
                <a:latin typeface="Georgia"/>
                <a:cs typeface="Georgia"/>
              </a:rPr>
              <a:t>7</a:t>
            </a:r>
            <a:r>
              <a:rPr sz="6500" spc="95" dirty="0">
                <a:solidFill>
                  <a:srgbClr val="0D4E4E"/>
                </a:solidFill>
                <a:latin typeface="Georgia"/>
                <a:cs typeface="Georgia"/>
              </a:rPr>
              <a:t>5</a:t>
            </a:r>
            <a:r>
              <a:rPr sz="6500" spc="340" dirty="0">
                <a:solidFill>
                  <a:srgbClr val="0D4E4E"/>
                </a:solidFill>
                <a:latin typeface="Georgia"/>
                <a:cs typeface="Georgia"/>
              </a:rPr>
              <a:t>%</a:t>
            </a:r>
            <a:endParaRPr sz="65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16000" y="9219913"/>
            <a:ext cx="1781175" cy="4318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500" dirty="0">
                <a:solidFill>
                  <a:srgbClr val="0D4E4E"/>
                </a:solidFill>
                <a:latin typeface="Georgia"/>
                <a:cs typeface="Georgia"/>
              </a:rPr>
              <a:t>Halaman</a:t>
            </a:r>
            <a:r>
              <a:rPr sz="2500" spc="-20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500" spc="25" dirty="0">
                <a:solidFill>
                  <a:srgbClr val="0D4E4E"/>
                </a:solidFill>
                <a:latin typeface="Georgia"/>
                <a:cs typeface="Georgia"/>
              </a:rPr>
              <a:t>05</a:t>
            </a:r>
            <a:endParaRPr sz="2500">
              <a:latin typeface="Georgia"/>
              <a:cs typeface="Georgi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7160516" y="1520721"/>
            <a:ext cx="9648190" cy="4892878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338705" marR="2647950" indent="-2326640">
              <a:lnSpc>
                <a:spcPts val="7280"/>
              </a:lnSpc>
              <a:spcBef>
                <a:spcPts val="1275"/>
              </a:spcBef>
            </a:pPr>
            <a:r>
              <a:rPr sz="7000" spc="-150" dirty="0">
                <a:latin typeface="Trebuchet MS"/>
                <a:cs typeface="Trebuchet MS"/>
              </a:rPr>
              <a:t>DI MANA APLIKASI INI DAPAT  DIAKSES?</a:t>
            </a:r>
            <a:endParaRPr sz="7000" spc="-150">
              <a:latin typeface="Trebuchet MS"/>
              <a:cs typeface="Trebuchet MS"/>
            </a:endParaRPr>
          </a:p>
          <a:p>
            <a:pPr marL="147320" marR="5080" algn="just">
              <a:lnSpc>
                <a:spcPct val="120000"/>
              </a:lnSpc>
              <a:spcBef>
                <a:spcPts val="900"/>
              </a:spcBef>
            </a:pPr>
            <a:r>
              <a:rPr sz="2500" b="1" spc="40" dirty="0">
                <a:latin typeface="Cambria"/>
                <a:cs typeface="Cambria"/>
              </a:rPr>
              <a:t>Kantor</a:t>
            </a:r>
            <a:r>
              <a:rPr sz="2500" b="1" spc="45" dirty="0">
                <a:latin typeface="Cambria"/>
                <a:cs typeface="Cambria"/>
              </a:rPr>
              <a:t> </a:t>
            </a:r>
            <a:r>
              <a:rPr sz="2500" b="1" spc="15" dirty="0">
                <a:latin typeface="Cambria"/>
                <a:cs typeface="Cambria"/>
              </a:rPr>
              <a:t>Bank</a:t>
            </a:r>
            <a:r>
              <a:rPr sz="2500" b="1" spc="20" dirty="0">
                <a:latin typeface="Cambria"/>
                <a:cs typeface="Cambria"/>
              </a:rPr>
              <a:t> </a:t>
            </a:r>
            <a:r>
              <a:rPr sz="2500" b="1" spc="25" dirty="0">
                <a:latin typeface="Cambria"/>
                <a:cs typeface="Cambria"/>
              </a:rPr>
              <a:t>Sampah:</a:t>
            </a:r>
            <a:r>
              <a:rPr sz="2500" b="1" spc="30" dirty="0">
                <a:latin typeface="Cambria"/>
                <a:cs typeface="Cambria"/>
              </a:rPr>
              <a:t> </a:t>
            </a:r>
            <a:r>
              <a:rPr sz="2500" spc="50" dirty="0">
                <a:latin typeface="Georgia"/>
                <a:cs typeface="Georgia"/>
              </a:rPr>
              <a:t>Pengelola </a:t>
            </a:r>
            <a:r>
              <a:rPr sz="2500" spc="40" dirty="0">
                <a:latin typeface="Georgia"/>
                <a:cs typeface="Georgia"/>
              </a:rPr>
              <a:t>dan </a:t>
            </a:r>
            <a:r>
              <a:rPr sz="2500" spc="55" dirty="0">
                <a:latin typeface="Georgia"/>
                <a:cs typeface="Georgia"/>
              </a:rPr>
              <a:t>staf </a:t>
            </a:r>
            <a:r>
              <a:rPr sz="2500" spc="25" dirty="0">
                <a:latin typeface="Georgia"/>
                <a:cs typeface="Georgia"/>
              </a:rPr>
              <a:t>bank </a:t>
            </a:r>
            <a:r>
              <a:rPr sz="2500" spc="40" dirty="0">
                <a:latin typeface="Georgia"/>
                <a:cs typeface="Georgia"/>
              </a:rPr>
              <a:t>sampah </a:t>
            </a:r>
            <a:r>
              <a:rPr sz="2500" spc="50" dirty="0">
                <a:latin typeface="Georgia"/>
                <a:cs typeface="Georgia"/>
              </a:rPr>
              <a:t>dapat </a:t>
            </a:r>
            <a:r>
              <a:rPr sz="2500" spc="55" dirty="0">
                <a:latin typeface="Georgia"/>
                <a:cs typeface="Georgia"/>
              </a:rPr>
              <a:t> </a:t>
            </a:r>
            <a:r>
              <a:rPr sz="2500" spc="65" dirty="0">
                <a:latin typeface="Georgia"/>
                <a:cs typeface="Georgia"/>
              </a:rPr>
              <a:t>mengakses</a:t>
            </a:r>
            <a:r>
              <a:rPr sz="2500" spc="70" dirty="0">
                <a:latin typeface="Georgia"/>
                <a:cs typeface="Georgia"/>
              </a:rPr>
              <a:t> </a:t>
            </a:r>
            <a:r>
              <a:rPr sz="2500" spc="10" dirty="0">
                <a:latin typeface="Georgia"/>
                <a:cs typeface="Georgia"/>
              </a:rPr>
              <a:t>aplikasi</a:t>
            </a:r>
            <a:r>
              <a:rPr sz="2500" spc="15" dirty="0">
                <a:latin typeface="Georgia"/>
                <a:cs typeface="Georgia"/>
              </a:rPr>
              <a:t> </a:t>
            </a:r>
            <a:r>
              <a:rPr sz="2500" spc="10" dirty="0">
                <a:latin typeface="Georgia"/>
                <a:cs typeface="Georgia"/>
              </a:rPr>
              <a:t>di</a:t>
            </a:r>
            <a:r>
              <a:rPr sz="2500" spc="15" dirty="0">
                <a:latin typeface="Georgia"/>
                <a:cs typeface="Georgia"/>
              </a:rPr>
              <a:t> </a:t>
            </a:r>
            <a:r>
              <a:rPr sz="2500" spc="50" dirty="0">
                <a:latin typeface="Georgia"/>
                <a:cs typeface="Georgia"/>
              </a:rPr>
              <a:t>kantor</a:t>
            </a:r>
            <a:r>
              <a:rPr sz="2500" spc="55" dirty="0">
                <a:latin typeface="Georgia"/>
                <a:cs typeface="Georgia"/>
              </a:rPr>
              <a:t> </a:t>
            </a:r>
            <a:r>
              <a:rPr sz="2500" spc="65" dirty="0">
                <a:latin typeface="Georgia"/>
                <a:cs typeface="Georgia"/>
              </a:rPr>
              <a:t>mereka</a:t>
            </a:r>
            <a:r>
              <a:rPr sz="2500" spc="70" dirty="0">
                <a:latin typeface="Georgia"/>
                <a:cs typeface="Georgia"/>
              </a:rPr>
              <a:t> </a:t>
            </a:r>
            <a:r>
              <a:rPr sz="2500" spc="45" dirty="0">
                <a:latin typeface="Georgia"/>
                <a:cs typeface="Georgia"/>
              </a:rPr>
              <a:t>untuk</a:t>
            </a:r>
            <a:r>
              <a:rPr sz="2500" spc="50" dirty="0">
                <a:latin typeface="Georgia"/>
                <a:cs typeface="Georgia"/>
              </a:rPr>
              <a:t> </a:t>
            </a:r>
            <a:r>
              <a:rPr sz="2500" spc="55" dirty="0">
                <a:latin typeface="Georgia"/>
                <a:cs typeface="Georgia"/>
              </a:rPr>
              <a:t>mengelola</a:t>
            </a:r>
            <a:r>
              <a:rPr sz="2500" spc="60" dirty="0">
                <a:latin typeface="Georgia"/>
                <a:cs typeface="Georgia"/>
              </a:rPr>
              <a:t> </a:t>
            </a:r>
            <a:r>
              <a:rPr sz="2500" spc="50" dirty="0">
                <a:latin typeface="Georgia"/>
                <a:cs typeface="Georgia"/>
              </a:rPr>
              <a:t>data </a:t>
            </a:r>
            <a:r>
              <a:rPr sz="2500" spc="55" dirty="0">
                <a:latin typeface="Georgia"/>
                <a:cs typeface="Georgia"/>
              </a:rPr>
              <a:t> </a:t>
            </a:r>
            <a:r>
              <a:rPr sz="2500" spc="35" dirty="0">
                <a:latin typeface="Georgia"/>
                <a:cs typeface="Georgia"/>
              </a:rPr>
              <a:t>masyarakat,</a:t>
            </a:r>
            <a:r>
              <a:rPr sz="2500" spc="40" dirty="0">
                <a:latin typeface="Georgia"/>
                <a:cs typeface="Georgia"/>
              </a:rPr>
              <a:t> </a:t>
            </a:r>
            <a:r>
              <a:rPr sz="2500" spc="80" dirty="0">
                <a:latin typeface="Georgia"/>
                <a:cs typeface="Georgia"/>
              </a:rPr>
              <a:t>mencatat</a:t>
            </a:r>
            <a:r>
              <a:rPr sz="2500" spc="85" dirty="0">
                <a:latin typeface="Georgia"/>
                <a:cs typeface="Georgia"/>
              </a:rPr>
              <a:t> </a:t>
            </a:r>
            <a:r>
              <a:rPr sz="2500" spc="35" dirty="0">
                <a:latin typeface="Georgia"/>
                <a:cs typeface="Georgia"/>
              </a:rPr>
              <a:t>transaksi</a:t>
            </a:r>
            <a:r>
              <a:rPr sz="2500" spc="40" dirty="0">
                <a:latin typeface="Georgia"/>
                <a:cs typeface="Georgia"/>
              </a:rPr>
              <a:t> </a:t>
            </a:r>
            <a:r>
              <a:rPr sz="2500" spc="75" dirty="0">
                <a:latin typeface="Georgia"/>
                <a:cs typeface="Georgia"/>
              </a:rPr>
              <a:t>setoran</a:t>
            </a:r>
            <a:r>
              <a:rPr sz="2500" spc="80" dirty="0">
                <a:latin typeface="Georgia"/>
                <a:cs typeface="Georgia"/>
              </a:rPr>
              <a:t> </a:t>
            </a:r>
            <a:r>
              <a:rPr sz="2500" spc="25" dirty="0">
                <a:latin typeface="Georgia"/>
                <a:cs typeface="Georgia"/>
              </a:rPr>
              <a:t>sampah,</a:t>
            </a:r>
            <a:r>
              <a:rPr sz="2500" spc="30" dirty="0">
                <a:latin typeface="Georgia"/>
                <a:cs typeface="Georgia"/>
              </a:rPr>
              <a:t> </a:t>
            </a:r>
            <a:r>
              <a:rPr sz="2500" spc="40" dirty="0">
                <a:latin typeface="Georgia"/>
                <a:cs typeface="Georgia"/>
              </a:rPr>
              <a:t>dan </a:t>
            </a:r>
            <a:r>
              <a:rPr sz="2500" spc="45" dirty="0">
                <a:latin typeface="Georgia"/>
                <a:cs typeface="Georgia"/>
              </a:rPr>
              <a:t> </a:t>
            </a:r>
            <a:r>
              <a:rPr sz="2500" spc="35" dirty="0">
                <a:latin typeface="Georgia"/>
                <a:cs typeface="Georgia"/>
              </a:rPr>
              <a:t>menghasilkan</a:t>
            </a:r>
            <a:r>
              <a:rPr sz="2500" spc="50" dirty="0">
                <a:latin typeface="Georgia"/>
                <a:cs typeface="Georgia"/>
              </a:rPr>
              <a:t> </a:t>
            </a:r>
            <a:r>
              <a:rPr sz="2500" spc="35" dirty="0">
                <a:latin typeface="Georgia"/>
                <a:cs typeface="Georgia"/>
              </a:rPr>
              <a:t>laporan</a:t>
            </a:r>
            <a:r>
              <a:rPr sz="2500" spc="50" dirty="0">
                <a:latin typeface="Georgia"/>
                <a:cs typeface="Georgia"/>
              </a:rPr>
              <a:t> </a:t>
            </a:r>
            <a:r>
              <a:rPr sz="2500" spc="75" dirty="0">
                <a:latin typeface="Georgia"/>
                <a:cs typeface="Georgia"/>
              </a:rPr>
              <a:t>serta</a:t>
            </a:r>
            <a:r>
              <a:rPr sz="2500" spc="50" dirty="0">
                <a:latin typeface="Georgia"/>
                <a:cs typeface="Georgia"/>
              </a:rPr>
              <a:t> </a:t>
            </a:r>
            <a:r>
              <a:rPr sz="2500" spc="45" dirty="0">
                <a:latin typeface="Georgia"/>
                <a:cs typeface="Georgia"/>
              </a:rPr>
              <a:t>statistik</a:t>
            </a:r>
            <a:r>
              <a:rPr sz="2500" spc="50" dirty="0">
                <a:latin typeface="Georgia"/>
                <a:cs typeface="Georgia"/>
              </a:rPr>
              <a:t> </a:t>
            </a:r>
            <a:r>
              <a:rPr sz="2500" spc="55" dirty="0">
                <a:latin typeface="Georgia"/>
                <a:cs typeface="Georgia"/>
              </a:rPr>
              <a:t>pengelolaan</a:t>
            </a:r>
            <a:r>
              <a:rPr sz="2500" spc="50" dirty="0">
                <a:latin typeface="Georgia"/>
                <a:cs typeface="Georgia"/>
              </a:rPr>
              <a:t> </a:t>
            </a:r>
            <a:r>
              <a:rPr sz="2500" spc="25" dirty="0">
                <a:latin typeface="Georgia"/>
                <a:cs typeface="Georgia"/>
              </a:rPr>
              <a:t>sampah.</a:t>
            </a:r>
            <a:endParaRPr sz="25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95433" y="5919645"/>
            <a:ext cx="951293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2500" b="1" spc="40" dirty="0">
                <a:solidFill>
                  <a:srgbClr val="0D4E4E"/>
                </a:solidFill>
                <a:latin typeface="Cambria"/>
                <a:cs typeface="Cambria"/>
              </a:rPr>
              <a:t>Rumah</a:t>
            </a:r>
            <a:r>
              <a:rPr sz="2500" b="1" spc="45" dirty="0">
                <a:solidFill>
                  <a:srgbClr val="0D4E4E"/>
                </a:solidFill>
                <a:latin typeface="Cambria"/>
                <a:cs typeface="Cambria"/>
              </a:rPr>
              <a:t> </a:t>
            </a:r>
            <a:r>
              <a:rPr sz="2500" b="1" spc="25" dirty="0">
                <a:solidFill>
                  <a:srgbClr val="0D4E4E"/>
                </a:solidFill>
                <a:latin typeface="Cambria"/>
                <a:cs typeface="Cambria"/>
              </a:rPr>
              <a:t>atau</a:t>
            </a:r>
            <a:r>
              <a:rPr sz="2500" b="1" spc="30" dirty="0">
                <a:solidFill>
                  <a:srgbClr val="0D4E4E"/>
                </a:solidFill>
                <a:latin typeface="Cambria"/>
                <a:cs typeface="Cambria"/>
              </a:rPr>
              <a:t> Tempat</a:t>
            </a:r>
            <a:r>
              <a:rPr sz="2500" b="1" spc="35" dirty="0">
                <a:solidFill>
                  <a:srgbClr val="0D4E4E"/>
                </a:solidFill>
                <a:latin typeface="Cambria"/>
                <a:cs typeface="Cambria"/>
              </a:rPr>
              <a:t> </a:t>
            </a:r>
            <a:r>
              <a:rPr sz="2500" b="1" spc="25" dirty="0">
                <a:solidFill>
                  <a:srgbClr val="0D4E4E"/>
                </a:solidFill>
                <a:latin typeface="Cambria"/>
                <a:cs typeface="Cambria"/>
              </a:rPr>
              <a:t>Tinggal:</a:t>
            </a:r>
            <a:r>
              <a:rPr sz="2500" b="1" spc="30" dirty="0">
                <a:solidFill>
                  <a:srgbClr val="0D4E4E"/>
                </a:solidFill>
                <a:latin typeface="Cambria"/>
                <a:cs typeface="Cambria"/>
              </a:rPr>
              <a:t> </a:t>
            </a:r>
            <a:r>
              <a:rPr sz="2500" spc="35" dirty="0">
                <a:solidFill>
                  <a:srgbClr val="0D4E4E"/>
                </a:solidFill>
                <a:latin typeface="Georgia"/>
                <a:cs typeface="Georgia"/>
              </a:rPr>
              <a:t>Masyarakat</a:t>
            </a:r>
            <a:r>
              <a:rPr sz="2500" spc="40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500" spc="50" dirty="0">
                <a:solidFill>
                  <a:srgbClr val="0D4E4E"/>
                </a:solidFill>
                <a:latin typeface="Georgia"/>
                <a:cs typeface="Georgia"/>
              </a:rPr>
              <a:t>dapat</a:t>
            </a:r>
            <a:r>
              <a:rPr sz="2500" spc="55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500" spc="65" dirty="0">
                <a:solidFill>
                  <a:srgbClr val="0D4E4E"/>
                </a:solidFill>
                <a:latin typeface="Georgia"/>
                <a:cs typeface="Georgia"/>
              </a:rPr>
              <a:t>mengakses </a:t>
            </a:r>
            <a:r>
              <a:rPr sz="2500" spc="70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500" spc="10" dirty="0">
                <a:solidFill>
                  <a:srgbClr val="0D4E4E"/>
                </a:solidFill>
                <a:latin typeface="Georgia"/>
                <a:cs typeface="Georgia"/>
              </a:rPr>
              <a:t>aplikasi </a:t>
            </a:r>
            <a:r>
              <a:rPr sz="2500" spc="25" dirty="0">
                <a:solidFill>
                  <a:srgbClr val="0D4E4E"/>
                </a:solidFill>
                <a:latin typeface="Georgia"/>
                <a:cs typeface="Georgia"/>
              </a:rPr>
              <a:t>dari </a:t>
            </a:r>
            <a:r>
              <a:rPr sz="2500" spc="35" dirty="0">
                <a:solidFill>
                  <a:srgbClr val="0D4E4E"/>
                </a:solidFill>
                <a:latin typeface="Georgia"/>
                <a:cs typeface="Georgia"/>
              </a:rPr>
              <a:t>rumah </a:t>
            </a:r>
            <a:r>
              <a:rPr sz="2500" spc="65" dirty="0">
                <a:solidFill>
                  <a:srgbClr val="0D4E4E"/>
                </a:solidFill>
                <a:latin typeface="Georgia"/>
                <a:cs typeface="Georgia"/>
              </a:rPr>
              <a:t>mereka </a:t>
            </a:r>
            <a:r>
              <a:rPr sz="2500" spc="45" dirty="0">
                <a:solidFill>
                  <a:srgbClr val="0D4E4E"/>
                </a:solidFill>
                <a:latin typeface="Georgia"/>
                <a:cs typeface="Georgia"/>
              </a:rPr>
              <a:t>untuk </a:t>
            </a:r>
            <a:r>
              <a:rPr sz="2500" spc="40" dirty="0">
                <a:solidFill>
                  <a:srgbClr val="0D4E4E"/>
                </a:solidFill>
                <a:latin typeface="Georgia"/>
                <a:cs typeface="Georgia"/>
              </a:rPr>
              <a:t>melaporkan </a:t>
            </a:r>
            <a:r>
              <a:rPr sz="2500" spc="75" dirty="0">
                <a:solidFill>
                  <a:srgbClr val="0D4E4E"/>
                </a:solidFill>
                <a:latin typeface="Georgia"/>
                <a:cs typeface="Georgia"/>
              </a:rPr>
              <a:t>setoran </a:t>
            </a:r>
            <a:r>
              <a:rPr sz="2500" spc="25" dirty="0">
                <a:solidFill>
                  <a:srgbClr val="0D4E4E"/>
                </a:solidFill>
                <a:latin typeface="Georgia"/>
                <a:cs typeface="Georgia"/>
              </a:rPr>
              <a:t>sampah, </a:t>
            </a:r>
            <a:r>
              <a:rPr sz="2500" spc="30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500" spc="50" dirty="0">
                <a:solidFill>
                  <a:srgbClr val="0D4E4E"/>
                </a:solidFill>
                <a:latin typeface="Georgia"/>
                <a:cs typeface="Georgia"/>
              </a:rPr>
              <a:t>memeriksa</a:t>
            </a:r>
            <a:r>
              <a:rPr sz="2500" spc="45" dirty="0">
                <a:solidFill>
                  <a:srgbClr val="0D4E4E"/>
                </a:solidFill>
                <a:latin typeface="Georgia"/>
                <a:cs typeface="Georgia"/>
              </a:rPr>
              <a:t> saldo</a:t>
            </a:r>
            <a:r>
              <a:rPr sz="2500" spc="50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500" spc="25" dirty="0">
                <a:solidFill>
                  <a:srgbClr val="0D4E4E"/>
                </a:solidFill>
                <a:latin typeface="Georgia"/>
                <a:cs typeface="Georgia"/>
              </a:rPr>
              <a:t>poin,</a:t>
            </a:r>
            <a:r>
              <a:rPr sz="2500" spc="50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500" spc="40" dirty="0">
                <a:solidFill>
                  <a:srgbClr val="0D4E4E"/>
                </a:solidFill>
                <a:latin typeface="Georgia"/>
                <a:cs typeface="Georgia"/>
              </a:rPr>
              <a:t>dan</a:t>
            </a:r>
            <a:r>
              <a:rPr sz="2500" spc="50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500" spc="30" dirty="0">
                <a:solidFill>
                  <a:srgbClr val="0D4E4E"/>
                </a:solidFill>
                <a:latin typeface="Georgia"/>
                <a:cs typeface="Georgia"/>
              </a:rPr>
              <a:t>melakukan</a:t>
            </a:r>
            <a:r>
              <a:rPr sz="2500" spc="45" dirty="0">
                <a:solidFill>
                  <a:srgbClr val="0D4E4E"/>
                </a:solidFill>
                <a:latin typeface="Georgia"/>
                <a:cs typeface="Georgia"/>
              </a:rPr>
              <a:t> penukaran</a:t>
            </a:r>
            <a:r>
              <a:rPr sz="2500" spc="50" dirty="0">
                <a:solidFill>
                  <a:srgbClr val="0D4E4E"/>
                </a:solidFill>
                <a:latin typeface="Georgia"/>
                <a:cs typeface="Georgia"/>
              </a:rPr>
              <a:t> </a:t>
            </a:r>
            <a:r>
              <a:rPr sz="2500" spc="30" dirty="0">
                <a:solidFill>
                  <a:srgbClr val="0D4E4E"/>
                </a:solidFill>
                <a:latin typeface="Georgia"/>
                <a:cs typeface="Georgia"/>
              </a:rPr>
              <a:t>insentif.</a:t>
            </a:r>
            <a:endParaRPr sz="25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16000" y="574386"/>
            <a:ext cx="76796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47925" algn="l"/>
                <a:tab pos="5760720" algn="l"/>
              </a:tabLst>
            </a:pPr>
            <a:r>
              <a:rPr sz="3000" spc="210" dirty="0">
                <a:solidFill>
                  <a:srgbClr val="0D4E4E"/>
                </a:solidFill>
                <a:latin typeface="Georgia"/>
                <a:cs typeface="Georgia"/>
              </a:rPr>
              <a:t>U</a:t>
            </a:r>
            <a:r>
              <a:rPr sz="3000" spc="270" dirty="0">
                <a:solidFill>
                  <a:srgbClr val="0D4E4E"/>
                </a:solidFill>
                <a:latin typeface="Georgia"/>
                <a:cs typeface="Georgia"/>
              </a:rPr>
              <a:t>n</a:t>
            </a:r>
            <a:r>
              <a:rPr sz="3000" spc="185" dirty="0">
                <a:solidFill>
                  <a:srgbClr val="0D4E4E"/>
                </a:solidFill>
                <a:latin typeface="Georgia"/>
                <a:cs typeface="Georgia"/>
              </a:rPr>
              <a:t>i</a:t>
            </a:r>
            <a:r>
              <a:rPr sz="3000" spc="250" dirty="0">
                <a:solidFill>
                  <a:srgbClr val="0D4E4E"/>
                </a:solidFill>
                <a:latin typeface="Georgia"/>
                <a:cs typeface="Georgia"/>
              </a:rPr>
              <a:t>v</a:t>
            </a:r>
            <a:r>
              <a:rPr sz="3000" spc="400" dirty="0">
                <a:solidFill>
                  <a:srgbClr val="0D4E4E"/>
                </a:solidFill>
                <a:latin typeface="Georgia"/>
                <a:cs typeface="Georgia"/>
              </a:rPr>
              <a:t>e</a:t>
            </a:r>
            <a:r>
              <a:rPr sz="3000" spc="295" dirty="0">
                <a:solidFill>
                  <a:srgbClr val="0D4E4E"/>
                </a:solidFill>
                <a:latin typeface="Georgia"/>
                <a:cs typeface="Georgia"/>
              </a:rPr>
              <a:t>r</a:t>
            </a:r>
            <a:r>
              <a:rPr sz="3000" spc="315" dirty="0">
                <a:solidFill>
                  <a:srgbClr val="0D4E4E"/>
                </a:solidFill>
                <a:latin typeface="Georgia"/>
                <a:cs typeface="Georgia"/>
              </a:rPr>
              <a:t>s</a:t>
            </a:r>
            <a:r>
              <a:rPr sz="3000" spc="185" dirty="0">
                <a:solidFill>
                  <a:srgbClr val="0D4E4E"/>
                </a:solidFill>
                <a:latin typeface="Georgia"/>
                <a:cs typeface="Georgia"/>
              </a:rPr>
              <a:t>i</a:t>
            </a:r>
            <a:r>
              <a:rPr sz="3000" spc="350" dirty="0">
                <a:solidFill>
                  <a:srgbClr val="0D4E4E"/>
                </a:solidFill>
                <a:latin typeface="Georgia"/>
                <a:cs typeface="Georgia"/>
              </a:rPr>
              <a:t>t</a:t>
            </a:r>
            <a:r>
              <a:rPr sz="3000" spc="260" dirty="0">
                <a:solidFill>
                  <a:srgbClr val="0D4E4E"/>
                </a:solidFill>
                <a:latin typeface="Georgia"/>
                <a:cs typeface="Georgia"/>
              </a:rPr>
              <a:t>a</a:t>
            </a:r>
            <a:r>
              <a:rPr sz="3000" spc="90" dirty="0">
                <a:solidFill>
                  <a:srgbClr val="0D4E4E"/>
                </a:solidFill>
                <a:latin typeface="Georgia"/>
                <a:cs typeface="Georgia"/>
              </a:rPr>
              <a:t>s</a:t>
            </a:r>
            <a:r>
              <a:rPr sz="3000" dirty="0">
                <a:solidFill>
                  <a:srgbClr val="0D4E4E"/>
                </a:solidFill>
                <a:latin typeface="Georgia"/>
                <a:cs typeface="Georgia"/>
              </a:rPr>
              <a:t>	</a:t>
            </a:r>
            <a:r>
              <a:rPr sz="3000" spc="195" dirty="0">
                <a:solidFill>
                  <a:srgbClr val="0D4E4E"/>
                </a:solidFill>
                <a:latin typeface="Georgia"/>
                <a:cs typeface="Georgia"/>
              </a:rPr>
              <a:t>M</a:t>
            </a:r>
            <a:r>
              <a:rPr sz="3000" spc="290" dirty="0">
                <a:solidFill>
                  <a:srgbClr val="0D4E4E"/>
                </a:solidFill>
                <a:latin typeface="Georgia"/>
                <a:cs typeface="Georgia"/>
              </a:rPr>
              <a:t>u</a:t>
            </a:r>
            <a:r>
              <a:rPr sz="3000" spc="275" dirty="0">
                <a:solidFill>
                  <a:srgbClr val="0D4E4E"/>
                </a:solidFill>
                <a:latin typeface="Georgia"/>
                <a:cs typeface="Georgia"/>
              </a:rPr>
              <a:t>h</a:t>
            </a:r>
            <a:r>
              <a:rPr sz="3000" spc="260" dirty="0">
                <a:solidFill>
                  <a:srgbClr val="0D4E4E"/>
                </a:solidFill>
                <a:latin typeface="Georgia"/>
                <a:cs typeface="Georgia"/>
              </a:rPr>
              <a:t>amma</a:t>
            </a:r>
            <a:r>
              <a:rPr sz="3000" spc="295" dirty="0">
                <a:solidFill>
                  <a:srgbClr val="0D4E4E"/>
                </a:solidFill>
                <a:latin typeface="Georgia"/>
                <a:cs typeface="Georgia"/>
              </a:rPr>
              <a:t>d</a:t>
            </a:r>
            <a:r>
              <a:rPr sz="3000" spc="185" dirty="0">
                <a:solidFill>
                  <a:srgbClr val="0D4E4E"/>
                </a:solidFill>
                <a:latin typeface="Georgia"/>
                <a:cs typeface="Georgia"/>
              </a:rPr>
              <a:t>i</a:t>
            </a:r>
            <a:r>
              <a:rPr sz="3000" spc="330" dirty="0">
                <a:solidFill>
                  <a:srgbClr val="0D4E4E"/>
                </a:solidFill>
                <a:latin typeface="Georgia"/>
                <a:cs typeface="Georgia"/>
              </a:rPr>
              <a:t>y</a:t>
            </a:r>
            <a:r>
              <a:rPr sz="3000" spc="260" dirty="0">
                <a:solidFill>
                  <a:srgbClr val="0D4E4E"/>
                </a:solidFill>
                <a:latin typeface="Georgia"/>
                <a:cs typeface="Georgia"/>
              </a:rPr>
              <a:t>a</a:t>
            </a:r>
            <a:r>
              <a:rPr sz="3000" spc="50" dirty="0">
                <a:solidFill>
                  <a:srgbClr val="0D4E4E"/>
                </a:solidFill>
                <a:latin typeface="Georgia"/>
                <a:cs typeface="Georgia"/>
              </a:rPr>
              <a:t>h</a:t>
            </a:r>
            <a:r>
              <a:rPr sz="3000" dirty="0">
                <a:solidFill>
                  <a:srgbClr val="0D4E4E"/>
                </a:solidFill>
                <a:latin typeface="Georgia"/>
                <a:cs typeface="Georgia"/>
              </a:rPr>
              <a:t>	</a:t>
            </a:r>
            <a:r>
              <a:rPr sz="3000" spc="195" dirty="0">
                <a:solidFill>
                  <a:srgbClr val="0D4E4E"/>
                </a:solidFill>
                <a:latin typeface="Georgia"/>
                <a:cs typeface="Georgia"/>
              </a:rPr>
              <a:t>M</a:t>
            </a:r>
            <a:r>
              <a:rPr sz="3000" spc="260" dirty="0">
                <a:solidFill>
                  <a:srgbClr val="0D4E4E"/>
                </a:solidFill>
                <a:latin typeface="Georgia"/>
                <a:cs typeface="Georgia"/>
              </a:rPr>
              <a:t>a</a:t>
            </a:r>
            <a:r>
              <a:rPr sz="3000" spc="355" dirty="0">
                <a:solidFill>
                  <a:srgbClr val="0D4E4E"/>
                </a:solidFill>
                <a:latin typeface="Georgia"/>
                <a:cs typeface="Georgia"/>
              </a:rPr>
              <a:t>g</a:t>
            </a:r>
            <a:r>
              <a:rPr sz="3000" spc="400" dirty="0">
                <a:solidFill>
                  <a:srgbClr val="0D4E4E"/>
                </a:solidFill>
                <a:latin typeface="Georgia"/>
                <a:cs typeface="Georgia"/>
              </a:rPr>
              <a:t>e</a:t>
            </a:r>
            <a:r>
              <a:rPr sz="3000" spc="180" dirty="0">
                <a:solidFill>
                  <a:srgbClr val="0D4E4E"/>
                </a:solidFill>
                <a:latin typeface="Georgia"/>
                <a:cs typeface="Georgia"/>
              </a:rPr>
              <a:t>l</a:t>
            </a:r>
            <a:r>
              <a:rPr sz="3000" spc="260" dirty="0">
                <a:solidFill>
                  <a:srgbClr val="0D4E4E"/>
                </a:solidFill>
                <a:latin typeface="Georgia"/>
                <a:cs typeface="Georgia"/>
              </a:rPr>
              <a:t>a</a:t>
            </a:r>
            <a:r>
              <a:rPr sz="3000" spc="270" dirty="0">
                <a:solidFill>
                  <a:srgbClr val="0D4E4E"/>
                </a:solidFill>
                <a:latin typeface="Georgia"/>
                <a:cs typeface="Georgia"/>
              </a:rPr>
              <a:t>n</a:t>
            </a:r>
            <a:r>
              <a:rPr sz="3000" spc="130" dirty="0">
                <a:solidFill>
                  <a:srgbClr val="0D4E4E"/>
                </a:solidFill>
                <a:latin typeface="Georgia"/>
                <a:cs typeface="Georgia"/>
              </a:rPr>
              <a:t>g</a:t>
            </a:r>
            <a:endParaRPr sz="300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913661" y="539750"/>
            <a:ext cx="43586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10665" algn="l"/>
                <a:tab pos="4001135" algn="l"/>
              </a:tabLst>
            </a:pPr>
            <a:r>
              <a:rPr sz="3000" spc="285" dirty="0">
                <a:solidFill>
                  <a:srgbClr val="0D4E4E"/>
                </a:solidFill>
                <a:latin typeface="Georgia"/>
                <a:cs typeface="Georgia"/>
              </a:rPr>
              <a:t>T</a:t>
            </a:r>
            <a:r>
              <a:rPr sz="3000" spc="400" dirty="0">
                <a:solidFill>
                  <a:srgbClr val="0D4E4E"/>
                </a:solidFill>
                <a:latin typeface="Georgia"/>
                <a:cs typeface="Georgia"/>
              </a:rPr>
              <a:t>e</a:t>
            </a:r>
            <a:r>
              <a:rPr sz="3000" spc="225" dirty="0">
                <a:solidFill>
                  <a:srgbClr val="0D4E4E"/>
                </a:solidFill>
                <a:latin typeface="Georgia"/>
                <a:cs typeface="Georgia"/>
              </a:rPr>
              <a:t>k</a:t>
            </a:r>
            <a:r>
              <a:rPr sz="3000" spc="270" dirty="0">
                <a:solidFill>
                  <a:srgbClr val="0D4E4E"/>
                </a:solidFill>
                <a:latin typeface="Georgia"/>
                <a:cs typeface="Georgia"/>
              </a:rPr>
              <a:t>n</a:t>
            </a:r>
            <a:r>
              <a:rPr sz="3000" spc="185" dirty="0">
                <a:solidFill>
                  <a:srgbClr val="0D4E4E"/>
                </a:solidFill>
                <a:latin typeface="Georgia"/>
                <a:cs typeface="Georgia"/>
              </a:rPr>
              <a:t>i</a:t>
            </a:r>
            <a:r>
              <a:rPr sz="3000" dirty="0">
                <a:solidFill>
                  <a:srgbClr val="0D4E4E"/>
                </a:solidFill>
                <a:latin typeface="Georgia"/>
                <a:cs typeface="Georgia"/>
              </a:rPr>
              <a:t>k	</a:t>
            </a:r>
            <a:r>
              <a:rPr sz="3000" spc="185" dirty="0">
                <a:solidFill>
                  <a:srgbClr val="0D4E4E"/>
                </a:solidFill>
                <a:latin typeface="Georgia"/>
                <a:cs typeface="Georgia"/>
              </a:rPr>
              <a:t>i</a:t>
            </a:r>
            <a:r>
              <a:rPr sz="3000" spc="270" dirty="0">
                <a:solidFill>
                  <a:srgbClr val="0D4E4E"/>
                </a:solidFill>
                <a:latin typeface="Georgia"/>
                <a:cs typeface="Georgia"/>
              </a:rPr>
              <a:t>n</a:t>
            </a:r>
            <a:r>
              <a:rPr sz="3000" spc="260" dirty="0">
                <a:solidFill>
                  <a:srgbClr val="0D4E4E"/>
                </a:solidFill>
                <a:latin typeface="Georgia"/>
                <a:cs typeface="Georgia"/>
              </a:rPr>
              <a:t>f</a:t>
            </a:r>
            <a:r>
              <a:rPr sz="3000" spc="360" dirty="0">
                <a:solidFill>
                  <a:srgbClr val="0D4E4E"/>
                </a:solidFill>
                <a:latin typeface="Georgia"/>
                <a:cs typeface="Georgia"/>
              </a:rPr>
              <a:t>o</a:t>
            </a:r>
            <a:r>
              <a:rPr sz="3000" spc="295" dirty="0">
                <a:solidFill>
                  <a:srgbClr val="0D4E4E"/>
                </a:solidFill>
                <a:latin typeface="Georgia"/>
                <a:cs typeface="Georgia"/>
              </a:rPr>
              <a:t>r</a:t>
            </a:r>
            <a:r>
              <a:rPr sz="3000" spc="260" dirty="0">
                <a:solidFill>
                  <a:srgbClr val="0D4E4E"/>
                </a:solidFill>
                <a:latin typeface="Georgia"/>
                <a:cs typeface="Georgia"/>
              </a:rPr>
              <a:t>ma</a:t>
            </a:r>
            <a:r>
              <a:rPr sz="3000" spc="350" dirty="0">
                <a:solidFill>
                  <a:srgbClr val="0D4E4E"/>
                </a:solidFill>
                <a:latin typeface="Georgia"/>
                <a:cs typeface="Georgia"/>
              </a:rPr>
              <a:t>t</a:t>
            </a:r>
            <a:r>
              <a:rPr sz="3000" spc="185" dirty="0">
                <a:solidFill>
                  <a:srgbClr val="0D4E4E"/>
                </a:solidFill>
                <a:latin typeface="Georgia"/>
                <a:cs typeface="Georgia"/>
              </a:rPr>
              <a:t>i</a:t>
            </a:r>
            <a:r>
              <a:rPr sz="3000" spc="225" dirty="0">
                <a:solidFill>
                  <a:srgbClr val="0D4E4E"/>
                </a:solidFill>
                <a:latin typeface="Georgia"/>
                <a:cs typeface="Georgia"/>
              </a:rPr>
              <a:t>k</a:t>
            </a:r>
            <a:r>
              <a:rPr sz="3000" spc="35" dirty="0">
                <a:solidFill>
                  <a:srgbClr val="0D4E4E"/>
                </a:solidFill>
                <a:latin typeface="Georgia"/>
                <a:cs typeface="Georgia"/>
              </a:rPr>
              <a:t>a</a:t>
            </a:r>
            <a:r>
              <a:rPr sz="3000" dirty="0">
                <a:solidFill>
                  <a:srgbClr val="0D4E4E"/>
                </a:solidFill>
                <a:latin typeface="Georgia"/>
                <a:cs typeface="Georgia"/>
              </a:rPr>
              <a:t>	</a:t>
            </a:r>
            <a:r>
              <a:rPr sz="3000" spc="315" dirty="0">
                <a:solidFill>
                  <a:srgbClr val="0D4E4E"/>
                </a:solidFill>
                <a:latin typeface="Georgia"/>
                <a:cs typeface="Georgia"/>
              </a:rPr>
              <a:t>s</a:t>
            </a:r>
            <a:r>
              <a:rPr sz="3000" spc="-200" dirty="0">
                <a:solidFill>
                  <a:srgbClr val="0D4E4E"/>
                </a:solidFill>
                <a:latin typeface="Georgia"/>
                <a:cs typeface="Georgia"/>
              </a:rPr>
              <a:t>1</a:t>
            </a:r>
            <a:endParaRPr sz="3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12302" y="8988215"/>
            <a:ext cx="7576184" cy="1299210"/>
            <a:chOff x="10712302" y="8988215"/>
            <a:chExt cx="7576184" cy="1299210"/>
          </a:xfrm>
        </p:grpSpPr>
        <p:sp>
          <p:nvSpPr>
            <p:cNvPr id="3" name="object 3"/>
            <p:cNvSpPr/>
            <p:nvPr/>
          </p:nvSpPr>
          <p:spPr>
            <a:xfrm>
              <a:off x="10712302" y="8988215"/>
              <a:ext cx="7576184" cy="1299210"/>
            </a:xfrm>
            <a:custGeom>
              <a:avLst/>
              <a:gdLst/>
              <a:ahLst/>
              <a:cxnLst/>
              <a:rect l="l" t="t" r="r" b="b"/>
              <a:pathLst>
                <a:path w="7576184" h="1299209">
                  <a:moveTo>
                    <a:pt x="7575696" y="0"/>
                  </a:moveTo>
                  <a:lnTo>
                    <a:pt x="1093129" y="0"/>
                  </a:lnTo>
                  <a:lnTo>
                    <a:pt x="1044975" y="3341"/>
                  </a:lnTo>
                  <a:lnTo>
                    <a:pt x="998098" y="13158"/>
                  </a:lnTo>
                  <a:lnTo>
                    <a:pt x="953159" y="29144"/>
                  </a:lnTo>
                  <a:lnTo>
                    <a:pt x="910820" y="50989"/>
                  </a:lnTo>
                  <a:lnTo>
                    <a:pt x="871741" y="78385"/>
                  </a:lnTo>
                  <a:lnTo>
                    <a:pt x="836583" y="111024"/>
                  </a:lnTo>
                  <a:lnTo>
                    <a:pt x="806007" y="148598"/>
                  </a:lnTo>
                  <a:lnTo>
                    <a:pt x="0" y="1298783"/>
                  </a:lnTo>
                  <a:lnTo>
                    <a:pt x="7575696" y="1298783"/>
                  </a:lnTo>
                  <a:lnTo>
                    <a:pt x="7575696" y="0"/>
                  </a:lnTo>
                  <a:close/>
                </a:path>
              </a:pathLst>
            </a:custGeom>
            <a:solidFill>
              <a:srgbClr val="0D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525935" y="8988215"/>
              <a:ext cx="6762115" cy="1299210"/>
            </a:xfrm>
            <a:custGeom>
              <a:avLst/>
              <a:gdLst/>
              <a:ahLst/>
              <a:cxnLst/>
              <a:rect l="l" t="t" r="r" b="b"/>
              <a:pathLst>
                <a:path w="6762115" h="1299209">
                  <a:moveTo>
                    <a:pt x="6762064" y="0"/>
                  </a:moveTo>
                  <a:lnTo>
                    <a:pt x="1093129" y="0"/>
                  </a:lnTo>
                  <a:lnTo>
                    <a:pt x="1044975" y="3341"/>
                  </a:lnTo>
                  <a:lnTo>
                    <a:pt x="998098" y="13158"/>
                  </a:lnTo>
                  <a:lnTo>
                    <a:pt x="953159" y="29144"/>
                  </a:lnTo>
                  <a:lnTo>
                    <a:pt x="910820" y="50989"/>
                  </a:lnTo>
                  <a:lnTo>
                    <a:pt x="871741" y="78385"/>
                  </a:lnTo>
                  <a:lnTo>
                    <a:pt x="836583" y="111024"/>
                  </a:lnTo>
                  <a:lnTo>
                    <a:pt x="806007" y="148598"/>
                  </a:lnTo>
                  <a:lnTo>
                    <a:pt x="0" y="1298783"/>
                  </a:lnTo>
                  <a:lnTo>
                    <a:pt x="6762064" y="1298783"/>
                  </a:lnTo>
                  <a:lnTo>
                    <a:pt x="6762064" y="0"/>
                  </a:lnTo>
                  <a:close/>
                </a:path>
              </a:pathLst>
            </a:custGeom>
            <a:solidFill>
              <a:srgbClr val="FEF5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421258" y="8988215"/>
              <a:ext cx="5866765" cy="1299210"/>
            </a:xfrm>
            <a:custGeom>
              <a:avLst/>
              <a:gdLst/>
              <a:ahLst/>
              <a:cxnLst/>
              <a:rect l="l" t="t" r="r" b="b"/>
              <a:pathLst>
                <a:path w="5866765" h="1299209">
                  <a:moveTo>
                    <a:pt x="5866741" y="0"/>
                  </a:moveTo>
                  <a:lnTo>
                    <a:pt x="1093129" y="0"/>
                  </a:lnTo>
                  <a:lnTo>
                    <a:pt x="1044975" y="3341"/>
                  </a:lnTo>
                  <a:lnTo>
                    <a:pt x="998098" y="13158"/>
                  </a:lnTo>
                  <a:lnTo>
                    <a:pt x="953159" y="29144"/>
                  </a:lnTo>
                  <a:lnTo>
                    <a:pt x="910820" y="50989"/>
                  </a:lnTo>
                  <a:lnTo>
                    <a:pt x="871741" y="78385"/>
                  </a:lnTo>
                  <a:lnTo>
                    <a:pt x="836583" y="111024"/>
                  </a:lnTo>
                  <a:lnTo>
                    <a:pt x="806007" y="148598"/>
                  </a:lnTo>
                  <a:lnTo>
                    <a:pt x="0" y="1298783"/>
                  </a:lnTo>
                  <a:lnTo>
                    <a:pt x="5866741" y="1298783"/>
                  </a:lnTo>
                  <a:lnTo>
                    <a:pt x="5866741" y="0"/>
                  </a:lnTo>
                  <a:close/>
                </a:path>
              </a:pathLst>
            </a:custGeom>
            <a:solidFill>
              <a:srgbClr val="0D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3543300"/>
            <a:ext cx="104775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4000500"/>
            <a:ext cx="104775" cy="1047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4914900"/>
            <a:ext cx="104775" cy="1047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5829300"/>
            <a:ext cx="104775" cy="1047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6743700"/>
            <a:ext cx="104775" cy="1047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7658100"/>
            <a:ext cx="104775" cy="104774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12769881" y="4138735"/>
            <a:ext cx="2780030" cy="3184525"/>
            <a:chOff x="12769881" y="4138735"/>
            <a:chExt cx="2780030" cy="3184525"/>
          </a:xfrm>
        </p:grpSpPr>
        <p:sp>
          <p:nvSpPr>
            <p:cNvPr id="13" name="object 13"/>
            <p:cNvSpPr/>
            <p:nvPr/>
          </p:nvSpPr>
          <p:spPr>
            <a:xfrm>
              <a:off x="12829167" y="5220290"/>
              <a:ext cx="1499235" cy="900430"/>
            </a:xfrm>
            <a:custGeom>
              <a:avLst/>
              <a:gdLst/>
              <a:ahLst/>
              <a:cxnLst/>
              <a:rect l="l" t="t" r="r" b="b"/>
              <a:pathLst>
                <a:path w="1499234" h="900429">
                  <a:moveTo>
                    <a:pt x="1107679" y="0"/>
                  </a:moveTo>
                  <a:lnTo>
                    <a:pt x="976463" y="92"/>
                  </a:lnTo>
                  <a:lnTo>
                    <a:pt x="838851" y="954"/>
                  </a:lnTo>
                  <a:lnTo>
                    <a:pt x="700532" y="2344"/>
                  </a:lnTo>
                  <a:lnTo>
                    <a:pt x="254018" y="8370"/>
                  </a:lnTo>
                  <a:lnTo>
                    <a:pt x="197535" y="8789"/>
                  </a:lnTo>
                  <a:lnTo>
                    <a:pt x="152533" y="10316"/>
                  </a:lnTo>
                  <a:lnTo>
                    <a:pt x="116300" y="13843"/>
                  </a:lnTo>
                  <a:lnTo>
                    <a:pt x="84025" y="17787"/>
                  </a:lnTo>
                  <a:lnTo>
                    <a:pt x="50896" y="20564"/>
                  </a:lnTo>
                  <a:lnTo>
                    <a:pt x="17981" y="79589"/>
                  </a:lnTo>
                  <a:lnTo>
                    <a:pt x="11265" y="120601"/>
                  </a:lnTo>
                  <a:lnTo>
                    <a:pt x="6322" y="169792"/>
                  </a:lnTo>
                  <a:lnTo>
                    <a:pt x="2939" y="225668"/>
                  </a:lnTo>
                  <a:lnTo>
                    <a:pt x="902" y="286736"/>
                  </a:lnTo>
                  <a:lnTo>
                    <a:pt x="0" y="351503"/>
                  </a:lnTo>
                  <a:lnTo>
                    <a:pt x="17" y="418473"/>
                  </a:lnTo>
                  <a:lnTo>
                    <a:pt x="743" y="486154"/>
                  </a:lnTo>
                  <a:lnTo>
                    <a:pt x="1963" y="553053"/>
                  </a:lnTo>
                  <a:lnTo>
                    <a:pt x="7530" y="782945"/>
                  </a:lnTo>
                  <a:lnTo>
                    <a:pt x="8028" y="823524"/>
                  </a:lnTo>
                  <a:lnTo>
                    <a:pt x="7743" y="854358"/>
                  </a:lnTo>
                  <a:lnTo>
                    <a:pt x="6461" y="873954"/>
                  </a:lnTo>
                  <a:lnTo>
                    <a:pt x="6238" y="873954"/>
                  </a:lnTo>
                  <a:lnTo>
                    <a:pt x="8290" y="874294"/>
                  </a:lnTo>
                  <a:lnTo>
                    <a:pt x="108739" y="881987"/>
                  </a:lnTo>
                  <a:lnTo>
                    <a:pt x="173457" y="885781"/>
                  </a:lnTo>
                  <a:lnTo>
                    <a:pt x="252493" y="889676"/>
                  </a:lnTo>
                  <a:lnTo>
                    <a:pt x="345065" y="893365"/>
                  </a:lnTo>
                  <a:lnTo>
                    <a:pt x="396183" y="895036"/>
                  </a:lnTo>
                  <a:lnTo>
                    <a:pt x="450393" y="896539"/>
                  </a:lnTo>
                  <a:lnTo>
                    <a:pt x="507596" y="897838"/>
                  </a:lnTo>
                  <a:lnTo>
                    <a:pt x="567696" y="898892"/>
                  </a:lnTo>
                  <a:lnTo>
                    <a:pt x="630594" y="899664"/>
                  </a:lnTo>
                  <a:lnTo>
                    <a:pt x="696193" y="900115"/>
                  </a:lnTo>
                  <a:lnTo>
                    <a:pt x="764396" y="900207"/>
                  </a:lnTo>
                  <a:lnTo>
                    <a:pt x="835105" y="899900"/>
                  </a:lnTo>
                  <a:lnTo>
                    <a:pt x="908223" y="899158"/>
                  </a:lnTo>
                  <a:lnTo>
                    <a:pt x="983651" y="897940"/>
                  </a:lnTo>
                  <a:lnTo>
                    <a:pt x="1061293" y="896209"/>
                  </a:lnTo>
                  <a:lnTo>
                    <a:pt x="1141050" y="893927"/>
                  </a:lnTo>
                  <a:lnTo>
                    <a:pt x="1222826" y="891054"/>
                  </a:lnTo>
                  <a:lnTo>
                    <a:pt x="1306522" y="887552"/>
                  </a:lnTo>
                  <a:lnTo>
                    <a:pt x="1392041" y="883383"/>
                  </a:lnTo>
                  <a:lnTo>
                    <a:pt x="1479286" y="878509"/>
                  </a:lnTo>
                  <a:lnTo>
                    <a:pt x="1482975" y="816863"/>
                  </a:lnTo>
                  <a:lnTo>
                    <a:pt x="1487813" y="721268"/>
                  </a:lnTo>
                  <a:lnTo>
                    <a:pt x="1490436" y="662139"/>
                  </a:lnTo>
                  <a:lnTo>
                    <a:pt x="1492969" y="597685"/>
                  </a:lnTo>
                  <a:lnTo>
                    <a:pt x="1495243" y="529579"/>
                  </a:lnTo>
                  <a:lnTo>
                    <a:pt x="1497088" y="459493"/>
                  </a:lnTo>
                  <a:lnTo>
                    <a:pt x="1498334" y="389099"/>
                  </a:lnTo>
                  <a:lnTo>
                    <a:pt x="1498812" y="320070"/>
                  </a:lnTo>
                  <a:lnTo>
                    <a:pt x="1498352" y="254078"/>
                  </a:lnTo>
                  <a:lnTo>
                    <a:pt x="1496785" y="192796"/>
                  </a:lnTo>
                  <a:lnTo>
                    <a:pt x="1493940" y="137896"/>
                  </a:lnTo>
                  <a:lnTo>
                    <a:pt x="1489649" y="91051"/>
                  </a:lnTo>
                  <a:lnTo>
                    <a:pt x="1476048" y="28213"/>
                  </a:lnTo>
                  <a:lnTo>
                    <a:pt x="1434395" y="9214"/>
                  </a:lnTo>
                  <a:lnTo>
                    <a:pt x="1370385" y="4716"/>
                  </a:lnTo>
                  <a:lnTo>
                    <a:pt x="1328156" y="3087"/>
                  </a:lnTo>
                  <a:lnTo>
                    <a:pt x="1280060" y="1831"/>
                  </a:lnTo>
                  <a:lnTo>
                    <a:pt x="1226807" y="917"/>
                  </a:lnTo>
                  <a:lnTo>
                    <a:pt x="1169110" y="317"/>
                  </a:lnTo>
                  <a:lnTo>
                    <a:pt x="1107679" y="0"/>
                  </a:lnTo>
                  <a:close/>
                </a:path>
              </a:pathLst>
            </a:custGeom>
            <a:solidFill>
              <a:srgbClr val="0E69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769875" y="4138738"/>
              <a:ext cx="2780030" cy="3184525"/>
            </a:xfrm>
            <a:custGeom>
              <a:avLst/>
              <a:gdLst/>
              <a:ahLst/>
              <a:cxnLst/>
              <a:rect l="l" t="t" r="r" b="b"/>
              <a:pathLst>
                <a:path w="2780030" h="3184525">
                  <a:moveTo>
                    <a:pt x="636562" y="2083460"/>
                  </a:moveTo>
                  <a:lnTo>
                    <a:pt x="604824" y="2066023"/>
                  </a:lnTo>
                  <a:lnTo>
                    <a:pt x="0" y="3166656"/>
                  </a:lnTo>
                  <a:lnTo>
                    <a:pt x="31737" y="3184093"/>
                  </a:lnTo>
                  <a:lnTo>
                    <a:pt x="636562" y="2083460"/>
                  </a:lnTo>
                  <a:close/>
                </a:path>
                <a:path w="2780030" h="3184525">
                  <a:moveTo>
                    <a:pt x="2779661" y="0"/>
                  </a:moveTo>
                  <a:lnTo>
                    <a:pt x="1614563" y="0"/>
                  </a:lnTo>
                  <a:lnTo>
                    <a:pt x="1004341" y="976363"/>
                  </a:lnTo>
                  <a:lnTo>
                    <a:pt x="1035113" y="995476"/>
                  </a:lnTo>
                  <a:lnTo>
                    <a:pt x="1634553" y="36334"/>
                  </a:lnTo>
                  <a:lnTo>
                    <a:pt x="2743454" y="36334"/>
                  </a:lnTo>
                  <a:lnTo>
                    <a:pt x="2743454" y="3151060"/>
                  </a:lnTo>
                  <a:lnTo>
                    <a:pt x="2779661" y="3151060"/>
                  </a:lnTo>
                  <a:lnTo>
                    <a:pt x="2779661" y="0"/>
                  </a:lnTo>
                  <a:close/>
                </a:path>
              </a:pathLst>
            </a:custGeom>
            <a:solidFill>
              <a:srgbClr val="383C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4782677" y="7367449"/>
            <a:ext cx="1499235" cy="900430"/>
          </a:xfrm>
          <a:custGeom>
            <a:avLst/>
            <a:gdLst/>
            <a:ahLst/>
            <a:cxnLst/>
            <a:rect l="l" t="t" r="r" b="b"/>
            <a:pathLst>
              <a:path w="1499234" h="900429">
                <a:moveTo>
                  <a:pt x="1107817" y="0"/>
                </a:moveTo>
                <a:lnTo>
                  <a:pt x="976551" y="98"/>
                </a:lnTo>
                <a:lnTo>
                  <a:pt x="838896" y="961"/>
                </a:lnTo>
                <a:lnTo>
                  <a:pt x="700545" y="2349"/>
                </a:lnTo>
                <a:lnTo>
                  <a:pt x="253998" y="8352"/>
                </a:lnTo>
                <a:lnTo>
                  <a:pt x="197535" y="8769"/>
                </a:lnTo>
                <a:lnTo>
                  <a:pt x="152533" y="10298"/>
                </a:lnTo>
                <a:lnTo>
                  <a:pt x="116300" y="13837"/>
                </a:lnTo>
                <a:lnTo>
                  <a:pt x="84026" y="17814"/>
                </a:lnTo>
                <a:lnTo>
                  <a:pt x="50897" y="20655"/>
                </a:lnTo>
                <a:lnTo>
                  <a:pt x="17981" y="79680"/>
                </a:lnTo>
                <a:lnTo>
                  <a:pt x="11265" y="120692"/>
                </a:lnTo>
                <a:lnTo>
                  <a:pt x="6322" y="169883"/>
                </a:lnTo>
                <a:lnTo>
                  <a:pt x="2939" y="225760"/>
                </a:lnTo>
                <a:lnTo>
                  <a:pt x="902" y="286828"/>
                </a:lnTo>
                <a:lnTo>
                  <a:pt x="0" y="351594"/>
                </a:lnTo>
                <a:lnTo>
                  <a:pt x="17" y="418564"/>
                </a:lnTo>
                <a:lnTo>
                  <a:pt x="743" y="486245"/>
                </a:lnTo>
                <a:lnTo>
                  <a:pt x="1963" y="553144"/>
                </a:lnTo>
                <a:lnTo>
                  <a:pt x="7530" y="783036"/>
                </a:lnTo>
                <a:lnTo>
                  <a:pt x="8028" y="823615"/>
                </a:lnTo>
                <a:lnTo>
                  <a:pt x="7743" y="854449"/>
                </a:lnTo>
                <a:lnTo>
                  <a:pt x="6461" y="874045"/>
                </a:lnTo>
                <a:lnTo>
                  <a:pt x="6683" y="873934"/>
                </a:lnTo>
                <a:lnTo>
                  <a:pt x="109137" y="881967"/>
                </a:lnTo>
                <a:lnTo>
                  <a:pt x="173853" y="885761"/>
                </a:lnTo>
                <a:lnTo>
                  <a:pt x="252889" y="889656"/>
                </a:lnTo>
                <a:lnTo>
                  <a:pt x="345464" y="893345"/>
                </a:lnTo>
                <a:lnTo>
                  <a:pt x="396585" y="895016"/>
                </a:lnTo>
                <a:lnTo>
                  <a:pt x="450797" y="896520"/>
                </a:lnTo>
                <a:lnTo>
                  <a:pt x="508004" y="897818"/>
                </a:lnTo>
                <a:lnTo>
                  <a:pt x="568107" y="898872"/>
                </a:lnTo>
                <a:lnTo>
                  <a:pt x="631009" y="899644"/>
                </a:lnTo>
                <a:lnTo>
                  <a:pt x="696612" y="900095"/>
                </a:lnTo>
                <a:lnTo>
                  <a:pt x="764819" y="900187"/>
                </a:lnTo>
                <a:lnTo>
                  <a:pt x="835532" y="899881"/>
                </a:lnTo>
                <a:lnTo>
                  <a:pt x="908653" y="899138"/>
                </a:lnTo>
                <a:lnTo>
                  <a:pt x="984084" y="897921"/>
                </a:lnTo>
                <a:lnTo>
                  <a:pt x="1061729" y="896190"/>
                </a:lnTo>
                <a:lnTo>
                  <a:pt x="1141489" y="893907"/>
                </a:lnTo>
                <a:lnTo>
                  <a:pt x="1223267" y="891034"/>
                </a:lnTo>
                <a:lnTo>
                  <a:pt x="1306965" y="887532"/>
                </a:lnTo>
                <a:lnTo>
                  <a:pt x="1392485" y="883363"/>
                </a:lnTo>
                <a:lnTo>
                  <a:pt x="1479730" y="878489"/>
                </a:lnTo>
                <a:lnTo>
                  <a:pt x="1483381" y="816835"/>
                </a:lnTo>
                <a:lnTo>
                  <a:pt x="1488209" y="721227"/>
                </a:lnTo>
                <a:lnTo>
                  <a:pt x="1490831" y="662090"/>
                </a:lnTo>
                <a:lnTo>
                  <a:pt x="1493365" y="597628"/>
                </a:lnTo>
                <a:lnTo>
                  <a:pt x="1495642" y="529513"/>
                </a:lnTo>
                <a:lnTo>
                  <a:pt x="1497491" y="459417"/>
                </a:lnTo>
                <a:lnTo>
                  <a:pt x="1498742" y="389014"/>
                </a:lnTo>
                <a:lnTo>
                  <a:pt x="1499226" y="319976"/>
                </a:lnTo>
                <a:lnTo>
                  <a:pt x="1498772" y="253976"/>
                </a:lnTo>
                <a:lnTo>
                  <a:pt x="1497210" y="192686"/>
                </a:lnTo>
                <a:lnTo>
                  <a:pt x="1494372" y="137779"/>
                </a:lnTo>
                <a:lnTo>
                  <a:pt x="1490086" y="90928"/>
                </a:lnTo>
                <a:lnTo>
                  <a:pt x="1476492" y="28083"/>
                </a:lnTo>
                <a:lnTo>
                  <a:pt x="1434762" y="9130"/>
                </a:lnTo>
                <a:lnTo>
                  <a:pt x="1370679" y="4668"/>
                </a:lnTo>
                <a:lnTo>
                  <a:pt x="1328416" y="3052"/>
                </a:lnTo>
                <a:lnTo>
                  <a:pt x="1280286" y="1808"/>
                </a:lnTo>
                <a:lnTo>
                  <a:pt x="1227002" y="904"/>
                </a:lnTo>
                <a:lnTo>
                  <a:pt x="1169275" y="312"/>
                </a:lnTo>
                <a:lnTo>
                  <a:pt x="1107817" y="0"/>
                </a:lnTo>
                <a:close/>
              </a:path>
            </a:pathLst>
          </a:custGeom>
          <a:solidFill>
            <a:srgbClr val="1290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060983" y="7367449"/>
            <a:ext cx="1499870" cy="900430"/>
          </a:xfrm>
          <a:custGeom>
            <a:avLst/>
            <a:gdLst/>
            <a:ahLst/>
            <a:cxnLst/>
            <a:rect l="l" t="t" r="r" b="b"/>
            <a:pathLst>
              <a:path w="1499869" h="900429">
                <a:moveTo>
                  <a:pt x="1107921" y="0"/>
                </a:moveTo>
                <a:lnTo>
                  <a:pt x="976653" y="98"/>
                </a:lnTo>
                <a:lnTo>
                  <a:pt x="838992" y="961"/>
                </a:lnTo>
                <a:lnTo>
                  <a:pt x="700633" y="2349"/>
                </a:lnTo>
                <a:lnTo>
                  <a:pt x="254088" y="8352"/>
                </a:lnTo>
                <a:lnTo>
                  <a:pt x="197646" y="8769"/>
                </a:lnTo>
                <a:lnTo>
                  <a:pt x="152533" y="10298"/>
                </a:lnTo>
                <a:lnTo>
                  <a:pt x="116273" y="13837"/>
                </a:lnTo>
                <a:lnTo>
                  <a:pt x="84012" y="17814"/>
                </a:lnTo>
                <a:lnTo>
                  <a:pt x="50897" y="20655"/>
                </a:lnTo>
                <a:lnTo>
                  <a:pt x="17981" y="79680"/>
                </a:lnTo>
                <a:lnTo>
                  <a:pt x="11265" y="120692"/>
                </a:lnTo>
                <a:lnTo>
                  <a:pt x="6322" y="169883"/>
                </a:lnTo>
                <a:lnTo>
                  <a:pt x="2939" y="225760"/>
                </a:lnTo>
                <a:lnTo>
                  <a:pt x="902" y="286828"/>
                </a:lnTo>
                <a:lnTo>
                  <a:pt x="0" y="351594"/>
                </a:lnTo>
                <a:lnTo>
                  <a:pt x="17" y="418564"/>
                </a:lnTo>
                <a:lnTo>
                  <a:pt x="743" y="486245"/>
                </a:lnTo>
                <a:lnTo>
                  <a:pt x="1963" y="553144"/>
                </a:lnTo>
                <a:lnTo>
                  <a:pt x="7530" y="783036"/>
                </a:lnTo>
                <a:lnTo>
                  <a:pt x="8028" y="823615"/>
                </a:lnTo>
                <a:lnTo>
                  <a:pt x="7743" y="854449"/>
                </a:lnTo>
                <a:lnTo>
                  <a:pt x="6461" y="874045"/>
                </a:lnTo>
                <a:lnTo>
                  <a:pt x="6683" y="873934"/>
                </a:lnTo>
                <a:lnTo>
                  <a:pt x="109244" y="881967"/>
                </a:lnTo>
                <a:lnTo>
                  <a:pt x="173973" y="885761"/>
                </a:lnTo>
                <a:lnTo>
                  <a:pt x="253016" y="889656"/>
                </a:lnTo>
                <a:lnTo>
                  <a:pt x="345592" y="893345"/>
                </a:lnTo>
                <a:lnTo>
                  <a:pt x="396711" y="895016"/>
                </a:lnTo>
                <a:lnTo>
                  <a:pt x="450920" y="896520"/>
                </a:lnTo>
                <a:lnTo>
                  <a:pt x="508123" y="897818"/>
                </a:lnTo>
                <a:lnTo>
                  <a:pt x="568221" y="898872"/>
                </a:lnTo>
                <a:lnTo>
                  <a:pt x="631117" y="899644"/>
                </a:lnTo>
                <a:lnTo>
                  <a:pt x="696713" y="900095"/>
                </a:lnTo>
                <a:lnTo>
                  <a:pt x="764912" y="900187"/>
                </a:lnTo>
                <a:lnTo>
                  <a:pt x="835617" y="899881"/>
                </a:lnTo>
                <a:lnTo>
                  <a:pt x="908729" y="899138"/>
                </a:lnTo>
                <a:lnTo>
                  <a:pt x="984151" y="897921"/>
                </a:lnTo>
                <a:lnTo>
                  <a:pt x="1061785" y="896190"/>
                </a:lnTo>
                <a:lnTo>
                  <a:pt x="1141534" y="893907"/>
                </a:lnTo>
                <a:lnTo>
                  <a:pt x="1223301" y="891034"/>
                </a:lnTo>
                <a:lnTo>
                  <a:pt x="1306988" y="887532"/>
                </a:lnTo>
                <a:lnTo>
                  <a:pt x="1392497" y="883363"/>
                </a:lnTo>
                <a:lnTo>
                  <a:pt x="1479730" y="878489"/>
                </a:lnTo>
                <a:lnTo>
                  <a:pt x="1483466" y="816835"/>
                </a:lnTo>
                <a:lnTo>
                  <a:pt x="1488324" y="721227"/>
                </a:lnTo>
                <a:lnTo>
                  <a:pt x="1490954" y="662090"/>
                </a:lnTo>
                <a:lnTo>
                  <a:pt x="1493493" y="597628"/>
                </a:lnTo>
                <a:lnTo>
                  <a:pt x="1495770" y="529513"/>
                </a:lnTo>
                <a:lnTo>
                  <a:pt x="1497616" y="459417"/>
                </a:lnTo>
                <a:lnTo>
                  <a:pt x="1498861" y="389014"/>
                </a:lnTo>
                <a:lnTo>
                  <a:pt x="1499336" y="319976"/>
                </a:lnTo>
                <a:lnTo>
                  <a:pt x="1498871" y="253976"/>
                </a:lnTo>
                <a:lnTo>
                  <a:pt x="1497296" y="192686"/>
                </a:lnTo>
                <a:lnTo>
                  <a:pt x="1494442" y="137779"/>
                </a:lnTo>
                <a:lnTo>
                  <a:pt x="1490140" y="90928"/>
                </a:lnTo>
                <a:lnTo>
                  <a:pt x="1476510" y="28083"/>
                </a:lnTo>
                <a:lnTo>
                  <a:pt x="1434807" y="9130"/>
                </a:lnTo>
                <a:lnTo>
                  <a:pt x="1370755" y="4668"/>
                </a:lnTo>
                <a:lnTo>
                  <a:pt x="1328502" y="3052"/>
                </a:lnTo>
                <a:lnTo>
                  <a:pt x="1280380" y="1808"/>
                </a:lnTo>
                <a:lnTo>
                  <a:pt x="1227102" y="904"/>
                </a:lnTo>
                <a:lnTo>
                  <a:pt x="1169378" y="312"/>
                </a:lnTo>
                <a:lnTo>
                  <a:pt x="1107921" y="0"/>
                </a:lnTo>
                <a:close/>
              </a:path>
            </a:pathLst>
          </a:custGeom>
          <a:solidFill>
            <a:srgbClr val="1290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6014" y="3055344"/>
            <a:ext cx="1499235" cy="900430"/>
          </a:xfrm>
          <a:custGeom>
            <a:avLst/>
            <a:gdLst/>
            <a:ahLst/>
            <a:cxnLst/>
            <a:rect l="l" t="t" r="r" b="b"/>
            <a:pathLst>
              <a:path w="1499234" h="900429">
                <a:moveTo>
                  <a:pt x="1107630" y="0"/>
                </a:moveTo>
                <a:lnTo>
                  <a:pt x="976417" y="79"/>
                </a:lnTo>
                <a:lnTo>
                  <a:pt x="838811" y="928"/>
                </a:lnTo>
                <a:lnTo>
                  <a:pt x="700500" y="2305"/>
                </a:lnTo>
                <a:lnTo>
                  <a:pt x="254016" y="8294"/>
                </a:lnTo>
                <a:lnTo>
                  <a:pt x="197535" y="8711"/>
                </a:lnTo>
                <a:lnTo>
                  <a:pt x="152533" y="10255"/>
                </a:lnTo>
                <a:lnTo>
                  <a:pt x="116300" y="13821"/>
                </a:lnTo>
                <a:lnTo>
                  <a:pt x="84025" y="17803"/>
                </a:lnTo>
                <a:lnTo>
                  <a:pt x="50896" y="20597"/>
                </a:lnTo>
                <a:lnTo>
                  <a:pt x="17981" y="79622"/>
                </a:lnTo>
                <a:lnTo>
                  <a:pt x="11265" y="120634"/>
                </a:lnTo>
                <a:lnTo>
                  <a:pt x="6322" y="169825"/>
                </a:lnTo>
                <a:lnTo>
                  <a:pt x="2939" y="225701"/>
                </a:lnTo>
                <a:lnTo>
                  <a:pt x="902" y="286769"/>
                </a:lnTo>
                <a:lnTo>
                  <a:pt x="0" y="351536"/>
                </a:lnTo>
                <a:lnTo>
                  <a:pt x="17" y="418506"/>
                </a:lnTo>
                <a:lnTo>
                  <a:pt x="743" y="486187"/>
                </a:lnTo>
                <a:lnTo>
                  <a:pt x="1963" y="553086"/>
                </a:lnTo>
                <a:lnTo>
                  <a:pt x="7531" y="782978"/>
                </a:lnTo>
                <a:lnTo>
                  <a:pt x="8029" y="823557"/>
                </a:lnTo>
                <a:lnTo>
                  <a:pt x="7743" y="854391"/>
                </a:lnTo>
                <a:lnTo>
                  <a:pt x="6461" y="873987"/>
                </a:lnTo>
                <a:lnTo>
                  <a:pt x="6238" y="873987"/>
                </a:lnTo>
                <a:lnTo>
                  <a:pt x="8290" y="874327"/>
                </a:lnTo>
                <a:lnTo>
                  <a:pt x="108739" y="882020"/>
                </a:lnTo>
                <a:lnTo>
                  <a:pt x="173458" y="885814"/>
                </a:lnTo>
                <a:lnTo>
                  <a:pt x="252493" y="889709"/>
                </a:lnTo>
                <a:lnTo>
                  <a:pt x="345065" y="893398"/>
                </a:lnTo>
                <a:lnTo>
                  <a:pt x="396183" y="895069"/>
                </a:lnTo>
                <a:lnTo>
                  <a:pt x="450393" y="896572"/>
                </a:lnTo>
                <a:lnTo>
                  <a:pt x="507596" y="897871"/>
                </a:lnTo>
                <a:lnTo>
                  <a:pt x="567696" y="898925"/>
                </a:lnTo>
                <a:lnTo>
                  <a:pt x="630594" y="899697"/>
                </a:lnTo>
                <a:lnTo>
                  <a:pt x="696194" y="900148"/>
                </a:lnTo>
                <a:lnTo>
                  <a:pt x="764397" y="900240"/>
                </a:lnTo>
                <a:lnTo>
                  <a:pt x="835106" y="899933"/>
                </a:lnTo>
                <a:lnTo>
                  <a:pt x="908223" y="899191"/>
                </a:lnTo>
                <a:lnTo>
                  <a:pt x="983651" y="897973"/>
                </a:lnTo>
                <a:lnTo>
                  <a:pt x="1061293" y="896242"/>
                </a:lnTo>
                <a:lnTo>
                  <a:pt x="1141050" y="893960"/>
                </a:lnTo>
                <a:lnTo>
                  <a:pt x="1222826" y="891087"/>
                </a:lnTo>
                <a:lnTo>
                  <a:pt x="1306522" y="887585"/>
                </a:lnTo>
                <a:lnTo>
                  <a:pt x="1392041" y="883416"/>
                </a:lnTo>
                <a:lnTo>
                  <a:pt x="1479286" y="878542"/>
                </a:lnTo>
                <a:lnTo>
                  <a:pt x="1482937" y="816896"/>
                </a:lnTo>
                <a:lnTo>
                  <a:pt x="1487765" y="721301"/>
                </a:lnTo>
                <a:lnTo>
                  <a:pt x="1490387" y="662172"/>
                </a:lnTo>
                <a:lnTo>
                  <a:pt x="1492921" y="597718"/>
                </a:lnTo>
                <a:lnTo>
                  <a:pt x="1495198" y="529612"/>
                </a:lnTo>
                <a:lnTo>
                  <a:pt x="1497046" y="459526"/>
                </a:lnTo>
                <a:lnTo>
                  <a:pt x="1498298" y="389132"/>
                </a:lnTo>
                <a:lnTo>
                  <a:pt x="1498781" y="320103"/>
                </a:lnTo>
                <a:lnTo>
                  <a:pt x="1498327" y="254111"/>
                </a:lnTo>
                <a:lnTo>
                  <a:pt x="1496766" y="192829"/>
                </a:lnTo>
                <a:lnTo>
                  <a:pt x="1493927" y="137929"/>
                </a:lnTo>
                <a:lnTo>
                  <a:pt x="1489641" y="91084"/>
                </a:lnTo>
                <a:lnTo>
                  <a:pt x="1476047" y="28246"/>
                </a:lnTo>
                <a:lnTo>
                  <a:pt x="1434373" y="9245"/>
                </a:lnTo>
                <a:lnTo>
                  <a:pt x="1370348" y="4741"/>
                </a:lnTo>
                <a:lnTo>
                  <a:pt x="1328113" y="3108"/>
                </a:lnTo>
                <a:lnTo>
                  <a:pt x="1280013" y="1847"/>
                </a:lnTo>
                <a:lnTo>
                  <a:pt x="1226759" y="929"/>
                </a:lnTo>
                <a:lnTo>
                  <a:pt x="1169060" y="323"/>
                </a:lnTo>
                <a:lnTo>
                  <a:pt x="1107630" y="0"/>
                </a:lnTo>
                <a:close/>
              </a:path>
            </a:pathLst>
          </a:custGeom>
          <a:solidFill>
            <a:srgbClr val="0D4E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860450" y="1520721"/>
            <a:ext cx="10262870" cy="8216993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0"/>
              </a:spcBef>
            </a:pPr>
            <a:r>
              <a:rPr sz="4000" spc="125">
                <a:solidFill>
                  <a:srgbClr val="0D4E4E"/>
                </a:solidFill>
                <a:latin typeface="Algerian" panose="04020705040A02060702" pitchFamily="82" charset="0"/>
                <a:cs typeface="Calibri"/>
              </a:rPr>
              <a:t>Bagaimana Cara Kerja Aplikasi Ini?</a:t>
            </a:r>
          </a:p>
          <a:p>
            <a:pPr marL="12700">
              <a:lnSpc>
                <a:spcPct val="100000"/>
              </a:lnSpc>
              <a:spcBef>
                <a:spcPts val="2850"/>
              </a:spcBef>
            </a:pPr>
            <a:endParaRPr lang="id-ID" sz="2500" spc="125">
              <a:solidFill>
                <a:srgbClr val="0D4E4E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0"/>
              </a:spcBef>
            </a:pPr>
            <a:r>
              <a:rPr sz="2500" spc="125">
                <a:solidFill>
                  <a:srgbClr val="0D4E4E"/>
                </a:solidFill>
                <a:latin typeface="Calibri"/>
                <a:cs typeface="Calibri"/>
              </a:rPr>
              <a:t>Pendaftaran</a:t>
            </a:r>
            <a:r>
              <a:rPr sz="2500" spc="125" dirty="0">
                <a:solidFill>
                  <a:srgbClr val="0D4E4E"/>
                </a:solidFill>
                <a:latin typeface="Calibri"/>
                <a:cs typeface="Calibri"/>
              </a:rPr>
              <a:t>:</a:t>
            </a:r>
            <a:r>
              <a:rPr sz="2500" spc="9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70" dirty="0">
                <a:solidFill>
                  <a:srgbClr val="0D4E4E"/>
                </a:solidFill>
                <a:latin typeface="Calibri"/>
                <a:cs typeface="Calibri"/>
              </a:rPr>
              <a:t>Pengguna</a:t>
            </a:r>
            <a:r>
              <a:rPr sz="2500" spc="9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55" dirty="0">
                <a:solidFill>
                  <a:srgbClr val="0D4E4E"/>
                </a:solidFill>
                <a:latin typeface="Calibri"/>
                <a:cs typeface="Calibri"/>
              </a:rPr>
              <a:t>membuat</a:t>
            </a:r>
            <a:r>
              <a:rPr sz="2500" spc="9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65" dirty="0">
                <a:solidFill>
                  <a:srgbClr val="0D4E4E"/>
                </a:solidFill>
                <a:latin typeface="Calibri"/>
                <a:cs typeface="Calibri"/>
              </a:rPr>
              <a:t>akun</a:t>
            </a:r>
            <a:r>
              <a:rPr sz="2500" spc="9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50" dirty="0">
                <a:solidFill>
                  <a:srgbClr val="0D4E4E"/>
                </a:solidFill>
                <a:latin typeface="Calibri"/>
                <a:cs typeface="Calibri"/>
              </a:rPr>
              <a:t>di</a:t>
            </a:r>
            <a:r>
              <a:rPr sz="2500" spc="9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14" dirty="0">
                <a:solidFill>
                  <a:srgbClr val="0D4E4E"/>
                </a:solidFill>
                <a:latin typeface="Calibri"/>
                <a:cs typeface="Calibri"/>
              </a:rPr>
              <a:t>aplikasi.</a:t>
            </a:r>
            <a:endParaRPr sz="2500">
              <a:latin typeface="Calibri"/>
              <a:cs typeface="Calibri"/>
            </a:endParaRPr>
          </a:p>
          <a:p>
            <a:pPr marL="12700" marR="1294130">
              <a:lnSpc>
                <a:spcPct val="120000"/>
              </a:lnSpc>
              <a:tabLst>
                <a:tab pos="979805" algn="l"/>
                <a:tab pos="1833245" algn="l"/>
                <a:tab pos="3249930" algn="l"/>
                <a:tab pos="4870450" algn="l"/>
                <a:tab pos="6427470" algn="l"/>
                <a:tab pos="7264400" algn="l"/>
                <a:tab pos="7976870" algn="l"/>
              </a:tabLst>
            </a:pPr>
            <a:r>
              <a:rPr sz="2500" spc="204" dirty="0">
                <a:solidFill>
                  <a:srgbClr val="0D4E4E"/>
                </a:solidFill>
                <a:latin typeface="Calibri"/>
                <a:cs typeface="Calibri"/>
              </a:rPr>
              <a:t>I</a:t>
            </a:r>
            <a:r>
              <a:rPr sz="2500" spc="195" dirty="0">
                <a:solidFill>
                  <a:srgbClr val="0D4E4E"/>
                </a:solidFill>
                <a:latin typeface="Calibri"/>
                <a:cs typeface="Calibri"/>
              </a:rPr>
              <a:t>n</a:t>
            </a:r>
            <a:r>
              <a:rPr sz="2500" spc="170" dirty="0">
                <a:solidFill>
                  <a:srgbClr val="0D4E4E"/>
                </a:solidFill>
                <a:latin typeface="Calibri"/>
                <a:cs typeface="Calibri"/>
              </a:rPr>
              <a:t>pu</a:t>
            </a:r>
            <a:r>
              <a:rPr sz="2500" spc="130" dirty="0">
                <a:solidFill>
                  <a:srgbClr val="0D4E4E"/>
                </a:solidFill>
                <a:latin typeface="Calibri"/>
                <a:cs typeface="Calibri"/>
              </a:rPr>
              <a:t>t</a:t>
            </a:r>
            <a:r>
              <a:rPr sz="2500" dirty="0">
                <a:solidFill>
                  <a:srgbClr val="0D4E4E"/>
                </a:solidFill>
                <a:latin typeface="Calibri"/>
                <a:cs typeface="Calibri"/>
              </a:rPr>
              <a:t>	</a:t>
            </a:r>
            <a:r>
              <a:rPr sz="2500" spc="315" dirty="0">
                <a:solidFill>
                  <a:srgbClr val="0D4E4E"/>
                </a:solidFill>
                <a:latin typeface="Calibri"/>
                <a:cs typeface="Calibri"/>
              </a:rPr>
              <a:t>D</a:t>
            </a:r>
            <a:r>
              <a:rPr sz="2500" spc="8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500" spc="125" dirty="0">
                <a:solidFill>
                  <a:srgbClr val="0D4E4E"/>
                </a:solidFill>
                <a:latin typeface="Calibri"/>
                <a:cs typeface="Calibri"/>
              </a:rPr>
              <a:t>t</a:t>
            </a:r>
            <a:r>
              <a:rPr sz="2500" spc="90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500" dirty="0">
                <a:solidFill>
                  <a:srgbClr val="0D4E4E"/>
                </a:solidFill>
                <a:latin typeface="Calibri"/>
                <a:cs typeface="Calibri"/>
              </a:rPr>
              <a:t>	</a:t>
            </a:r>
            <a:r>
              <a:rPr sz="2500" spc="260" dirty="0">
                <a:solidFill>
                  <a:srgbClr val="0D4E4E"/>
                </a:solidFill>
                <a:latin typeface="Calibri"/>
                <a:cs typeface="Calibri"/>
              </a:rPr>
              <a:t>S</a:t>
            </a:r>
            <a:r>
              <a:rPr sz="2500" spc="8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500" spc="229" dirty="0">
                <a:solidFill>
                  <a:srgbClr val="0D4E4E"/>
                </a:solidFill>
                <a:latin typeface="Calibri"/>
                <a:cs typeface="Calibri"/>
              </a:rPr>
              <a:t>m</a:t>
            </a:r>
            <a:r>
              <a:rPr sz="2500" spc="170" dirty="0">
                <a:solidFill>
                  <a:srgbClr val="0D4E4E"/>
                </a:solidFill>
                <a:latin typeface="Calibri"/>
                <a:cs typeface="Calibri"/>
              </a:rPr>
              <a:t>p</a:t>
            </a:r>
            <a:r>
              <a:rPr sz="2500" spc="8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500" spc="175" dirty="0">
                <a:solidFill>
                  <a:srgbClr val="0D4E4E"/>
                </a:solidFill>
                <a:latin typeface="Calibri"/>
                <a:cs typeface="Calibri"/>
              </a:rPr>
              <a:t>h</a:t>
            </a:r>
            <a:r>
              <a:rPr sz="2500" spc="-45" dirty="0">
                <a:solidFill>
                  <a:srgbClr val="0D4E4E"/>
                </a:solidFill>
                <a:latin typeface="Calibri"/>
                <a:cs typeface="Calibri"/>
              </a:rPr>
              <a:t>:</a:t>
            </a:r>
            <a:r>
              <a:rPr sz="2500" dirty="0">
                <a:solidFill>
                  <a:srgbClr val="0D4E4E"/>
                </a:solidFill>
                <a:latin typeface="Calibri"/>
                <a:cs typeface="Calibri"/>
              </a:rPr>
              <a:t>	</a:t>
            </a:r>
            <a:r>
              <a:rPr sz="2500" spc="215" dirty="0">
                <a:solidFill>
                  <a:srgbClr val="0D4E4E"/>
                </a:solidFill>
                <a:latin typeface="Calibri"/>
                <a:cs typeface="Calibri"/>
              </a:rPr>
              <a:t>P</a:t>
            </a:r>
            <a:r>
              <a:rPr sz="2500" spc="105" dirty="0">
                <a:solidFill>
                  <a:srgbClr val="0D4E4E"/>
                </a:solidFill>
                <a:latin typeface="Calibri"/>
                <a:cs typeface="Calibri"/>
              </a:rPr>
              <a:t>e</a:t>
            </a:r>
            <a:r>
              <a:rPr sz="2500" spc="195" dirty="0">
                <a:solidFill>
                  <a:srgbClr val="0D4E4E"/>
                </a:solidFill>
                <a:latin typeface="Calibri"/>
                <a:cs typeface="Calibri"/>
              </a:rPr>
              <a:t>n</a:t>
            </a:r>
            <a:r>
              <a:rPr sz="2500" spc="200" dirty="0">
                <a:solidFill>
                  <a:srgbClr val="0D4E4E"/>
                </a:solidFill>
                <a:latin typeface="Calibri"/>
                <a:cs typeface="Calibri"/>
              </a:rPr>
              <a:t>gg</a:t>
            </a:r>
            <a:r>
              <a:rPr sz="2500" spc="170" dirty="0">
                <a:solidFill>
                  <a:srgbClr val="0D4E4E"/>
                </a:solidFill>
                <a:latin typeface="Calibri"/>
                <a:cs typeface="Calibri"/>
              </a:rPr>
              <a:t>u</a:t>
            </a:r>
            <a:r>
              <a:rPr sz="2500" spc="195" dirty="0">
                <a:solidFill>
                  <a:srgbClr val="0D4E4E"/>
                </a:solidFill>
                <a:latin typeface="Calibri"/>
                <a:cs typeface="Calibri"/>
              </a:rPr>
              <a:t>n</a:t>
            </a:r>
            <a:r>
              <a:rPr sz="2500" spc="90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500" dirty="0">
                <a:solidFill>
                  <a:srgbClr val="0D4E4E"/>
                </a:solidFill>
                <a:latin typeface="Calibri"/>
                <a:cs typeface="Calibri"/>
              </a:rPr>
              <a:t>	</a:t>
            </a:r>
            <a:r>
              <a:rPr sz="2500" spc="229" dirty="0">
                <a:solidFill>
                  <a:srgbClr val="0D4E4E"/>
                </a:solidFill>
                <a:latin typeface="Calibri"/>
                <a:cs typeface="Calibri"/>
              </a:rPr>
              <a:t>m</a:t>
            </a:r>
            <a:r>
              <a:rPr sz="2500" spc="105" dirty="0">
                <a:solidFill>
                  <a:srgbClr val="0D4E4E"/>
                </a:solidFill>
                <a:latin typeface="Calibri"/>
                <a:cs typeface="Calibri"/>
              </a:rPr>
              <a:t>e</a:t>
            </a:r>
            <a:r>
              <a:rPr sz="2500" spc="195" dirty="0">
                <a:solidFill>
                  <a:srgbClr val="0D4E4E"/>
                </a:solidFill>
                <a:latin typeface="Calibri"/>
                <a:cs typeface="Calibri"/>
              </a:rPr>
              <a:t>n</a:t>
            </a:r>
            <a:r>
              <a:rPr sz="2500" spc="265" dirty="0">
                <a:solidFill>
                  <a:srgbClr val="0D4E4E"/>
                </a:solidFill>
                <a:latin typeface="Calibri"/>
                <a:cs typeface="Calibri"/>
              </a:rPr>
              <a:t>c</a:t>
            </a:r>
            <a:r>
              <a:rPr sz="2500" spc="8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500" spc="125" dirty="0">
                <a:solidFill>
                  <a:srgbClr val="0D4E4E"/>
                </a:solidFill>
                <a:latin typeface="Calibri"/>
                <a:cs typeface="Calibri"/>
              </a:rPr>
              <a:t>t</a:t>
            </a:r>
            <a:r>
              <a:rPr sz="2500" spc="8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500" spc="130" dirty="0">
                <a:solidFill>
                  <a:srgbClr val="0D4E4E"/>
                </a:solidFill>
                <a:latin typeface="Calibri"/>
                <a:cs typeface="Calibri"/>
              </a:rPr>
              <a:t>t</a:t>
            </a:r>
            <a:r>
              <a:rPr sz="2500" dirty="0">
                <a:solidFill>
                  <a:srgbClr val="0D4E4E"/>
                </a:solidFill>
                <a:latin typeface="Calibri"/>
                <a:cs typeface="Calibri"/>
              </a:rPr>
              <a:t>	</a:t>
            </a:r>
            <a:r>
              <a:rPr sz="2500" spc="-55" dirty="0">
                <a:solidFill>
                  <a:srgbClr val="0D4E4E"/>
                </a:solidFill>
                <a:latin typeface="Calibri"/>
                <a:cs typeface="Calibri"/>
              </a:rPr>
              <a:t>j</a:t>
            </a:r>
            <a:r>
              <a:rPr sz="2500" spc="105" dirty="0">
                <a:solidFill>
                  <a:srgbClr val="0D4E4E"/>
                </a:solidFill>
                <a:latin typeface="Calibri"/>
                <a:cs typeface="Calibri"/>
              </a:rPr>
              <a:t>e</a:t>
            </a:r>
            <a:r>
              <a:rPr sz="2500" spc="195" dirty="0">
                <a:solidFill>
                  <a:srgbClr val="0D4E4E"/>
                </a:solidFill>
                <a:latin typeface="Calibri"/>
                <a:cs typeface="Calibri"/>
              </a:rPr>
              <a:t>n</a:t>
            </a:r>
            <a:r>
              <a:rPr sz="2500" spc="125" dirty="0">
                <a:solidFill>
                  <a:srgbClr val="0D4E4E"/>
                </a:solidFill>
                <a:latin typeface="Calibri"/>
                <a:cs typeface="Calibri"/>
              </a:rPr>
              <a:t>i</a:t>
            </a:r>
            <a:r>
              <a:rPr sz="2500" spc="175" dirty="0">
                <a:solidFill>
                  <a:srgbClr val="0D4E4E"/>
                </a:solidFill>
                <a:latin typeface="Calibri"/>
                <a:cs typeface="Calibri"/>
              </a:rPr>
              <a:t>s</a:t>
            </a:r>
            <a:r>
              <a:rPr sz="2500" dirty="0">
                <a:solidFill>
                  <a:srgbClr val="0D4E4E"/>
                </a:solidFill>
                <a:latin typeface="Calibri"/>
                <a:cs typeface="Calibri"/>
              </a:rPr>
              <a:t>	</a:t>
            </a:r>
            <a:r>
              <a:rPr sz="2500" spc="175" dirty="0">
                <a:solidFill>
                  <a:srgbClr val="0D4E4E"/>
                </a:solidFill>
                <a:latin typeface="Calibri"/>
                <a:cs typeface="Calibri"/>
              </a:rPr>
              <a:t>d</a:t>
            </a:r>
            <a:r>
              <a:rPr sz="2500" spc="8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500" spc="200" dirty="0">
                <a:solidFill>
                  <a:srgbClr val="0D4E4E"/>
                </a:solidFill>
                <a:latin typeface="Calibri"/>
                <a:cs typeface="Calibri"/>
              </a:rPr>
              <a:t>n</a:t>
            </a:r>
            <a:r>
              <a:rPr sz="2500" dirty="0">
                <a:solidFill>
                  <a:srgbClr val="0D4E4E"/>
                </a:solidFill>
                <a:latin typeface="Calibri"/>
                <a:cs typeface="Calibri"/>
              </a:rPr>
              <a:t>	</a:t>
            </a:r>
            <a:r>
              <a:rPr sz="2500" spc="-55" dirty="0">
                <a:solidFill>
                  <a:srgbClr val="0D4E4E"/>
                </a:solidFill>
                <a:latin typeface="Calibri"/>
                <a:cs typeface="Calibri"/>
              </a:rPr>
              <a:t>j</a:t>
            </a:r>
            <a:r>
              <a:rPr sz="2500" spc="170" dirty="0">
                <a:solidFill>
                  <a:srgbClr val="0D4E4E"/>
                </a:solidFill>
                <a:latin typeface="Calibri"/>
                <a:cs typeface="Calibri"/>
              </a:rPr>
              <a:t>u</a:t>
            </a:r>
            <a:r>
              <a:rPr sz="2500" spc="229" dirty="0">
                <a:solidFill>
                  <a:srgbClr val="0D4E4E"/>
                </a:solidFill>
                <a:latin typeface="Calibri"/>
                <a:cs typeface="Calibri"/>
              </a:rPr>
              <a:t>m</a:t>
            </a:r>
            <a:r>
              <a:rPr sz="2500" spc="105" dirty="0">
                <a:solidFill>
                  <a:srgbClr val="0D4E4E"/>
                </a:solidFill>
                <a:latin typeface="Calibri"/>
                <a:cs typeface="Calibri"/>
              </a:rPr>
              <a:t>l</a:t>
            </a:r>
            <a:r>
              <a:rPr sz="2500" spc="8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500" spc="110" dirty="0">
                <a:solidFill>
                  <a:srgbClr val="0D4E4E"/>
                </a:solidFill>
                <a:latin typeface="Calibri"/>
                <a:cs typeface="Calibri"/>
              </a:rPr>
              <a:t>h  </a:t>
            </a:r>
            <a:r>
              <a:rPr sz="2500" spc="130" dirty="0">
                <a:solidFill>
                  <a:srgbClr val="0D4E4E"/>
                </a:solidFill>
                <a:latin typeface="Calibri"/>
                <a:cs typeface="Calibri"/>
              </a:rPr>
              <a:t>sampah.</a:t>
            </a:r>
            <a:endParaRPr sz="2500">
              <a:latin typeface="Calibri"/>
              <a:cs typeface="Calibri"/>
            </a:endParaRPr>
          </a:p>
          <a:p>
            <a:pPr marL="12700" marR="1294130">
              <a:lnSpc>
                <a:spcPct val="120000"/>
              </a:lnSpc>
              <a:tabLst>
                <a:tab pos="1178560" algn="l"/>
                <a:tab pos="2129155" algn="l"/>
                <a:tab pos="3605529" algn="l"/>
                <a:tab pos="4966335" algn="l"/>
                <a:tab pos="7179309" algn="l"/>
                <a:tab pos="8248015" algn="l"/>
              </a:tabLst>
            </a:pPr>
            <a:r>
              <a:rPr sz="2500" spc="385" dirty="0">
                <a:solidFill>
                  <a:srgbClr val="0D4E4E"/>
                </a:solidFill>
                <a:latin typeface="Calibri"/>
                <a:cs typeface="Calibri"/>
              </a:rPr>
              <a:t>L</a:t>
            </a:r>
            <a:r>
              <a:rPr sz="2500" spc="135" dirty="0">
                <a:solidFill>
                  <a:srgbClr val="0D4E4E"/>
                </a:solidFill>
                <a:latin typeface="Calibri"/>
                <a:cs typeface="Calibri"/>
              </a:rPr>
              <a:t>o</a:t>
            </a:r>
            <a:r>
              <a:rPr sz="2500" spc="200" dirty="0">
                <a:solidFill>
                  <a:srgbClr val="0D4E4E"/>
                </a:solidFill>
                <a:latin typeface="Calibri"/>
                <a:cs typeface="Calibri"/>
              </a:rPr>
              <a:t>k</a:t>
            </a:r>
            <a:r>
              <a:rPr sz="2500" spc="8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500" spc="170" dirty="0">
                <a:solidFill>
                  <a:srgbClr val="0D4E4E"/>
                </a:solidFill>
                <a:latin typeface="Calibri"/>
                <a:cs typeface="Calibri"/>
              </a:rPr>
              <a:t>s</a:t>
            </a:r>
            <a:r>
              <a:rPr sz="2500" spc="125" dirty="0">
                <a:solidFill>
                  <a:srgbClr val="0D4E4E"/>
                </a:solidFill>
                <a:latin typeface="Calibri"/>
                <a:cs typeface="Calibri"/>
              </a:rPr>
              <a:t>i</a:t>
            </a:r>
            <a:r>
              <a:rPr sz="2500" dirty="0">
                <a:solidFill>
                  <a:srgbClr val="0D4E4E"/>
                </a:solidFill>
                <a:latin typeface="Calibri"/>
                <a:cs typeface="Calibri"/>
              </a:rPr>
              <a:t>	</a:t>
            </a:r>
            <a:r>
              <a:rPr sz="2500" spc="190" dirty="0">
                <a:solidFill>
                  <a:srgbClr val="0D4E4E"/>
                </a:solidFill>
                <a:latin typeface="Calibri"/>
                <a:cs typeface="Calibri"/>
              </a:rPr>
              <a:t>B</a:t>
            </a:r>
            <a:r>
              <a:rPr sz="2500" spc="8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500" spc="195" dirty="0">
                <a:solidFill>
                  <a:srgbClr val="0D4E4E"/>
                </a:solidFill>
                <a:latin typeface="Calibri"/>
                <a:cs typeface="Calibri"/>
              </a:rPr>
              <a:t>n</a:t>
            </a:r>
            <a:r>
              <a:rPr sz="2500" spc="204" dirty="0">
                <a:solidFill>
                  <a:srgbClr val="0D4E4E"/>
                </a:solidFill>
                <a:latin typeface="Calibri"/>
                <a:cs typeface="Calibri"/>
              </a:rPr>
              <a:t>k</a:t>
            </a:r>
            <a:r>
              <a:rPr sz="2500" dirty="0">
                <a:solidFill>
                  <a:srgbClr val="0D4E4E"/>
                </a:solidFill>
                <a:latin typeface="Calibri"/>
                <a:cs typeface="Calibri"/>
              </a:rPr>
              <a:t>	</a:t>
            </a:r>
            <a:r>
              <a:rPr sz="2500" spc="260" dirty="0">
                <a:solidFill>
                  <a:srgbClr val="0D4E4E"/>
                </a:solidFill>
                <a:latin typeface="Calibri"/>
                <a:cs typeface="Calibri"/>
              </a:rPr>
              <a:t>S</a:t>
            </a:r>
            <a:r>
              <a:rPr sz="2500" spc="8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500" spc="229" dirty="0">
                <a:solidFill>
                  <a:srgbClr val="0D4E4E"/>
                </a:solidFill>
                <a:latin typeface="Calibri"/>
                <a:cs typeface="Calibri"/>
              </a:rPr>
              <a:t>m</a:t>
            </a:r>
            <a:r>
              <a:rPr sz="2500" spc="170" dirty="0">
                <a:solidFill>
                  <a:srgbClr val="0D4E4E"/>
                </a:solidFill>
                <a:latin typeface="Calibri"/>
                <a:cs typeface="Calibri"/>
              </a:rPr>
              <a:t>p</a:t>
            </a:r>
            <a:r>
              <a:rPr sz="2500" spc="8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500" spc="175" dirty="0">
                <a:solidFill>
                  <a:srgbClr val="0D4E4E"/>
                </a:solidFill>
                <a:latin typeface="Calibri"/>
                <a:cs typeface="Calibri"/>
              </a:rPr>
              <a:t>h</a:t>
            </a:r>
            <a:r>
              <a:rPr sz="2500" spc="-45" dirty="0">
                <a:solidFill>
                  <a:srgbClr val="0D4E4E"/>
                </a:solidFill>
                <a:latin typeface="Calibri"/>
                <a:cs typeface="Calibri"/>
              </a:rPr>
              <a:t>:</a:t>
            </a:r>
            <a:r>
              <a:rPr sz="2500" dirty="0">
                <a:solidFill>
                  <a:srgbClr val="0D4E4E"/>
                </a:solidFill>
                <a:latin typeface="Calibri"/>
                <a:cs typeface="Calibri"/>
              </a:rPr>
              <a:t>	</a:t>
            </a:r>
            <a:r>
              <a:rPr sz="2500" spc="110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500" spc="170" dirty="0">
                <a:solidFill>
                  <a:srgbClr val="0D4E4E"/>
                </a:solidFill>
                <a:latin typeface="Calibri"/>
                <a:cs typeface="Calibri"/>
              </a:rPr>
              <a:t>p</a:t>
            </a:r>
            <a:r>
              <a:rPr sz="2500" spc="105" dirty="0">
                <a:solidFill>
                  <a:srgbClr val="0D4E4E"/>
                </a:solidFill>
                <a:latin typeface="Calibri"/>
                <a:cs typeface="Calibri"/>
              </a:rPr>
              <a:t>l</a:t>
            </a:r>
            <a:r>
              <a:rPr sz="2500" spc="125" dirty="0">
                <a:solidFill>
                  <a:srgbClr val="0D4E4E"/>
                </a:solidFill>
                <a:latin typeface="Calibri"/>
                <a:cs typeface="Calibri"/>
              </a:rPr>
              <a:t>i</a:t>
            </a:r>
            <a:r>
              <a:rPr sz="2500" spc="200" dirty="0">
                <a:solidFill>
                  <a:srgbClr val="0D4E4E"/>
                </a:solidFill>
                <a:latin typeface="Calibri"/>
                <a:cs typeface="Calibri"/>
              </a:rPr>
              <a:t>k</a:t>
            </a:r>
            <a:r>
              <a:rPr sz="2500" spc="8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500" spc="170" dirty="0">
                <a:solidFill>
                  <a:srgbClr val="0D4E4E"/>
                </a:solidFill>
                <a:latin typeface="Calibri"/>
                <a:cs typeface="Calibri"/>
              </a:rPr>
              <a:t>s</a:t>
            </a:r>
            <a:r>
              <a:rPr sz="2500" spc="125" dirty="0">
                <a:solidFill>
                  <a:srgbClr val="0D4E4E"/>
                </a:solidFill>
                <a:latin typeface="Calibri"/>
                <a:cs typeface="Calibri"/>
              </a:rPr>
              <a:t>i</a:t>
            </a:r>
            <a:r>
              <a:rPr sz="2500" dirty="0">
                <a:solidFill>
                  <a:srgbClr val="0D4E4E"/>
                </a:solidFill>
                <a:latin typeface="Calibri"/>
                <a:cs typeface="Calibri"/>
              </a:rPr>
              <a:t>	</a:t>
            </a:r>
            <a:r>
              <a:rPr sz="2500" spc="229" dirty="0">
                <a:solidFill>
                  <a:srgbClr val="0D4E4E"/>
                </a:solidFill>
                <a:latin typeface="Calibri"/>
                <a:cs typeface="Calibri"/>
              </a:rPr>
              <a:t>m</a:t>
            </a:r>
            <a:r>
              <a:rPr sz="2500" spc="105" dirty="0">
                <a:solidFill>
                  <a:srgbClr val="0D4E4E"/>
                </a:solidFill>
                <a:latin typeface="Calibri"/>
                <a:cs typeface="Calibri"/>
              </a:rPr>
              <a:t>e</a:t>
            </a:r>
            <a:r>
              <a:rPr sz="2500" spc="195" dirty="0">
                <a:solidFill>
                  <a:srgbClr val="0D4E4E"/>
                </a:solidFill>
                <a:latin typeface="Calibri"/>
                <a:cs typeface="Calibri"/>
              </a:rPr>
              <a:t>n</a:t>
            </a:r>
            <a:r>
              <a:rPr sz="2500" spc="170" dirty="0">
                <a:solidFill>
                  <a:srgbClr val="0D4E4E"/>
                </a:solidFill>
                <a:latin typeface="Calibri"/>
                <a:cs typeface="Calibri"/>
              </a:rPr>
              <a:t>u</a:t>
            </a:r>
            <a:r>
              <a:rPr sz="2500" spc="195" dirty="0">
                <a:solidFill>
                  <a:srgbClr val="0D4E4E"/>
                </a:solidFill>
                <a:latin typeface="Calibri"/>
                <a:cs typeface="Calibri"/>
              </a:rPr>
              <a:t>n</a:t>
            </a:r>
            <a:r>
              <a:rPr sz="2500" spc="-55" dirty="0">
                <a:solidFill>
                  <a:srgbClr val="0D4E4E"/>
                </a:solidFill>
                <a:latin typeface="Calibri"/>
                <a:cs typeface="Calibri"/>
              </a:rPr>
              <a:t>j</a:t>
            </a:r>
            <a:r>
              <a:rPr sz="2500" spc="170" dirty="0">
                <a:solidFill>
                  <a:srgbClr val="0D4E4E"/>
                </a:solidFill>
                <a:latin typeface="Calibri"/>
                <a:cs typeface="Calibri"/>
              </a:rPr>
              <a:t>u</a:t>
            </a:r>
            <a:r>
              <a:rPr sz="2500" spc="200" dirty="0">
                <a:solidFill>
                  <a:srgbClr val="0D4E4E"/>
                </a:solidFill>
                <a:latin typeface="Calibri"/>
                <a:cs typeface="Calibri"/>
              </a:rPr>
              <a:t>kk</a:t>
            </a:r>
            <a:r>
              <a:rPr sz="2500" spc="8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500" spc="200" dirty="0">
                <a:solidFill>
                  <a:srgbClr val="0D4E4E"/>
                </a:solidFill>
                <a:latin typeface="Calibri"/>
                <a:cs typeface="Calibri"/>
              </a:rPr>
              <a:t>n</a:t>
            </a:r>
            <a:r>
              <a:rPr sz="2500" dirty="0">
                <a:solidFill>
                  <a:srgbClr val="0D4E4E"/>
                </a:solidFill>
                <a:latin typeface="Calibri"/>
                <a:cs typeface="Calibri"/>
              </a:rPr>
              <a:t>	</a:t>
            </a:r>
            <a:r>
              <a:rPr sz="2500" spc="105" dirty="0">
                <a:solidFill>
                  <a:srgbClr val="0D4E4E"/>
                </a:solidFill>
                <a:latin typeface="Calibri"/>
                <a:cs typeface="Calibri"/>
              </a:rPr>
              <a:t>l</a:t>
            </a:r>
            <a:r>
              <a:rPr sz="2500" spc="135" dirty="0">
                <a:solidFill>
                  <a:srgbClr val="0D4E4E"/>
                </a:solidFill>
                <a:latin typeface="Calibri"/>
                <a:cs typeface="Calibri"/>
              </a:rPr>
              <a:t>o</a:t>
            </a:r>
            <a:r>
              <a:rPr sz="2500" spc="200" dirty="0">
                <a:solidFill>
                  <a:srgbClr val="0D4E4E"/>
                </a:solidFill>
                <a:latin typeface="Calibri"/>
                <a:cs typeface="Calibri"/>
              </a:rPr>
              <a:t>k</a:t>
            </a:r>
            <a:r>
              <a:rPr sz="2500" spc="8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500" spc="170" dirty="0">
                <a:solidFill>
                  <a:srgbClr val="0D4E4E"/>
                </a:solidFill>
                <a:latin typeface="Calibri"/>
                <a:cs typeface="Calibri"/>
              </a:rPr>
              <a:t>s</a:t>
            </a:r>
            <a:r>
              <a:rPr sz="2500" spc="125" dirty="0">
                <a:solidFill>
                  <a:srgbClr val="0D4E4E"/>
                </a:solidFill>
                <a:latin typeface="Calibri"/>
                <a:cs typeface="Calibri"/>
              </a:rPr>
              <a:t>i</a:t>
            </a:r>
            <a:r>
              <a:rPr sz="2500" dirty="0">
                <a:solidFill>
                  <a:srgbClr val="0D4E4E"/>
                </a:solidFill>
                <a:latin typeface="Calibri"/>
                <a:cs typeface="Calibri"/>
              </a:rPr>
              <a:t>	</a:t>
            </a:r>
            <a:r>
              <a:rPr sz="2500" spc="135" dirty="0">
                <a:solidFill>
                  <a:srgbClr val="0D4E4E"/>
                </a:solidFill>
                <a:latin typeface="Calibri"/>
                <a:cs typeface="Calibri"/>
              </a:rPr>
              <a:t>b</a:t>
            </a:r>
            <a:r>
              <a:rPr sz="2500" spc="8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500" spc="195" dirty="0">
                <a:solidFill>
                  <a:srgbClr val="0D4E4E"/>
                </a:solidFill>
                <a:latin typeface="Calibri"/>
                <a:cs typeface="Calibri"/>
              </a:rPr>
              <a:t>n</a:t>
            </a:r>
            <a:r>
              <a:rPr sz="2500" spc="135" dirty="0">
                <a:solidFill>
                  <a:srgbClr val="0D4E4E"/>
                </a:solidFill>
                <a:latin typeface="Calibri"/>
                <a:cs typeface="Calibri"/>
              </a:rPr>
              <a:t>k  </a:t>
            </a:r>
            <a:r>
              <a:rPr sz="2500" spc="155" dirty="0">
                <a:solidFill>
                  <a:srgbClr val="0D4E4E"/>
                </a:solidFill>
                <a:latin typeface="Calibri"/>
                <a:cs typeface="Calibri"/>
              </a:rPr>
              <a:t>sampah</a:t>
            </a:r>
            <a:r>
              <a:rPr sz="2500" spc="8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20" dirty="0">
                <a:solidFill>
                  <a:srgbClr val="0D4E4E"/>
                </a:solidFill>
                <a:latin typeface="Calibri"/>
                <a:cs typeface="Calibri"/>
              </a:rPr>
              <a:t>terdekat.</a:t>
            </a:r>
            <a:endParaRPr sz="2500">
              <a:latin typeface="Calibri"/>
              <a:cs typeface="Calibri"/>
            </a:endParaRPr>
          </a:p>
          <a:p>
            <a:pPr marL="12700" marR="1294130">
              <a:lnSpc>
                <a:spcPct val="120000"/>
              </a:lnSpc>
            </a:pPr>
            <a:r>
              <a:rPr sz="2500" spc="130" dirty="0">
                <a:solidFill>
                  <a:srgbClr val="0D4E4E"/>
                </a:solidFill>
                <a:latin typeface="Calibri"/>
                <a:cs typeface="Calibri"/>
              </a:rPr>
              <a:t>Jadwal</a:t>
            </a:r>
            <a:r>
              <a:rPr sz="2500" spc="229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25" dirty="0">
                <a:solidFill>
                  <a:srgbClr val="0D4E4E"/>
                </a:solidFill>
                <a:latin typeface="Calibri"/>
                <a:cs typeface="Calibri"/>
              </a:rPr>
              <a:t>Penjemputan:</a:t>
            </a:r>
            <a:r>
              <a:rPr sz="2500" spc="229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55" dirty="0">
                <a:solidFill>
                  <a:srgbClr val="0D4E4E"/>
                </a:solidFill>
                <a:latin typeface="Calibri"/>
                <a:cs typeface="Calibri"/>
              </a:rPr>
              <a:t>Mengatur</a:t>
            </a:r>
            <a:r>
              <a:rPr sz="2500" spc="229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00" dirty="0">
                <a:solidFill>
                  <a:srgbClr val="0D4E4E"/>
                </a:solidFill>
                <a:latin typeface="Calibri"/>
                <a:cs typeface="Calibri"/>
              </a:rPr>
              <a:t>jadwal</a:t>
            </a:r>
            <a:r>
              <a:rPr sz="2500" spc="229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35" dirty="0">
                <a:solidFill>
                  <a:srgbClr val="0D4E4E"/>
                </a:solidFill>
                <a:latin typeface="Calibri"/>
                <a:cs typeface="Calibri"/>
              </a:rPr>
              <a:t>penjemputan</a:t>
            </a:r>
            <a:r>
              <a:rPr sz="2500" spc="229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55" dirty="0">
                <a:solidFill>
                  <a:srgbClr val="0D4E4E"/>
                </a:solidFill>
                <a:latin typeface="Calibri"/>
                <a:cs typeface="Calibri"/>
              </a:rPr>
              <a:t>sampah </a:t>
            </a:r>
            <a:r>
              <a:rPr sz="2500" spc="-55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30" dirty="0">
                <a:solidFill>
                  <a:srgbClr val="0D4E4E"/>
                </a:solidFill>
                <a:latin typeface="Calibri"/>
                <a:cs typeface="Calibri"/>
              </a:rPr>
              <a:t>oleh</a:t>
            </a:r>
            <a:r>
              <a:rPr sz="2500" spc="8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25" dirty="0">
                <a:solidFill>
                  <a:srgbClr val="0D4E4E"/>
                </a:solidFill>
                <a:latin typeface="Calibri"/>
                <a:cs typeface="Calibri"/>
              </a:rPr>
              <a:t>petugas.</a:t>
            </a:r>
            <a:endParaRPr sz="2500">
              <a:latin typeface="Calibri"/>
              <a:cs typeface="Calibri"/>
            </a:endParaRPr>
          </a:p>
          <a:p>
            <a:pPr marL="12700" marR="1294130">
              <a:lnSpc>
                <a:spcPct val="120000"/>
              </a:lnSpc>
              <a:tabLst>
                <a:tab pos="840105" algn="l"/>
                <a:tab pos="1553845" algn="l"/>
                <a:tab pos="2930525" algn="l"/>
                <a:tab pos="4552315" algn="l"/>
                <a:tab pos="6214745" algn="l"/>
                <a:tab pos="7039609" algn="l"/>
                <a:tab pos="7846695" algn="l"/>
              </a:tabLst>
            </a:pPr>
            <a:r>
              <a:rPr sz="2500" spc="215" dirty="0">
                <a:solidFill>
                  <a:srgbClr val="0D4E4E"/>
                </a:solidFill>
                <a:latin typeface="Calibri"/>
                <a:cs typeface="Calibri"/>
              </a:rPr>
              <a:t>P</a:t>
            </a:r>
            <a:r>
              <a:rPr sz="2500" spc="135" dirty="0">
                <a:solidFill>
                  <a:srgbClr val="0D4E4E"/>
                </a:solidFill>
                <a:latin typeface="Calibri"/>
                <a:cs typeface="Calibri"/>
              </a:rPr>
              <a:t>o</a:t>
            </a:r>
            <a:r>
              <a:rPr sz="2500" spc="125" dirty="0">
                <a:solidFill>
                  <a:srgbClr val="0D4E4E"/>
                </a:solidFill>
                <a:latin typeface="Calibri"/>
                <a:cs typeface="Calibri"/>
              </a:rPr>
              <a:t>i</a:t>
            </a:r>
            <a:r>
              <a:rPr sz="2500" spc="200" dirty="0">
                <a:solidFill>
                  <a:srgbClr val="0D4E4E"/>
                </a:solidFill>
                <a:latin typeface="Calibri"/>
                <a:cs typeface="Calibri"/>
              </a:rPr>
              <a:t>n</a:t>
            </a:r>
            <a:r>
              <a:rPr sz="2500" dirty="0">
                <a:solidFill>
                  <a:srgbClr val="0D4E4E"/>
                </a:solidFill>
                <a:latin typeface="Calibri"/>
                <a:cs typeface="Calibri"/>
              </a:rPr>
              <a:t>	</a:t>
            </a:r>
            <a:r>
              <a:rPr sz="2500" spc="175" dirty="0">
                <a:solidFill>
                  <a:srgbClr val="0D4E4E"/>
                </a:solidFill>
                <a:latin typeface="Calibri"/>
                <a:cs typeface="Calibri"/>
              </a:rPr>
              <a:t>d</a:t>
            </a:r>
            <a:r>
              <a:rPr sz="2500" spc="8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500" spc="200" dirty="0">
                <a:solidFill>
                  <a:srgbClr val="0D4E4E"/>
                </a:solidFill>
                <a:latin typeface="Calibri"/>
                <a:cs typeface="Calibri"/>
              </a:rPr>
              <a:t>n</a:t>
            </a:r>
            <a:r>
              <a:rPr sz="2500" dirty="0">
                <a:solidFill>
                  <a:srgbClr val="0D4E4E"/>
                </a:solidFill>
                <a:latin typeface="Calibri"/>
                <a:cs typeface="Calibri"/>
              </a:rPr>
              <a:t>	</a:t>
            </a:r>
            <a:r>
              <a:rPr sz="2500" spc="204" dirty="0">
                <a:solidFill>
                  <a:srgbClr val="0D4E4E"/>
                </a:solidFill>
                <a:latin typeface="Calibri"/>
                <a:cs typeface="Calibri"/>
              </a:rPr>
              <a:t>I</a:t>
            </a:r>
            <a:r>
              <a:rPr sz="2500" spc="195" dirty="0">
                <a:solidFill>
                  <a:srgbClr val="0D4E4E"/>
                </a:solidFill>
                <a:latin typeface="Calibri"/>
                <a:cs typeface="Calibri"/>
              </a:rPr>
              <a:t>n</a:t>
            </a:r>
            <a:r>
              <a:rPr sz="2500" spc="170" dirty="0">
                <a:solidFill>
                  <a:srgbClr val="0D4E4E"/>
                </a:solidFill>
                <a:latin typeface="Calibri"/>
                <a:cs typeface="Calibri"/>
              </a:rPr>
              <a:t>s</a:t>
            </a:r>
            <a:r>
              <a:rPr sz="2500" spc="105" dirty="0">
                <a:solidFill>
                  <a:srgbClr val="0D4E4E"/>
                </a:solidFill>
                <a:latin typeface="Calibri"/>
                <a:cs typeface="Calibri"/>
              </a:rPr>
              <a:t>e</a:t>
            </a:r>
            <a:r>
              <a:rPr sz="2500" spc="160" dirty="0">
                <a:solidFill>
                  <a:srgbClr val="0D4E4E"/>
                </a:solidFill>
                <a:latin typeface="Calibri"/>
                <a:cs typeface="Calibri"/>
              </a:rPr>
              <a:t>nt</a:t>
            </a:r>
            <a:r>
              <a:rPr sz="2500" spc="125" dirty="0">
                <a:solidFill>
                  <a:srgbClr val="0D4E4E"/>
                </a:solidFill>
                <a:latin typeface="Calibri"/>
                <a:cs typeface="Calibri"/>
              </a:rPr>
              <a:t>i</a:t>
            </a:r>
            <a:r>
              <a:rPr sz="2500" spc="80" dirty="0">
                <a:solidFill>
                  <a:srgbClr val="0D4E4E"/>
                </a:solidFill>
                <a:latin typeface="Calibri"/>
                <a:cs typeface="Calibri"/>
              </a:rPr>
              <a:t>f</a:t>
            </a:r>
            <a:r>
              <a:rPr sz="2500" spc="-45" dirty="0">
                <a:solidFill>
                  <a:srgbClr val="0D4E4E"/>
                </a:solidFill>
                <a:latin typeface="Calibri"/>
                <a:cs typeface="Calibri"/>
              </a:rPr>
              <a:t>:</a:t>
            </a:r>
            <a:r>
              <a:rPr sz="2500" dirty="0">
                <a:solidFill>
                  <a:srgbClr val="0D4E4E"/>
                </a:solidFill>
                <a:latin typeface="Calibri"/>
                <a:cs typeface="Calibri"/>
              </a:rPr>
              <a:t>	</a:t>
            </a:r>
            <a:r>
              <a:rPr sz="2500" spc="215" dirty="0">
                <a:solidFill>
                  <a:srgbClr val="0D4E4E"/>
                </a:solidFill>
                <a:latin typeface="Calibri"/>
                <a:cs typeface="Calibri"/>
              </a:rPr>
              <a:t>P</a:t>
            </a:r>
            <a:r>
              <a:rPr sz="2500" spc="105" dirty="0">
                <a:solidFill>
                  <a:srgbClr val="0D4E4E"/>
                </a:solidFill>
                <a:latin typeface="Calibri"/>
                <a:cs typeface="Calibri"/>
              </a:rPr>
              <a:t>e</a:t>
            </a:r>
            <a:r>
              <a:rPr sz="2500" spc="195" dirty="0">
                <a:solidFill>
                  <a:srgbClr val="0D4E4E"/>
                </a:solidFill>
                <a:latin typeface="Calibri"/>
                <a:cs typeface="Calibri"/>
              </a:rPr>
              <a:t>n</a:t>
            </a:r>
            <a:r>
              <a:rPr sz="2500" spc="200" dirty="0">
                <a:solidFill>
                  <a:srgbClr val="0D4E4E"/>
                </a:solidFill>
                <a:latin typeface="Calibri"/>
                <a:cs typeface="Calibri"/>
              </a:rPr>
              <a:t>gg</a:t>
            </a:r>
            <a:r>
              <a:rPr sz="2500" spc="170" dirty="0">
                <a:solidFill>
                  <a:srgbClr val="0D4E4E"/>
                </a:solidFill>
                <a:latin typeface="Calibri"/>
                <a:cs typeface="Calibri"/>
              </a:rPr>
              <a:t>u</a:t>
            </a:r>
            <a:r>
              <a:rPr sz="2500" spc="195" dirty="0">
                <a:solidFill>
                  <a:srgbClr val="0D4E4E"/>
                </a:solidFill>
                <a:latin typeface="Calibri"/>
                <a:cs typeface="Calibri"/>
              </a:rPr>
              <a:t>n</a:t>
            </a:r>
            <a:r>
              <a:rPr sz="2500" spc="90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500" dirty="0">
                <a:solidFill>
                  <a:srgbClr val="0D4E4E"/>
                </a:solidFill>
                <a:latin typeface="Calibri"/>
                <a:cs typeface="Calibri"/>
              </a:rPr>
              <a:t>	</a:t>
            </a:r>
            <a:r>
              <a:rPr sz="2500" spc="229" dirty="0">
                <a:solidFill>
                  <a:srgbClr val="0D4E4E"/>
                </a:solidFill>
                <a:latin typeface="Calibri"/>
                <a:cs typeface="Calibri"/>
              </a:rPr>
              <a:t>m</a:t>
            </a:r>
            <a:r>
              <a:rPr sz="2500" spc="105" dirty="0">
                <a:solidFill>
                  <a:srgbClr val="0D4E4E"/>
                </a:solidFill>
                <a:latin typeface="Calibri"/>
                <a:cs typeface="Calibri"/>
              </a:rPr>
              <a:t>e</a:t>
            </a:r>
            <a:r>
              <a:rPr sz="2500" spc="195" dirty="0">
                <a:solidFill>
                  <a:srgbClr val="0D4E4E"/>
                </a:solidFill>
                <a:latin typeface="Calibri"/>
                <a:cs typeface="Calibri"/>
              </a:rPr>
              <a:t>n</a:t>
            </a:r>
            <a:r>
              <a:rPr sz="2500" spc="105" dirty="0">
                <a:solidFill>
                  <a:srgbClr val="0D4E4E"/>
                </a:solidFill>
                <a:latin typeface="Calibri"/>
                <a:cs typeface="Calibri"/>
              </a:rPr>
              <a:t>e</a:t>
            </a:r>
            <a:r>
              <a:rPr sz="2500" spc="204" dirty="0">
                <a:solidFill>
                  <a:srgbClr val="0D4E4E"/>
                </a:solidFill>
                <a:latin typeface="Calibri"/>
                <a:cs typeface="Calibri"/>
              </a:rPr>
              <a:t>r</a:t>
            </a:r>
            <a:r>
              <a:rPr sz="2500" spc="125" dirty="0">
                <a:solidFill>
                  <a:srgbClr val="0D4E4E"/>
                </a:solidFill>
                <a:latin typeface="Calibri"/>
                <a:cs typeface="Calibri"/>
              </a:rPr>
              <a:t>i</a:t>
            </a:r>
            <a:r>
              <a:rPr sz="2500" spc="229" dirty="0">
                <a:solidFill>
                  <a:srgbClr val="0D4E4E"/>
                </a:solidFill>
                <a:latin typeface="Calibri"/>
                <a:cs typeface="Calibri"/>
              </a:rPr>
              <a:t>m</a:t>
            </a:r>
            <a:r>
              <a:rPr sz="2500" spc="90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500" dirty="0">
                <a:solidFill>
                  <a:srgbClr val="0D4E4E"/>
                </a:solidFill>
                <a:latin typeface="Calibri"/>
                <a:cs typeface="Calibri"/>
              </a:rPr>
              <a:t>	</a:t>
            </a:r>
            <a:r>
              <a:rPr sz="2500" spc="170" dirty="0">
                <a:solidFill>
                  <a:srgbClr val="0D4E4E"/>
                </a:solidFill>
                <a:latin typeface="Calibri"/>
                <a:cs typeface="Calibri"/>
              </a:rPr>
              <a:t>p</a:t>
            </a:r>
            <a:r>
              <a:rPr sz="2500" spc="135" dirty="0">
                <a:solidFill>
                  <a:srgbClr val="0D4E4E"/>
                </a:solidFill>
                <a:latin typeface="Calibri"/>
                <a:cs typeface="Calibri"/>
              </a:rPr>
              <a:t>o</a:t>
            </a:r>
            <a:r>
              <a:rPr sz="2500" spc="125" dirty="0">
                <a:solidFill>
                  <a:srgbClr val="0D4E4E"/>
                </a:solidFill>
                <a:latin typeface="Calibri"/>
                <a:cs typeface="Calibri"/>
              </a:rPr>
              <a:t>i</a:t>
            </a:r>
            <a:r>
              <a:rPr sz="2500" spc="200" dirty="0">
                <a:solidFill>
                  <a:srgbClr val="0D4E4E"/>
                </a:solidFill>
                <a:latin typeface="Calibri"/>
                <a:cs typeface="Calibri"/>
              </a:rPr>
              <a:t>n</a:t>
            </a:r>
            <a:r>
              <a:rPr sz="2500" dirty="0">
                <a:solidFill>
                  <a:srgbClr val="0D4E4E"/>
                </a:solidFill>
                <a:latin typeface="Calibri"/>
                <a:cs typeface="Calibri"/>
              </a:rPr>
              <a:t>	</a:t>
            </a:r>
            <a:r>
              <a:rPr sz="2500" spc="8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500" spc="125" dirty="0">
                <a:solidFill>
                  <a:srgbClr val="0D4E4E"/>
                </a:solidFill>
                <a:latin typeface="Calibri"/>
                <a:cs typeface="Calibri"/>
              </a:rPr>
              <a:t>t</a:t>
            </a:r>
            <a:r>
              <a:rPr sz="2500" spc="8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2500" spc="175" dirty="0">
                <a:solidFill>
                  <a:srgbClr val="0D4E4E"/>
                </a:solidFill>
                <a:latin typeface="Calibri"/>
                <a:cs typeface="Calibri"/>
              </a:rPr>
              <a:t>u</a:t>
            </a:r>
            <a:r>
              <a:rPr sz="2500" dirty="0">
                <a:solidFill>
                  <a:srgbClr val="0D4E4E"/>
                </a:solidFill>
                <a:latin typeface="Calibri"/>
                <a:cs typeface="Calibri"/>
              </a:rPr>
              <a:t>	</a:t>
            </a:r>
            <a:r>
              <a:rPr sz="2500" spc="125" dirty="0">
                <a:solidFill>
                  <a:srgbClr val="0D4E4E"/>
                </a:solidFill>
                <a:latin typeface="Calibri"/>
                <a:cs typeface="Calibri"/>
              </a:rPr>
              <a:t>i</a:t>
            </a:r>
            <a:r>
              <a:rPr sz="2500" spc="195" dirty="0">
                <a:solidFill>
                  <a:srgbClr val="0D4E4E"/>
                </a:solidFill>
                <a:latin typeface="Calibri"/>
                <a:cs typeface="Calibri"/>
              </a:rPr>
              <a:t>n</a:t>
            </a:r>
            <a:r>
              <a:rPr sz="2500" spc="170" dirty="0">
                <a:solidFill>
                  <a:srgbClr val="0D4E4E"/>
                </a:solidFill>
                <a:latin typeface="Calibri"/>
                <a:cs typeface="Calibri"/>
              </a:rPr>
              <a:t>s</a:t>
            </a:r>
            <a:r>
              <a:rPr sz="2500" spc="105" dirty="0">
                <a:solidFill>
                  <a:srgbClr val="0D4E4E"/>
                </a:solidFill>
                <a:latin typeface="Calibri"/>
                <a:cs typeface="Calibri"/>
              </a:rPr>
              <a:t>e</a:t>
            </a:r>
            <a:r>
              <a:rPr sz="2500" spc="160" dirty="0">
                <a:solidFill>
                  <a:srgbClr val="0D4E4E"/>
                </a:solidFill>
                <a:latin typeface="Calibri"/>
                <a:cs typeface="Calibri"/>
              </a:rPr>
              <a:t>nt</a:t>
            </a:r>
            <a:r>
              <a:rPr sz="2500" spc="125" dirty="0">
                <a:solidFill>
                  <a:srgbClr val="0D4E4E"/>
                </a:solidFill>
                <a:latin typeface="Calibri"/>
                <a:cs typeface="Calibri"/>
              </a:rPr>
              <a:t>i</a:t>
            </a:r>
            <a:r>
              <a:rPr sz="2500" spc="65" dirty="0">
                <a:solidFill>
                  <a:srgbClr val="0D4E4E"/>
                </a:solidFill>
                <a:latin typeface="Calibri"/>
                <a:cs typeface="Calibri"/>
              </a:rPr>
              <a:t>f  </a:t>
            </a:r>
            <a:r>
              <a:rPr sz="2500" spc="150" dirty="0">
                <a:solidFill>
                  <a:srgbClr val="0D4E4E"/>
                </a:solidFill>
                <a:latin typeface="Calibri"/>
                <a:cs typeface="Calibri"/>
              </a:rPr>
              <a:t>berdasarkan</a:t>
            </a:r>
            <a:r>
              <a:rPr sz="2500" spc="8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60" dirty="0">
                <a:solidFill>
                  <a:srgbClr val="0D4E4E"/>
                </a:solidFill>
                <a:latin typeface="Calibri"/>
                <a:cs typeface="Calibri"/>
              </a:rPr>
              <a:t>kontribusi</a:t>
            </a:r>
            <a:r>
              <a:rPr sz="2500" spc="9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30" dirty="0">
                <a:solidFill>
                  <a:srgbClr val="0D4E4E"/>
                </a:solidFill>
                <a:latin typeface="Calibri"/>
                <a:cs typeface="Calibri"/>
              </a:rPr>
              <a:t>sampah.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500" spc="150" dirty="0">
                <a:solidFill>
                  <a:srgbClr val="0D4E4E"/>
                </a:solidFill>
                <a:latin typeface="Calibri"/>
                <a:cs typeface="Calibri"/>
              </a:rPr>
              <a:t>Laporan:</a:t>
            </a:r>
            <a:r>
              <a:rPr sz="2500" spc="9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35" dirty="0">
                <a:solidFill>
                  <a:srgbClr val="0D4E4E"/>
                </a:solidFill>
                <a:latin typeface="Calibri"/>
                <a:cs typeface="Calibri"/>
              </a:rPr>
              <a:t>Aplikasi</a:t>
            </a:r>
            <a:r>
              <a:rPr sz="2500" spc="9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55" dirty="0">
                <a:solidFill>
                  <a:srgbClr val="0D4E4E"/>
                </a:solidFill>
                <a:latin typeface="Calibri"/>
                <a:cs typeface="Calibri"/>
              </a:rPr>
              <a:t>menyediakan</a:t>
            </a:r>
            <a:r>
              <a:rPr sz="2500" spc="10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40" dirty="0">
                <a:solidFill>
                  <a:srgbClr val="0D4E4E"/>
                </a:solidFill>
                <a:latin typeface="Calibri"/>
                <a:cs typeface="Calibri"/>
              </a:rPr>
              <a:t>laporan</a:t>
            </a:r>
            <a:r>
              <a:rPr sz="2500" spc="9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35" dirty="0">
                <a:solidFill>
                  <a:srgbClr val="0D4E4E"/>
                </a:solidFill>
                <a:latin typeface="Calibri"/>
                <a:cs typeface="Calibri"/>
              </a:rPr>
              <a:t>pengelolaan</a:t>
            </a:r>
            <a:r>
              <a:rPr sz="2500" spc="10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30">
                <a:solidFill>
                  <a:srgbClr val="0D4E4E"/>
                </a:solidFill>
                <a:latin typeface="Calibri"/>
                <a:cs typeface="Calibri"/>
              </a:rPr>
              <a:t>sampah.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endParaRPr sz="2500" spc="130">
              <a:solidFill>
                <a:srgbClr val="0D4E4E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id-ID" sz="2500" spc="130">
                <a:solidFill>
                  <a:srgbClr val="0D4E4E"/>
                </a:solidFill>
                <a:latin typeface="Calibri"/>
                <a:cs typeface="Calibri"/>
              </a:rPr>
              <a:t>Ini adalah link figma</a:t>
            </a:r>
            <a:endParaRPr sz="2500" spc="130">
              <a:solidFill>
                <a:srgbClr val="0D4E4E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ID" sz="2500">
                <a:latin typeface="Calibri"/>
                <a:cs typeface="Calibri"/>
              </a:rPr>
              <a:t>https://www.figma.com/design/6naTPvJVEHjnCFH3ajIKhq/BANK-SAMPAH-DUSUN-JEBULAN?node-id=0-1&amp;t=6q0as2eKFgncww8M-1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16000" y="574386"/>
            <a:ext cx="76796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47925" algn="l"/>
                <a:tab pos="5760720" algn="l"/>
              </a:tabLst>
            </a:pPr>
            <a:r>
              <a:rPr sz="3000" spc="555" dirty="0">
                <a:solidFill>
                  <a:srgbClr val="0D4E4E"/>
                </a:solidFill>
                <a:latin typeface="Calibri"/>
                <a:cs typeface="Calibri"/>
              </a:rPr>
              <a:t>U</a:t>
            </a:r>
            <a:r>
              <a:rPr sz="3000" spc="465" dirty="0">
                <a:solidFill>
                  <a:srgbClr val="0D4E4E"/>
                </a:solidFill>
                <a:latin typeface="Calibri"/>
                <a:cs typeface="Calibri"/>
              </a:rPr>
              <a:t>n</a:t>
            </a:r>
            <a:r>
              <a:rPr sz="3000" spc="375" dirty="0">
                <a:solidFill>
                  <a:srgbClr val="0D4E4E"/>
                </a:solidFill>
                <a:latin typeface="Calibri"/>
                <a:cs typeface="Calibri"/>
              </a:rPr>
              <a:t>i</a:t>
            </a:r>
            <a:r>
              <a:rPr sz="3000" spc="385" dirty="0">
                <a:solidFill>
                  <a:srgbClr val="0D4E4E"/>
                </a:solidFill>
                <a:latin typeface="Calibri"/>
                <a:cs typeface="Calibri"/>
              </a:rPr>
              <a:t>v</a:t>
            </a:r>
            <a:r>
              <a:rPr sz="3000" spc="355" dirty="0">
                <a:solidFill>
                  <a:srgbClr val="0D4E4E"/>
                </a:solidFill>
                <a:latin typeface="Calibri"/>
                <a:cs typeface="Calibri"/>
              </a:rPr>
              <a:t>e</a:t>
            </a:r>
            <a:r>
              <a:rPr sz="3000" spc="475" dirty="0">
                <a:solidFill>
                  <a:srgbClr val="0D4E4E"/>
                </a:solidFill>
                <a:latin typeface="Calibri"/>
                <a:cs typeface="Calibri"/>
              </a:rPr>
              <a:t>r</a:t>
            </a:r>
            <a:r>
              <a:rPr sz="3000" spc="440" dirty="0">
                <a:solidFill>
                  <a:srgbClr val="0D4E4E"/>
                </a:solidFill>
                <a:latin typeface="Calibri"/>
                <a:cs typeface="Calibri"/>
              </a:rPr>
              <a:t>s</a:t>
            </a:r>
            <a:r>
              <a:rPr sz="3000" spc="375" dirty="0">
                <a:solidFill>
                  <a:srgbClr val="0D4E4E"/>
                </a:solidFill>
                <a:latin typeface="Calibri"/>
                <a:cs typeface="Calibri"/>
              </a:rPr>
              <a:t>i</a:t>
            </a:r>
            <a:r>
              <a:rPr sz="3000" spc="380" dirty="0">
                <a:solidFill>
                  <a:srgbClr val="0D4E4E"/>
                </a:solidFill>
                <a:latin typeface="Calibri"/>
                <a:cs typeface="Calibri"/>
              </a:rPr>
              <a:t>t</a:t>
            </a:r>
            <a:r>
              <a:rPr sz="3000" spc="33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3000" spc="215" dirty="0">
                <a:solidFill>
                  <a:srgbClr val="0D4E4E"/>
                </a:solidFill>
                <a:latin typeface="Calibri"/>
                <a:cs typeface="Calibri"/>
              </a:rPr>
              <a:t>s</a:t>
            </a:r>
            <a:r>
              <a:rPr sz="3000" dirty="0">
                <a:solidFill>
                  <a:srgbClr val="0D4E4E"/>
                </a:solidFill>
                <a:latin typeface="Calibri"/>
                <a:cs typeface="Calibri"/>
              </a:rPr>
              <a:t>	</a:t>
            </a:r>
            <a:r>
              <a:rPr sz="3000" spc="409" dirty="0">
                <a:solidFill>
                  <a:srgbClr val="0D4E4E"/>
                </a:solidFill>
                <a:latin typeface="Calibri"/>
                <a:cs typeface="Calibri"/>
              </a:rPr>
              <a:t>M</a:t>
            </a:r>
            <a:r>
              <a:rPr sz="3000" spc="434" dirty="0">
                <a:solidFill>
                  <a:srgbClr val="0D4E4E"/>
                </a:solidFill>
                <a:latin typeface="Calibri"/>
                <a:cs typeface="Calibri"/>
              </a:rPr>
              <a:t>u</a:t>
            </a:r>
            <a:r>
              <a:rPr sz="3000" spc="445" dirty="0">
                <a:solidFill>
                  <a:srgbClr val="0D4E4E"/>
                </a:solidFill>
                <a:latin typeface="Calibri"/>
                <a:cs typeface="Calibri"/>
              </a:rPr>
              <a:t>h</a:t>
            </a:r>
            <a:r>
              <a:rPr sz="3000" spc="33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3000" spc="509" dirty="0">
                <a:solidFill>
                  <a:srgbClr val="0D4E4E"/>
                </a:solidFill>
                <a:latin typeface="Calibri"/>
                <a:cs typeface="Calibri"/>
              </a:rPr>
              <a:t>mm</a:t>
            </a:r>
            <a:r>
              <a:rPr sz="3000" spc="33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3000" spc="440" dirty="0">
                <a:solidFill>
                  <a:srgbClr val="0D4E4E"/>
                </a:solidFill>
                <a:latin typeface="Calibri"/>
                <a:cs typeface="Calibri"/>
              </a:rPr>
              <a:t>d</a:t>
            </a:r>
            <a:r>
              <a:rPr sz="3000" spc="375" dirty="0">
                <a:solidFill>
                  <a:srgbClr val="0D4E4E"/>
                </a:solidFill>
                <a:latin typeface="Calibri"/>
                <a:cs typeface="Calibri"/>
              </a:rPr>
              <a:t>i</a:t>
            </a:r>
            <a:r>
              <a:rPr sz="3000" spc="450" dirty="0">
                <a:solidFill>
                  <a:srgbClr val="0D4E4E"/>
                </a:solidFill>
                <a:latin typeface="Calibri"/>
                <a:cs typeface="Calibri"/>
              </a:rPr>
              <a:t>y</a:t>
            </a:r>
            <a:r>
              <a:rPr sz="3000" spc="33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3000" spc="220" dirty="0">
                <a:solidFill>
                  <a:srgbClr val="0D4E4E"/>
                </a:solidFill>
                <a:latin typeface="Calibri"/>
                <a:cs typeface="Calibri"/>
              </a:rPr>
              <a:t>h</a:t>
            </a:r>
            <a:r>
              <a:rPr sz="3000" dirty="0">
                <a:solidFill>
                  <a:srgbClr val="0D4E4E"/>
                </a:solidFill>
                <a:latin typeface="Calibri"/>
                <a:cs typeface="Calibri"/>
              </a:rPr>
              <a:t>	</a:t>
            </a:r>
            <a:r>
              <a:rPr sz="3000" spc="409" dirty="0">
                <a:solidFill>
                  <a:srgbClr val="0D4E4E"/>
                </a:solidFill>
                <a:latin typeface="Calibri"/>
                <a:cs typeface="Calibri"/>
              </a:rPr>
              <a:t>M</a:t>
            </a:r>
            <a:r>
              <a:rPr sz="3000" spc="33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3000" spc="470" dirty="0">
                <a:solidFill>
                  <a:srgbClr val="0D4E4E"/>
                </a:solidFill>
                <a:latin typeface="Calibri"/>
                <a:cs typeface="Calibri"/>
              </a:rPr>
              <a:t>g</a:t>
            </a:r>
            <a:r>
              <a:rPr sz="3000" spc="355" dirty="0">
                <a:solidFill>
                  <a:srgbClr val="0D4E4E"/>
                </a:solidFill>
                <a:latin typeface="Calibri"/>
                <a:cs typeface="Calibri"/>
              </a:rPr>
              <a:t>e</a:t>
            </a:r>
            <a:r>
              <a:rPr sz="3000" spc="350" dirty="0">
                <a:solidFill>
                  <a:srgbClr val="0D4E4E"/>
                </a:solidFill>
                <a:latin typeface="Calibri"/>
                <a:cs typeface="Calibri"/>
              </a:rPr>
              <a:t>l</a:t>
            </a:r>
            <a:r>
              <a:rPr sz="3000" spc="33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3000" spc="465" dirty="0">
                <a:solidFill>
                  <a:srgbClr val="0D4E4E"/>
                </a:solidFill>
                <a:latin typeface="Calibri"/>
                <a:cs typeface="Calibri"/>
              </a:rPr>
              <a:t>n</a:t>
            </a:r>
            <a:r>
              <a:rPr sz="3000" spc="245" dirty="0">
                <a:solidFill>
                  <a:srgbClr val="0D4E4E"/>
                </a:solidFill>
                <a:latin typeface="Calibri"/>
                <a:cs typeface="Calibri"/>
              </a:rPr>
              <a:t>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10060">
              <a:lnSpc>
                <a:spcPct val="100000"/>
              </a:lnSpc>
              <a:spcBef>
                <a:spcPts val="100"/>
              </a:spcBef>
              <a:tabLst>
                <a:tab pos="13408660" algn="l"/>
                <a:tab pos="15899130" algn="l"/>
              </a:tabLst>
            </a:pPr>
            <a:r>
              <a:rPr spc="680" dirty="0"/>
              <a:t>T</a:t>
            </a:r>
            <a:r>
              <a:rPr spc="355" dirty="0"/>
              <a:t>e</a:t>
            </a:r>
            <a:r>
              <a:rPr spc="470" dirty="0"/>
              <a:t>k</a:t>
            </a:r>
            <a:r>
              <a:rPr spc="465" dirty="0"/>
              <a:t>n</a:t>
            </a:r>
            <a:r>
              <a:rPr spc="375" dirty="0"/>
              <a:t>i</a:t>
            </a:r>
            <a:r>
              <a:rPr spc="245" dirty="0"/>
              <a:t>k</a:t>
            </a:r>
            <a:r>
              <a:rPr dirty="0"/>
              <a:t>	</a:t>
            </a:r>
            <a:r>
              <a:rPr spc="375" dirty="0"/>
              <a:t>i</a:t>
            </a:r>
            <a:r>
              <a:rPr spc="465" dirty="0"/>
              <a:t>n</a:t>
            </a:r>
            <a:r>
              <a:rPr spc="320" dirty="0"/>
              <a:t>f</a:t>
            </a:r>
            <a:r>
              <a:rPr spc="395" dirty="0"/>
              <a:t>o</a:t>
            </a:r>
            <a:r>
              <a:rPr spc="475" dirty="0"/>
              <a:t>r</a:t>
            </a:r>
            <a:r>
              <a:rPr spc="509" dirty="0"/>
              <a:t>m</a:t>
            </a:r>
            <a:r>
              <a:rPr spc="335" dirty="0"/>
              <a:t>a</a:t>
            </a:r>
            <a:r>
              <a:rPr spc="380" dirty="0"/>
              <a:t>t</a:t>
            </a:r>
            <a:r>
              <a:rPr spc="375" dirty="0"/>
              <a:t>i</a:t>
            </a:r>
            <a:r>
              <a:rPr spc="470" dirty="0"/>
              <a:t>k</a:t>
            </a:r>
            <a:r>
              <a:rPr spc="110" dirty="0"/>
              <a:t>a</a:t>
            </a:r>
            <a:r>
              <a:rPr dirty="0"/>
              <a:t>	</a:t>
            </a:r>
            <a:r>
              <a:rPr spc="440" dirty="0"/>
              <a:t>s</a:t>
            </a:r>
            <a:r>
              <a:rPr spc="-430" dirty="0"/>
              <a:t>1</a:t>
            </a:r>
          </a:p>
        </p:txBody>
      </p:sp>
      <p:grpSp>
        <p:nvGrpSpPr>
          <p:cNvPr id="21" name="object 21"/>
          <p:cNvGrpSpPr/>
          <p:nvPr/>
        </p:nvGrpSpPr>
        <p:grpSpPr>
          <a:xfrm>
            <a:off x="15941732" y="2360289"/>
            <a:ext cx="2346325" cy="3574415"/>
            <a:chOff x="15941732" y="2360289"/>
            <a:chExt cx="2346325" cy="3574415"/>
          </a:xfrm>
        </p:grpSpPr>
        <p:sp>
          <p:nvSpPr>
            <p:cNvPr id="22" name="object 22"/>
            <p:cNvSpPr/>
            <p:nvPr/>
          </p:nvSpPr>
          <p:spPr>
            <a:xfrm>
              <a:off x="16302396" y="2987736"/>
              <a:ext cx="1985645" cy="2946400"/>
            </a:xfrm>
            <a:custGeom>
              <a:avLst/>
              <a:gdLst/>
              <a:ahLst/>
              <a:cxnLst/>
              <a:rect l="l" t="t" r="r" b="b"/>
              <a:pathLst>
                <a:path w="1985644" h="2946400">
                  <a:moveTo>
                    <a:pt x="1676975" y="2933700"/>
                  </a:moveTo>
                  <a:lnTo>
                    <a:pt x="1279115" y="2933700"/>
                  </a:lnTo>
                  <a:lnTo>
                    <a:pt x="1297103" y="2946400"/>
                  </a:lnTo>
                  <a:lnTo>
                    <a:pt x="1658987" y="2946400"/>
                  </a:lnTo>
                  <a:lnTo>
                    <a:pt x="1676975" y="2933700"/>
                  </a:lnTo>
                  <a:close/>
                </a:path>
                <a:path w="1985644" h="2946400">
                  <a:moveTo>
                    <a:pt x="1766419" y="2921000"/>
                  </a:moveTo>
                  <a:lnTo>
                    <a:pt x="1189670" y="2921000"/>
                  </a:lnTo>
                  <a:lnTo>
                    <a:pt x="1207484" y="2933700"/>
                  </a:lnTo>
                  <a:lnTo>
                    <a:pt x="1748605" y="2933700"/>
                  </a:lnTo>
                  <a:lnTo>
                    <a:pt x="1766419" y="2921000"/>
                  </a:lnTo>
                  <a:close/>
                </a:path>
                <a:path w="1985644" h="2946400">
                  <a:moveTo>
                    <a:pt x="1819583" y="2908300"/>
                  </a:moveTo>
                  <a:lnTo>
                    <a:pt x="1136506" y="2908300"/>
                  </a:lnTo>
                  <a:lnTo>
                    <a:pt x="1154179" y="2921000"/>
                  </a:lnTo>
                  <a:lnTo>
                    <a:pt x="1801910" y="2921000"/>
                  </a:lnTo>
                  <a:lnTo>
                    <a:pt x="1819583" y="2908300"/>
                  </a:lnTo>
                  <a:close/>
                </a:path>
                <a:path w="1985644" h="2946400">
                  <a:moveTo>
                    <a:pt x="1872288" y="2895600"/>
                  </a:moveTo>
                  <a:lnTo>
                    <a:pt x="1083801" y="2895600"/>
                  </a:lnTo>
                  <a:lnTo>
                    <a:pt x="1101312" y="2908300"/>
                  </a:lnTo>
                  <a:lnTo>
                    <a:pt x="1854777" y="2908300"/>
                  </a:lnTo>
                  <a:lnTo>
                    <a:pt x="1872288" y="2895600"/>
                  </a:lnTo>
                  <a:close/>
                </a:path>
                <a:path w="1985644" h="2946400">
                  <a:moveTo>
                    <a:pt x="1907131" y="2882900"/>
                  </a:moveTo>
                  <a:lnTo>
                    <a:pt x="1048958" y="2882900"/>
                  </a:lnTo>
                  <a:lnTo>
                    <a:pt x="1066350" y="2895600"/>
                  </a:lnTo>
                  <a:lnTo>
                    <a:pt x="1889739" y="2895600"/>
                  </a:lnTo>
                  <a:lnTo>
                    <a:pt x="1907131" y="2882900"/>
                  </a:lnTo>
                  <a:close/>
                </a:path>
                <a:path w="1985644" h="2946400">
                  <a:moveTo>
                    <a:pt x="1958903" y="2870200"/>
                  </a:moveTo>
                  <a:lnTo>
                    <a:pt x="997186" y="2870200"/>
                  </a:lnTo>
                  <a:lnTo>
                    <a:pt x="1014374" y="2882900"/>
                  </a:lnTo>
                  <a:lnTo>
                    <a:pt x="1941715" y="2882900"/>
                  </a:lnTo>
                  <a:lnTo>
                    <a:pt x="1958903" y="2870200"/>
                  </a:lnTo>
                  <a:close/>
                </a:path>
                <a:path w="1985644" h="2946400">
                  <a:moveTo>
                    <a:pt x="1985604" y="88900"/>
                  </a:moveTo>
                  <a:lnTo>
                    <a:pt x="963026" y="88900"/>
                  </a:lnTo>
                  <a:lnTo>
                    <a:pt x="946063" y="101600"/>
                  </a:lnTo>
                  <a:lnTo>
                    <a:pt x="929181" y="101600"/>
                  </a:lnTo>
                  <a:lnTo>
                    <a:pt x="912379" y="114300"/>
                  </a:lnTo>
                  <a:lnTo>
                    <a:pt x="895661" y="114300"/>
                  </a:lnTo>
                  <a:lnTo>
                    <a:pt x="879034" y="127000"/>
                  </a:lnTo>
                  <a:lnTo>
                    <a:pt x="862498" y="127000"/>
                  </a:lnTo>
                  <a:lnTo>
                    <a:pt x="829700" y="152400"/>
                  </a:lnTo>
                  <a:lnTo>
                    <a:pt x="813449" y="152400"/>
                  </a:lnTo>
                  <a:lnTo>
                    <a:pt x="797298" y="165100"/>
                  </a:lnTo>
                  <a:lnTo>
                    <a:pt x="781246" y="165100"/>
                  </a:lnTo>
                  <a:lnTo>
                    <a:pt x="733737" y="203200"/>
                  </a:lnTo>
                  <a:lnTo>
                    <a:pt x="718120" y="203200"/>
                  </a:lnTo>
                  <a:lnTo>
                    <a:pt x="671970" y="241300"/>
                  </a:lnTo>
                  <a:lnTo>
                    <a:pt x="656825" y="241300"/>
                  </a:lnTo>
                  <a:lnTo>
                    <a:pt x="626910" y="266700"/>
                  </a:lnTo>
                  <a:lnTo>
                    <a:pt x="597508" y="292100"/>
                  </a:lnTo>
                  <a:lnTo>
                    <a:pt x="583003" y="292100"/>
                  </a:lnTo>
                  <a:lnTo>
                    <a:pt x="554406" y="317500"/>
                  </a:lnTo>
                  <a:lnTo>
                    <a:pt x="498892" y="368300"/>
                  </a:lnTo>
                  <a:lnTo>
                    <a:pt x="458796" y="406400"/>
                  </a:lnTo>
                  <a:lnTo>
                    <a:pt x="420082" y="444500"/>
                  </a:lnTo>
                  <a:lnTo>
                    <a:pt x="382803" y="482600"/>
                  </a:lnTo>
                  <a:lnTo>
                    <a:pt x="347009" y="520700"/>
                  </a:lnTo>
                  <a:lnTo>
                    <a:pt x="312745" y="571500"/>
                  </a:lnTo>
                  <a:lnTo>
                    <a:pt x="301674" y="584200"/>
                  </a:lnTo>
                  <a:lnTo>
                    <a:pt x="269526" y="622300"/>
                  </a:lnTo>
                  <a:lnTo>
                    <a:pt x="239017" y="673100"/>
                  </a:lnTo>
                  <a:lnTo>
                    <a:pt x="229219" y="685800"/>
                  </a:lnTo>
                  <a:lnTo>
                    <a:pt x="219609" y="698500"/>
                  </a:lnTo>
                  <a:lnTo>
                    <a:pt x="210188" y="711200"/>
                  </a:lnTo>
                  <a:lnTo>
                    <a:pt x="200957" y="736600"/>
                  </a:lnTo>
                  <a:lnTo>
                    <a:pt x="191920" y="749300"/>
                  </a:lnTo>
                  <a:lnTo>
                    <a:pt x="183077" y="762000"/>
                  </a:lnTo>
                  <a:lnTo>
                    <a:pt x="174427" y="774700"/>
                  </a:lnTo>
                  <a:lnTo>
                    <a:pt x="165974" y="800100"/>
                  </a:lnTo>
                  <a:lnTo>
                    <a:pt x="157719" y="812800"/>
                  </a:lnTo>
                  <a:lnTo>
                    <a:pt x="149664" y="825500"/>
                  </a:lnTo>
                  <a:lnTo>
                    <a:pt x="141807" y="838200"/>
                  </a:lnTo>
                  <a:lnTo>
                    <a:pt x="134152" y="863600"/>
                  </a:lnTo>
                  <a:lnTo>
                    <a:pt x="126700" y="876300"/>
                  </a:lnTo>
                  <a:lnTo>
                    <a:pt x="119451" y="889000"/>
                  </a:lnTo>
                  <a:lnTo>
                    <a:pt x="112406" y="914400"/>
                  </a:lnTo>
                  <a:lnTo>
                    <a:pt x="105567" y="927100"/>
                  </a:lnTo>
                  <a:lnTo>
                    <a:pt x="98935" y="939800"/>
                  </a:lnTo>
                  <a:lnTo>
                    <a:pt x="92511" y="965200"/>
                  </a:lnTo>
                  <a:lnTo>
                    <a:pt x="86295" y="977900"/>
                  </a:lnTo>
                  <a:lnTo>
                    <a:pt x="80289" y="990600"/>
                  </a:lnTo>
                  <a:lnTo>
                    <a:pt x="74493" y="1016000"/>
                  </a:lnTo>
                  <a:lnTo>
                    <a:pt x="68910" y="1028700"/>
                  </a:lnTo>
                  <a:lnTo>
                    <a:pt x="63537" y="1041400"/>
                  </a:lnTo>
                  <a:lnTo>
                    <a:pt x="58378" y="1066800"/>
                  </a:lnTo>
                  <a:lnTo>
                    <a:pt x="53433" y="1079500"/>
                  </a:lnTo>
                  <a:lnTo>
                    <a:pt x="48702" y="1092200"/>
                  </a:lnTo>
                  <a:lnTo>
                    <a:pt x="44187" y="1117600"/>
                  </a:lnTo>
                  <a:lnTo>
                    <a:pt x="39887" y="1130300"/>
                  </a:lnTo>
                  <a:lnTo>
                    <a:pt x="35804" y="1155700"/>
                  </a:lnTo>
                  <a:lnTo>
                    <a:pt x="31939" y="1168400"/>
                  </a:lnTo>
                  <a:lnTo>
                    <a:pt x="28291" y="1181100"/>
                  </a:lnTo>
                  <a:lnTo>
                    <a:pt x="24861" y="1206500"/>
                  </a:lnTo>
                  <a:lnTo>
                    <a:pt x="21650" y="1219200"/>
                  </a:lnTo>
                  <a:lnTo>
                    <a:pt x="18659" y="1244600"/>
                  </a:lnTo>
                  <a:lnTo>
                    <a:pt x="15887" y="1257300"/>
                  </a:lnTo>
                  <a:lnTo>
                    <a:pt x="13335" y="1270000"/>
                  </a:lnTo>
                  <a:lnTo>
                    <a:pt x="11005" y="1295400"/>
                  </a:lnTo>
                  <a:lnTo>
                    <a:pt x="8895" y="1308100"/>
                  </a:lnTo>
                  <a:lnTo>
                    <a:pt x="7006" y="1333500"/>
                  </a:lnTo>
                  <a:lnTo>
                    <a:pt x="5339" y="1346200"/>
                  </a:lnTo>
                  <a:lnTo>
                    <a:pt x="3893" y="1371600"/>
                  </a:lnTo>
                  <a:lnTo>
                    <a:pt x="2670" y="1384300"/>
                  </a:lnTo>
                  <a:lnTo>
                    <a:pt x="1669" y="1397000"/>
                  </a:lnTo>
                  <a:lnTo>
                    <a:pt x="890" y="1422400"/>
                  </a:lnTo>
                  <a:lnTo>
                    <a:pt x="333" y="1435100"/>
                  </a:lnTo>
                  <a:lnTo>
                    <a:pt x="0" y="1460500"/>
                  </a:lnTo>
                  <a:lnTo>
                    <a:pt x="0" y="1498600"/>
                  </a:lnTo>
                  <a:lnTo>
                    <a:pt x="333" y="1511300"/>
                  </a:lnTo>
                  <a:lnTo>
                    <a:pt x="890" y="1524000"/>
                  </a:lnTo>
                  <a:lnTo>
                    <a:pt x="1669" y="1549400"/>
                  </a:lnTo>
                  <a:lnTo>
                    <a:pt x="2670" y="1562100"/>
                  </a:lnTo>
                  <a:lnTo>
                    <a:pt x="3893" y="1587500"/>
                  </a:lnTo>
                  <a:lnTo>
                    <a:pt x="5339" y="1600200"/>
                  </a:lnTo>
                  <a:lnTo>
                    <a:pt x="7006" y="1625600"/>
                  </a:lnTo>
                  <a:lnTo>
                    <a:pt x="8895" y="1638300"/>
                  </a:lnTo>
                  <a:lnTo>
                    <a:pt x="11005" y="1651000"/>
                  </a:lnTo>
                  <a:lnTo>
                    <a:pt x="13335" y="1676400"/>
                  </a:lnTo>
                  <a:lnTo>
                    <a:pt x="15887" y="1689100"/>
                  </a:lnTo>
                  <a:lnTo>
                    <a:pt x="18659" y="1714500"/>
                  </a:lnTo>
                  <a:lnTo>
                    <a:pt x="21650" y="1727200"/>
                  </a:lnTo>
                  <a:lnTo>
                    <a:pt x="24861" y="1739900"/>
                  </a:lnTo>
                  <a:lnTo>
                    <a:pt x="28291" y="1765300"/>
                  </a:lnTo>
                  <a:lnTo>
                    <a:pt x="31939" y="1778000"/>
                  </a:lnTo>
                  <a:lnTo>
                    <a:pt x="35804" y="1803400"/>
                  </a:lnTo>
                  <a:lnTo>
                    <a:pt x="39887" y="1816100"/>
                  </a:lnTo>
                  <a:lnTo>
                    <a:pt x="44187" y="1828800"/>
                  </a:lnTo>
                  <a:lnTo>
                    <a:pt x="48702" y="1854200"/>
                  </a:lnTo>
                  <a:lnTo>
                    <a:pt x="53433" y="1866900"/>
                  </a:lnTo>
                  <a:lnTo>
                    <a:pt x="58378" y="1892300"/>
                  </a:lnTo>
                  <a:lnTo>
                    <a:pt x="63537" y="1905000"/>
                  </a:lnTo>
                  <a:lnTo>
                    <a:pt x="68910" y="1917700"/>
                  </a:lnTo>
                  <a:lnTo>
                    <a:pt x="74493" y="1943100"/>
                  </a:lnTo>
                  <a:lnTo>
                    <a:pt x="80289" y="1955800"/>
                  </a:lnTo>
                  <a:lnTo>
                    <a:pt x="86295" y="1968500"/>
                  </a:lnTo>
                  <a:lnTo>
                    <a:pt x="92511" y="1993900"/>
                  </a:lnTo>
                  <a:lnTo>
                    <a:pt x="98935" y="2006600"/>
                  </a:lnTo>
                  <a:lnTo>
                    <a:pt x="105567" y="2019300"/>
                  </a:lnTo>
                  <a:lnTo>
                    <a:pt x="112406" y="2044700"/>
                  </a:lnTo>
                  <a:lnTo>
                    <a:pt x="119451" y="2057400"/>
                  </a:lnTo>
                  <a:lnTo>
                    <a:pt x="126700" y="2070100"/>
                  </a:lnTo>
                  <a:lnTo>
                    <a:pt x="134152" y="2095500"/>
                  </a:lnTo>
                  <a:lnTo>
                    <a:pt x="141807" y="2108200"/>
                  </a:lnTo>
                  <a:lnTo>
                    <a:pt x="149664" y="2120900"/>
                  </a:lnTo>
                  <a:lnTo>
                    <a:pt x="157719" y="2133600"/>
                  </a:lnTo>
                  <a:lnTo>
                    <a:pt x="165974" y="2159000"/>
                  </a:lnTo>
                  <a:lnTo>
                    <a:pt x="174427" y="2171700"/>
                  </a:lnTo>
                  <a:lnTo>
                    <a:pt x="183077" y="2184400"/>
                  </a:lnTo>
                  <a:lnTo>
                    <a:pt x="191920" y="2197100"/>
                  </a:lnTo>
                  <a:lnTo>
                    <a:pt x="200957" y="2222500"/>
                  </a:lnTo>
                  <a:lnTo>
                    <a:pt x="210188" y="2235200"/>
                  </a:lnTo>
                  <a:lnTo>
                    <a:pt x="219609" y="2247900"/>
                  </a:lnTo>
                  <a:lnTo>
                    <a:pt x="229219" y="2260600"/>
                  </a:lnTo>
                  <a:lnTo>
                    <a:pt x="239017" y="2286000"/>
                  </a:lnTo>
                  <a:lnTo>
                    <a:pt x="269526" y="2324100"/>
                  </a:lnTo>
                  <a:lnTo>
                    <a:pt x="290778" y="2349500"/>
                  </a:lnTo>
                  <a:lnTo>
                    <a:pt x="301674" y="2374900"/>
                  </a:lnTo>
                  <a:lnTo>
                    <a:pt x="335414" y="2413000"/>
                  </a:lnTo>
                  <a:lnTo>
                    <a:pt x="370703" y="2451100"/>
                  </a:lnTo>
                  <a:lnTo>
                    <a:pt x="407494" y="2489200"/>
                  </a:lnTo>
                  <a:lnTo>
                    <a:pt x="445736" y="2527300"/>
                  </a:lnTo>
                  <a:lnTo>
                    <a:pt x="485375" y="2565400"/>
                  </a:lnTo>
                  <a:lnTo>
                    <a:pt x="540312" y="2616200"/>
                  </a:lnTo>
                  <a:lnTo>
                    <a:pt x="597508" y="2667000"/>
                  </a:lnTo>
                  <a:lnTo>
                    <a:pt x="612145" y="2667000"/>
                  </a:lnTo>
                  <a:lnTo>
                    <a:pt x="641803" y="2692400"/>
                  </a:lnTo>
                  <a:lnTo>
                    <a:pt x="671970" y="2717800"/>
                  </a:lnTo>
                  <a:lnTo>
                    <a:pt x="687234" y="2717800"/>
                  </a:lnTo>
                  <a:lnTo>
                    <a:pt x="733737" y="2755900"/>
                  </a:lnTo>
                  <a:lnTo>
                    <a:pt x="749464" y="2755900"/>
                  </a:lnTo>
                  <a:lnTo>
                    <a:pt x="781246" y="2781300"/>
                  </a:lnTo>
                  <a:lnTo>
                    <a:pt x="797298" y="2781300"/>
                  </a:lnTo>
                  <a:lnTo>
                    <a:pt x="829700" y="2806700"/>
                  </a:lnTo>
                  <a:lnTo>
                    <a:pt x="846051" y="2806700"/>
                  </a:lnTo>
                  <a:lnTo>
                    <a:pt x="879034" y="2832100"/>
                  </a:lnTo>
                  <a:lnTo>
                    <a:pt x="895661" y="2832100"/>
                  </a:lnTo>
                  <a:lnTo>
                    <a:pt x="912379" y="2844800"/>
                  </a:lnTo>
                  <a:lnTo>
                    <a:pt x="929181" y="2844800"/>
                  </a:lnTo>
                  <a:lnTo>
                    <a:pt x="946063" y="2857500"/>
                  </a:lnTo>
                  <a:lnTo>
                    <a:pt x="963026" y="2857500"/>
                  </a:lnTo>
                  <a:lnTo>
                    <a:pt x="980069" y="2870200"/>
                  </a:lnTo>
                  <a:lnTo>
                    <a:pt x="1976020" y="2870200"/>
                  </a:lnTo>
                  <a:lnTo>
                    <a:pt x="1985604" y="2857500"/>
                  </a:lnTo>
                  <a:lnTo>
                    <a:pt x="1985604" y="88900"/>
                  </a:lnTo>
                  <a:close/>
                </a:path>
                <a:path w="1985644" h="2946400">
                  <a:moveTo>
                    <a:pt x="1958903" y="76200"/>
                  </a:moveTo>
                  <a:lnTo>
                    <a:pt x="997186" y="76200"/>
                  </a:lnTo>
                  <a:lnTo>
                    <a:pt x="980069" y="88900"/>
                  </a:lnTo>
                  <a:lnTo>
                    <a:pt x="1976020" y="88900"/>
                  </a:lnTo>
                  <a:lnTo>
                    <a:pt x="1958903" y="76200"/>
                  </a:lnTo>
                  <a:close/>
                </a:path>
                <a:path w="1985644" h="2946400">
                  <a:moveTo>
                    <a:pt x="1924458" y="63500"/>
                  </a:moveTo>
                  <a:lnTo>
                    <a:pt x="1031631" y="63500"/>
                  </a:lnTo>
                  <a:lnTo>
                    <a:pt x="1014374" y="76200"/>
                  </a:lnTo>
                  <a:lnTo>
                    <a:pt x="1941715" y="76200"/>
                  </a:lnTo>
                  <a:lnTo>
                    <a:pt x="1924458" y="63500"/>
                  </a:lnTo>
                  <a:close/>
                </a:path>
                <a:path w="1985644" h="2946400">
                  <a:moveTo>
                    <a:pt x="1889739" y="50800"/>
                  </a:moveTo>
                  <a:lnTo>
                    <a:pt x="1066350" y="50800"/>
                  </a:lnTo>
                  <a:lnTo>
                    <a:pt x="1048958" y="63500"/>
                  </a:lnTo>
                  <a:lnTo>
                    <a:pt x="1907131" y="63500"/>
                  </a:lnTo>
                  <a:lnTo>
                    <a:pt x="1889739" y="50800"/>
                  </a:lnTo>
                  <a:close/>
                </a:path>
                <a:path w="1985644" h="2946400">
                  <a:moveTo>
                    <a:pt x="1837207" y="38100"/>
                  </a:moveTo>
                  <a:lnTo>
                    <a:pt x="1118882" y="38100"/>
                  </a:lnTo>
                  <a:lnTo>
                    <a:pt x="1101312" y="50800"/>
                  </a:lnTo>
                  <a:lnTo>
                    <a:pt x="1854777" y="50800"/>
                  </a:lnTo>
                  <a:lnTo>
                    <a:pt x="1837207" y="38100"/>
                  </a:lnTo>
                  <a:close/>
                </a:path>
                <a:path w="1985644" h="2946400">
                  <a:moveTo>
                    <a:pt x="1784189" y="25400"/>
                  </a:moveTo>
                  <a:lnTo>
                    <a:pt x="1171900" y="25400"/>
                  </a:lnTo>
                  <a:lnTo>
                    <a:pt x="1154179" y="38100"/>
                  </a:lnTo>
                  <a:lnTo>
                    <a:pt x="1801910" y="38100"/>
                  </a:lnTo>
                  <a:lnTo>
                    <a:pt x="1784189" y="25400"/>
                  </a:lnTo>
                  <a:close/>
                </a:path>
                <a:path w="1985644" h="2946400">
                  <a:moveTo>
                    <a:pt x="1730753" y="12700"/>
                  </a:moveTo>
                  <a:lnTo>
                    <a:pt x="1225336" y="12700"/>
                  </a:lnTo>
                  <a:lnTo>
                    <a:pt x="1207484" y="25400"/>
                  </a:lnTo>
                  <a:lnTo>
                    <a:pt x="1748605" y="25400"/>
                  </a:lnTo>
                  <a:lnTo>
                    <a:pt x="1730753" y="12700"/>
                  </a:lnTo>
                  <a:close/>
                </a:path>
                <a:path w="1985644" h="2946400">
                  <a:moveTo>
                    <a:pt x="1640972" y="0"/>
                  </a:moveTo>
                  <a:lnTo>
                    <a:pt x="1315118" y="0"/>
                  </a:lnTo>
                  <a:lnTo>
                    <a:pt x="1297103" y="12700"/>
                  </a:lnTo>
                  <a:lnTo>
                    <a:pt x="1658987" y="12700"/>
                  </a:lnTo>
                  <a:lnTo>
                    <a:pt x="1640972" y="0"/>
                  </a:lnTo>
                  <a:close/>
                </a:path>
              </a:pathLst>
            </a:custGeom>
            <a:solidFill>
              <a:srgbClr val="9DB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41725" y="2360294"/>
              <a:ext cx="2346325" cy="2945765"/>
            </a:xfrm>
            <a:custGeom>
              <a:avLst/>
              <a:gdLst/>
              <a:ahLst/>
              <a:cxnLst/>
              <a:rect l="l" t="t" r="r" b="b"/>
              <a:pathLst>
                <a:path w="2346325" h="2945765">
                  <a:moveTo>
                    <a:pt x="2239099" y="1119555"/>
                  </a:moveTo>
                  <a:lnTo>
                    <a:pt x="2095690" y="976147"/>
                  </a:lnTo>
                  <a:lnTo>
                    <a:pt x="2095690" y="1119555"/>
                  </a:lnTo>
                  <a:lnTo>
                    <a:pt x="1119555" y="2095690"/>
                  </a:lnTo>
                  <a:lnTo>
                    <a:pt x="143408" y="1119555"/>
                  </a:lnTo>
                  <a:lnTo>
                    <a:pt x="1119555" y="143408"/>
                  </a:lnTo>
                  <a:lnTo>
                    <a:pt x="2095690" y="1119555"/>
                  </a:lnTo>
                  <a:lnTo>
                    <a:pt x="2095690" y="976147"/>
                  </a:lnTo>
                  <a:lnTo>
                    <a:pt x="1262964" y="143408"/>
                  </a:lnTo>
                  <a:lnTo>
                    <a:pt x="1119555" y="0"/>
                  </a:lnTo>
                  <a:lnTo>
                    <a:pt x="0" y="1119555"/>
                  </a:lnTo>
                  <a:lnTo>
                    <a:pt x="1119555" y="2239099"/>
                  </a:lnTo>
                  <a:lnTo>
                    <a:pt x="1262964" y="2095690"/>
                  </a:lnTo>
                  <a:lnTo>
                    <a:pt x="2239099" y="1119555"/>
                  </a:lnTo>
                  <a:close/>
                </a:path>
                <a:path w="2346325" h="2945765">
                  <a:moveTo>
                    <a:pt x="2346274" y="2826245"/>
                  </a:moveTo>
                  <a:lnTo>
                    <a:pt x="2344407" y="2828099"/>
                  </a:lnTo>
                  <a:lnTo>
                    <a:pt x="2308428" y="2875000"/>
                  </a:lnTo>
                  <a:lnTo>
                    <a:pt x="2290965" y="2893072"/>
                  </a:lnTo>
                  <a:lnTo>
                    <a:pt x="2270569" y="2905442"/>
                  </a:lnTo>
                  <a:lnTo>
                    <a:pt x="2245195" y="2910027"/>
                  </a:lnTo>
                  <a:lnTo>
                    <a:pt x="2219807" y="2905442"/>
                  </a:lnTo>
                  <a:lnTo>
                    <a:pt x="2199411" y="2893072"/>
                  </a:lnTo>
                  <a:lnTo>
                    <a:pt x="2181949" y="2875013"/>
                  </a:lnTo>
                  <a:lnTo>
                    <a:pt x="2145969" y="2828099"/>
                  </a:lnTo>
                  <a:lnTo>
                    <a:pt x="2122982" y="2805188"/>
                  </a:lnTo>
                  <a:lnTo>
                    <a:pt x="2094090" y="2788539"/>
                  </a:lnTo>
                  <a:lnTo>
                    <a:pt x="2056955" y="2782100"/>
                  </a:lnTo>
                  <a:lnTo>
                    <a:pt x="2019833" y="2788539"/>
                  </a:lnTo>
                  <a:lnTo>
                    <a:pt x="1990940" y="2805188"/>
                  </a:lnTo>
                  <a:lnTo>
                    <a:pt x="1967953" y="2828099"/>
                  </a:lnTo>
                  <a:lnTo>
                    <a:pt x="1931974" y="2875000"/>
                  </a:lnTo>
                  <a:lnTo>
                    <a:pt x="1914512" y="2893072"/>
                  </a:lnTo>
                  <a:lnTo>
                    <a:pt x="1894116" y="2905442"/>
                  </a:lnTo>
                  <a:lnTo>
                    <a:pt x="1868728" y="2910027"/>
                  </a:lnTo>
                  <a:lnTo>
                    <a:pt x="1843341" y="2905442"/>
                  </a:lnTo>
                  <a:lnTo>
                    <a:pt x="1822945" y="2893072"/>
                  </a:lnTo>
                  <a:lnTo>
                    <a:pt x="1805495" y="2875013"/>
                  </a:lnTo>
                  <a:lnTo>
                    <a:pt x="1769503" y="2828099"/>
                  </a:lnTo>
                  <a:lnTo>
                    <a:pt x="1746529" y="2805188"/>
                  </a:lnTo>
                  <a:lnTo>
                    <a:pt x="1717636" y="2788539"/>
                  </a:lnTo>
                  <a:lnTo>
                    <a:pt x="1680502" y="2782100"/>
                  </a:lnTo>
                  <a:lnTo>
                    <a:pt x="1643354" y="2788539"/>
                  </a:lnTo>
                  <a:lnTo>
                    <a:pt x="1614462" y="2805188"/>
                  </a:lnTo>
                  <a:lnTo>
                    <a:pt x="1591475" y="2828099"/>
                  </a:lnTo>
                  <a:lnTo>
                    <a:pt x="1555483" y="2875000"/>
                  </a:lnTo>
                  <a:lnTo>
                    <a:pt x="1538020" y="2893072"/>
                  </a:lnTo>
                  <a:lnTo>
                    <a:pt x="1517611" y="2905442"/>
                  </a:lnTo>
                  <a:lnTo>
                    <a:pt x="1492224" y="2910027"/>
                  </a:lnTo>
                  <a:lnTo>
                    <a:pt x="1466837" y="2905442"/>
                  </a:lnTo>
                  <a:lnTo>
                    <a:pt x="1446441" y="2893072"/>
                  </a:lnTo>
                  <a:lnTo>
                    <a:pt x="1428965" y="2875000"/>
                  </a:lnTo>
                  <a:lnTo>
                    <a:pt x="1392986" y="2828099"/>
                  </a:lnTo>
                  <a:lnTo>
                    <a:pt x="1369999" y="2805188"/>
                  </a:lnTo>
                  <a:lnTo>
                    <a:pt x="1341094" y="2788539"/>
                  </a:lnTo>
                  <a:lnTo>
                    <a:pt x="1303959" y="2782100"/>
                  </a:lnTo>
                  <a:lnTo>
                    <a:pt x="1303959" y="2817634"/>
                  </a:lnTo>
                  <a:lnTo>
                    <a:pt x="1329347" y="2822219"/>
                  </a:lnTo>
                  <a:lnTo>
                    <a:pt x="1349756" y="2834589"/>
                  </a:lnTo>
                  <a:lnTo>
                    <a:pt x="1367218" y="2852661"/>
                  </a:lnTo>
                  <a:lnTo>
                    <a:pt x="1403210" y="2899562"/>
                  </a:lnTo>
                  <a:lnTo>
                    <a:pt x="1426197" y="2922473"/>
                  </a:lnTo>
                  <a:lnTo>
                    <a:pt x="1455089" y="2939123"/>
                  </a:lnTo>
                  <a:lnTo>
                    <a:pt x="1492224" y="2945549"/>
                  </a:lnTo>
                  <a:lnTo>
                    <a:pt x="1529372" y="2939123"/>
                  </a:lnTo>
                  <a:lnTo>
                    <a:pt x="1558264" y="2922473"/>
                  </a:lnTo>
                  <a:lnTo>
                    <a:pt x="1581251" y="2899562"/>
                  </a:lnTo>
                  <a:lnTo>
                    <a:pt x="1617243" y="2852661"/>
                  </a:lnTo>
                  <a:lnTo>
                    <a:pt x="1634705" y="2834589"/>
                  </a:lnTo>
                  <a:lnTo>
                    <a:pt x="1655114" y="2822219"/>
                  </a:lnTo>
                  <a:lnTo>
                    <a:pt x="1680502" y="2817634"/>
                  </a:lnTo>
                  <a:lnTo>
                    <a:pt x="1705876" y="2822219"/>
                  </a:lnTo>
                  <a:lnTo>
                    <a:pt x="1726272" y="2834589"/>
                  </a:lnTo>
                  <a:lnTo>
                    <a:pt x="1743735" y="2852661"/>
                  </a:lnTo>
                  <a:lnTo>
                    <a:pt x="1779727" y="2899562"/>
                  </a:lnTo>
                  <a:lnTo>
                    <a:pt x="1802701" y="2922473"/>
                  </a:lnTo>
                  <a:lnTo>
                    <a:pt x="1831594" y="2939123"/>
                  </a:lnTo>
                  <a:lnTo>
                    <a:pt x="1868728" y="2945549"/>
                  </a:lnTo>
                  <a:lnTo>
                    <a:pt x="1905863" y="2939123"/>
                  </a:lnTo>
                  <a:lnTo>
                    <a:pt x="1934756" y="2922473"/>
                  </a:lnTo>
                  <a:lnTo>
                    <a:pt x="1957743" y="2899562"/>
                  </a:lnTo>
                  <a:lnTo>
                    <a:pt x="1993722" y="2852648"/>
                  </a:lnTo>
                  <a:lnTo>
                    <a:pt x="2011184" y="2834589"/>
                  </a:lnTo>
                  <a:lnTo>
                    <a:pt x="2031580" y="2822219"/>
                  </a:lnTo>
                  <a:lnTo>
                    <a:pt x="2056955" y="2817634"/>
                  </a:lnTo>
                  <a:lnTo>
                    <a:pt x="2082342" y="2822219"/>
                  </a:lnTo>
                  <a:lnTo>
                    <a:pt x="2102739" y="2834589"/>
                  </a:lnTo>
                  <a:lnTo>
                    <a:pt x="2120201" y="2852661"/>
                  </a:lnTo>
                  <a:lnTo>
                    <a:pt x="2156180" y="2899562"/>
                  </a:lnTo>
                  <a:lnTo>
                    <a:pt x="2179167" y="2922473"/>
                  </a:lnTo>
                  <a:lnTo>
                    <a:pt x="2208060" y="2939123"/>
                  </a:lnTo>
                  <a:lnTo>
                    <a:pt x="2245195" y="2945549"/>
                  </a:lnTo>
                  <a:lnTo>
                    <a:pt x="2282329" y="2939123"/>
                  </a:lnTo>
                  <a:lnTo>
                    <a:pt x="2311209" y="2922473"/>
                  </a:lnTo>
                  <a:lnTo>
                    <a:pt x="2334196" y="2899562"/>
                  </a:lnTo>
                  <a:lnTo>
                    <a:pt x="2346274" y="2883903"/>
                  </a:lnTo>
                  <a:lnTo>
                    <a:pt x="2346274" y="2826245"/>
                  </a:lnTo>
                  <a:close/>
                </a:path>
                <a:path w="2346325" h="2945765">
                  <a:moveTo>
                    <a:pt x="2346274" y="2539708"/>
                  </a:moveTo>
                  <a:lnTo>
                    <a:pt x="2344407" y="2541562"/>
                  </a:lnTo>
                  <a:lnTo>
                    <a:pt x="2308428" y="2588463"/>
                  </a:lnTo>
                  <a:lnTo>
                    <a:pt x="2290965" y="2606535"/>
                  </a:lnTo>
                  <a:lnTo>
                    <a:pt x="2270569" y="2618905"/>
                  </a:lnTo>
                  <a:lnTo>
                    <a:pt x="2245195" y="2623489"/>
                  </a:lnTo>
                  <a:lnTo>
                    <a:pt x="2219807" y="2618905"/>
                  </a:lnTo>
                  <a:lnTo>
                    <a:pt x="2199411" y="2606535"/>
                  </a:lnTo>
                  <a:lnTo>
                    <a:pt x="2181949" y="2588463"/>
                  </a:lnTo>
                  <a:lnTo>
                    <a:pt x="2145969" y="2541562"/>
                  </a:lnTo>
                  <a:lnTo>
                    <a:pt x="2122982" y="2518651"/>
                  </a:lnTo>
                  <a:lnTo>
                    <a:pt x="2094090" y="2502001"/>
                  </a:lnTo>
                  <a:lnTo>
                    <a:pt x="2056955" y="2495562"/>
                  </a:lnTo>
                  <a:lnTo>
                    <a:pt x="2019833" y="2502001"/>
                  </a:lnTo>
                  <a:lnTo>
                    <a:pt x="1990940" y="2518651"/>
                  </a:lnTo>
                  <a:lnTo>
                    <a:pt x="1967953" y="2541562"/>
                  </a:lnTo>
                  <a:lnTo>
                    <a:pt x="1931974" y="2588463"/>
                  </a:lnTo>
                  <a:lnTo>
                    <a:pt x="1914512" y="2606535"/>
                  </a:lnTo>
                  <a:lnTo>
                    <a:pt x="1894116" y="2618905"/>
                  </a:lnTo>
                  <a:lnTo>
                    <a:pt x="1868728" y="2623489"/>
                  </a:lnTo>
                  <a:lnTo>
                    <a:pt x="1843341" y="2618905"/>
                  </a:lnTo>
                  <a:lnTo>
                    <a:pt x="1822945" y="2606535"/>
                  </a:lnTo>
                  <a:lnTo>
                    <a:pt x="1805495" y="2588463"/>
                  </a:lnTo>
                  <a:lnTo>
                    <a:pt x="1769503" y="2541562"/>
                  </a:lnTo>
                  <a:lnTo>
                    <a:pt x="1746529" y="2518651"/>
                  </a:lnTo>
                  <a:lnTo>
                    <a:pt x="1717636" y="2502001"/>
                  </a:lnTo>
                  <a:lnTo>
                    <a:pt x="1680502" y="2495562"/>
                  </a:lnTo>
                  <a:lnTo>
                    <a:pt x="1643354" y="2502001"/>
                  </a:lnTo>
                  <a:lnTo>
                    <a:pt x="1614462" y="2518651"/>
                  </a:lnTo>
                  <a:lnTo>
                    <a:pt x="1591475" y="2541562"/>
                  </a:lnTo>
                  <a:lnTo>
                    <a:pt x="1555483" y="2588463"/>
                  </a:lnTo>
                  <a:lnTo>
                    <a:pt x="1538020" y="2606535"/>
                  </a:lnTo>
                  <a:lnTo>
                    <a:pt x="1517611" y="2618905"/>
                  </a:lnTo>
                  <a:lnTo>
                    <a:pt x="1492224" y="2623489"/>
                  </a:lnTo>
                  <a:lnTo>
                    <a:pt x="1466837" y="2618905"/>
                  </a:lnTo>
                  <a:lnTo>
                    <a:pt x="1446441" y="2606535"/>
                  </a:lnTo>
                  <a:lnTo>
                    <a:pt x="1428965" y="2588463"/>
                  </a:lnTo>
                  <a:lnTo>
                    <a:pt x="1392986" y="2541562"/>
                  </a:lnTo>
                  <a:lnTo>
                    <a:pt x="1369999" y="2518651"/>
                  </a:lnTo>
                  <a:lnTo>
                    <a:pt x="1341094" y="2502001"/>
                  </a:lnTo>
                  <a:lnTo>
                    <a:pt x="1303959" y="2495562"/>
                  </a:lnTo>
                  <a:lnTo>
                    <a:pt x="1303959" y="2531097"/>
                  </a:lnTo>
                  <a:lnTo>
                    <a:pt x="1329347" y="2535682"/>
                  </a:lnTo>
                  <a:lnTo>
                    <a:pt x="1349756" y="2548051"/>
                  </a:lnTo>
                  <a:lnTo>
                    <a:pt x="1367218" y="2566124"/>
                  </a:lnTo>
                  <a:lnTo>
                    <a:pt x="1403210" y="2613025"/>
                  </a:lnTo>
                  <a:lnTo>
                    <a:pt x="1426197" y="2635935"/>
                  </a:lnTo>
                  <a:lnTo>
                    <a:pt x="1455089" y="2652585"/>
                  </a:lnTo>
                  <a:lnTo>
                    <a:pt x="1492224" y="2659011"/>
                  </a:lnTo>
                  <a:lnTo>
                    <a:pt x="1529372" y="2652585"/>
                  </a:lnTo>
                  <a:lnTo>
                    <a:pt x="1558264" y="2635935"/>
                  </a:lnTo>
                  <a:lnTo>
                    <a:pt x="1581251" y="2613025"/>
                  </a:lnTo>
                  <a:lnTo>
                    <a:pt x="1617243" y="2566124"/>
                  </a:lnTo>
                  <a:lnTo>
                    <a:pt x="1634705" y="2548051"/>
                  </a:lnTo>
                  <a:lnTo>
                    <a:pt x="1655114" y="2535682"/>
                  </a:lnTo>
                  <a:lnTo>
                    <a:pt x="1680502" y="2531097"/>
                  </a:lnTo>
                  <a:lnTo>
                    <a:pt x="1705876" y="2535682"/>
                  </a:lnTo>
                  <a:lnTo>
                    <a:pt x="1726272" y="2548051"/>
                  </a:lnTo>
                  <a:lnTo>
                    <a:pt x="1743735" y="2566124"/>
                  </a:lnTo>
                  <a:lnTo>
                    <a:pt x="1779727" y="2613025"/>
                  </a:lnTo>
                  <a:lnTo>
                    <a:pt x="1802701" y="2635935"/>
                  </a:lnTo>
                  <a:lnTo>
                    <a:pt x="1831594" y="2652585"/>
                  </a:lnTo>
                  <a:lnTo>
                    <a:pt x="1868728" y="2659011"/>
                  </a:lnTo>
                  <a:lnTo>
                    <a:pt x="1905863" y="2652585"/>
                  </a:lnTo>
                  <a:lnTo>
                    <a:pt x="1934756" y="2635935"/>
                  </a:lnTo>
                  <a:lnTo>
                    <a:pt x="1957743" y="2613025"/>
                  </a:lnTo>
                  <a:lnTo>
                    <a:pt x="1993722" y="2566111"/>
                  </a:lnTo>
                  <a:lnTo>
                    <a:pt x="2011184" y="2548051"/>
                  </a:lnTo>
                  <a:lnTo>
                    <a:pt x="2031580" y="2535682"/>
                  </a:lnTo>
                  <a:lnTo>
                    <a:pt x="2056955" y="2531097"/>
                  </a:lnTo>
                  <a:lnTo>
                    <a:pt x="2082342" y="2535682"/>
                  </a:lnTo>
                  <a:lnTo>
                    <a:pt x="2102739" y="2548051"/>
                  </a:lnTo>
                  <a:lnTo>
                    <a:pt x="2120201" y="2566124"/>
                  </a:lnTo>
                  <a:lnTo>
                    <a:pt x="2156180" y="2613025"/>
                  </a:lnTo>
                  <a:lnTo>
                    <a:pt x="2179167" y="2635935"/>
                  </a:lnTo>
                  <a:lnTo>
                    <a:pt x="2208060" y="2652585"/>
                  </a:lnTo>
                  <a:lnTo>
                    <a:pt x="2245195" y="2659011"/>
                  </a:lnTo>
                  <a:lnTo>
                    <a:pt x="2282329" y="2652585"/>
                  </a:lnTo>
                  <a:lnTo>
                    <a:pt x="2311209" y="2635935"/>
                  </a:lnTo>
                  <a:lnTo>
                    <a:pt x="2334196" y="2613025"/>
                  </a:lnTo>
                  <a:lnTo>
                    <a:pt x="2346274" y="2597366"/>
                  </a:lnTo>
                  <a:lnTo>
                    <a:pt x="2346274" y="2539708"/>
                  </a:lnTo>
                  <a:close/>
                </a:path>
              </a:pathLst>
            </a:custGeom>
            <a:solidFill>
              <a:srgbClr val="0D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33400" y="9715500"/>
            <a:ext cx="1791970" cy="4318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500" spc="170" dirty="0">
                <a:solidFill>
                  <a:srgbClr val="0D4E4E"/>
                </a:solidFill>
                <a:latin typeface="Calibri"/>
                <a:cs typeface="Calibri"/>
              </a:rPr>
              <a:t>Halaman</a:t>
            </a:r>
            <a:r>
              <a:rPr sz="2500" spc="1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225" dirty="0">
                <a:solidFill>
                  <a:srgbClr val="0D4E4E"/>
                </a:solidFill>
                <a:latin typeface="Calibri"/>
                <a:cs typeface="Calibri"/>
              </a:rPr>
              <a:t>06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12302" y="8988215"/>
            <a:ext cx="7576184" cy="1299210"/>
            <a:chOff x="10712302" y="8988215"/>
            <a:chExt cx="7576184" cy="1299210"/>
          </a:xfrm>
        </p:grpSpPr>
        <p:sp>
          <p:nvSpPr>
            <p:cNvPr id="3" name="object 3"/>
            <p:cNvSpPr/>
            <p:nvPr/>
          </p:nvSpPr>
          <p:spPr>
            <a:xfrm>
              <a:off x="10712302" y="8988215"/>
              <a:ext cx="7576184" cy="1299210"/>
            </a:xfrm>
            <a:custGeom>
              <a:avLst/>
              <a:gdLst/>
              <a:ahLst/>
              <a:cxnLst/>
              <a:rect l="l" t="t" r="r" b="b"/>
              <a:pathLst>
                <a:path w="7576184" h="1299209">
                  <a:moveTo>
                    <a:pt x="7575696" y="0"/>
                  </a:moveTo>
                  <a:lnTo>
                    <a:pt x="1093129" y="0"/>
                  </a:lnTo>
                  <a:lnTo>
                    <a:pt x="1044975" y="3341"/>
                  </a:lnTo>
                  <a:lnTo>
                    <a:pt x="998098" y="13158"/>
                  </a:lnTo>
                  <a:lnTo>
                    <a:pt x="953159" y="29144"/>
                  </a:lnTo>
                  <a:lnTo>
                    <a:pt x="910820" y="50989"/>
                  </a:lnTo>
                  <a:lnTo>
                    <a:pt x="871741" y="78385"/>
                  </a:lnTo>
                  <a:lnTo>
                    <a:pt x="836583" y="111024"/>
                  </a:lnTo>
                  <a:lnTo>
                    <a:pt x="806007" y="148598"/>
                  </a:lnTo>
                  <a:lnTo>
                    <a:pt x="0" y="1298783"/>
                  </a:lnTo>
                  <a:lnTo>
                    <a:pt x="7575696" y="1298783"/>
                  </a:lnTo>
                  <a:lnTo>
                    <a:pt x="7575696" y="0"/>
                  </a:lnTo>
                  <a:close/>
                </a:path>
              </a:pathLst>
            </a:custGeom>
            <a:solidFill>
              <a:srgbClr val="0D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525935" y="8988215"/>
              <a:ext cx="6762115" cy="1299210"/>
            </a:xfrm>
            <a:custGeom>
              <a:avLst/>
              <a:gdLst/>
              <a:ahLst/>
              <a:cxnLst/>
              <a:rect l="l" t="t" r="r" b="b"/>
              <a:pathLst>
                <a:path w="6762115" h="1299209">
                  <a:moveTo>
                    <a:pt x="6762064" y="0"/>
                  </a:moveTo>
                  <a:lnTo>
                    <a:pt x="1093129" y="0"/>
                  </a:lnTo>
                  <a:lnTo>
                    <a:pt x="1044975" y="3341"/>
                  </a:lnTo>
                  <a:lnTo>
                    <a:pt x="998098" y="13158"/>
                  </a:lnTo>
                  <a:lnTo>
                    <a:pt x="953159" y="29144"/>
                  </a:lnTo>
                  <a:lnTo>
                    <a:pt x="910820" y="50989"/>
                  </a:lnTo>
                  <a:lnTo>
                    <a:pt x="871741" y="78385"/>
                  </a:lnTo>
                  <a:lnTo>
                    <a:pt x="836583" y="111024"/>
                  </a:lnTo>
                  <a:lnTo>
                    <a:pt x="806007" y="148598"/>
                  </a:lnTo>
                  <a:lnTo>
                    <a:pt x="0" y="1298783"/>
                  </a:lnTo>
                  <a:lnTo>
                    <a:pt x="6762064" y="1298783"/>
                  </a:lnTo>
                  <a:lnTo>
                    <a:pt x="6762064" y="0"/>
                  </a:lnTo>
                  <a:close/>
                </a:path>
              </a:pathLst>
            </a:custGeom>
            <a:solidFill>
              <a:srgbClr val="FEF5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421258" y="8988215"/>
              <a:ext cx="5866765" cy="1299210"/>
            </a:xfrm>
            <a:custGeom>
              <a:avLst/>
              <a:gdLst/>
              <a:ahLst/>
              <a:cxnLst/>
              <a:rect l="l" t="t" r="r" b="b"/>
              <a:pathLst>
                <a:path w="5866765" h="1299209">
                  <a:moveTo>
                    <a:pt x="5866741" y="0"/>
                  </a:moveTo>
                  <a:lnTo>
                    <a:pt x="1093129" y="0"/>
                  </a:lnTo>
                  <a:lnTo>
                    <a:pt x="1044975" y="3341"/>
                  </a:lnTo>
                  <a:lnTo>
                    <a:pt x="998098" y="13158"/>
                  </a:lnTo>
                  <a:lnTo>
                    <a:pt x="953159" y="29144"/>
                  </a:lnTo>
                  <a:lnTo>
                    <a:pt x="910820" y="50989"/>
                  </a:lnTo>
                  <a:lnTo>
                    <a:pt x="871741" y="78385"/>
                  </a:lnTo>
                  <a:lnTo>
                    <a:pt x="836583" y="111024"/>
                  </a:lnTo>
                  <a:lnTo>
                    <a:pt x="806007" y="148598"/>
                  </a:lnTo>
                  <a:lnTo>
                    <a:pt x="0" y="1298783"/>
                  </a:lnTo>
                  <a:lnTo>
                    <a:pt x="5866741" y="1298783"/>
                  </a:lnTo>
                  <a:lnTo>
                    <a:pt x="5866741" y="0"/>
                  </a:lnTo>
                  <a:close/>
                </a:path>
              </a:pathLst>
            </a:custGeom>
            <a:solidFill>
              <a:srgbClr val="0D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14526" y="1339605"/>
            <a:ext cx="3939540" cy="3574415"/>
            <a:chOff x="214526" y="1339605"/>
            <a:chExt cx="3939540" cy="3574415"/>
          </a:xfrm>
        </p:grpSpPr>
        <p:sp>
          <p:nvSpPr>
            <p:cNvPr id="7" name="object 7"/>
            <p:cNvSpPr/>
            <p:nvPr/>
          </p:nvSpPr>
          <p:spPr>
            <a:xfrm>
              <a:off x="575078" y="1339605"/>
              <a:ext cx="2956560" cy="2956560"/>
            </a:xfrm>
            <a:custGeom>
              <a:avLst/>
              <a:gdLst/>
              <a:ahLst/>
              <a:cxnLst/>
              <a:rect l="l" t="t" r="r" b="b"/>
              <a:pathLst>
                <a:path w="2956560" h="2956560">
                  <a:moveTo>
                    <a:pt x="1478156" y="2956312"/>
                  </a:moveTo>
                  <a:lnTo>
                    <a:pt x="1423750" y="2955311"/>
                  </a:lnTo>
                  <a:lnTo>
                    <a:pt x="1369416" y="2952307"/>
                  </a:lnTo>
                  <a:lnTo>
                    <a:pt x="1315229" y="2947306"/>
                  </a:lnTo>
                  <a:lnTo>
                    <a:pt x="1261265" y="2940314"/>
                  </a:lnTo>
                  <a:lnTo>
                    <a:pt x="1207596" y="2931340"/>
                  </a:lnTo>
                  <a:lnTo>
                    <a:pt x="1154290" y="2920396"/>
                  </a:lnTo>
                  <a:lnTo>
                    <a:pt x="1101423" y="2907498"/>
                  </a:lnTo>
                  <a:lnTo>
                    <a:pt x="1049070" y="2892664"/>
                  </a:lnTo>
                  <a:lnTo>
                    <a:pt x="997298" y="2875912"/>
                  </a:lnTo>
                  <a:lnTo>
                    <a:pt x="946175" y="2857265"/>
                  </a:lnTo>
                  <a:lnTo>
                    <a:pt x="895773" y="2836749"/>
                  </a:lnTo>
                  <a:lnTo>
                    <a:pt x="846163" y="2814393"/>
                  </a:lnTo>
                  <a:lnTo>
                    <a:pt x="797409" y="2790227"/>
                  </a:lnTo>
                  <a:lnTo>
                    <a:pt x="749575" y="2764281"/>
                  </a:lnTo>
                  <a:lnTo>
                    <a:pt x="702729" y="2736591"/>
                  </a:lnTo>
                  <a:lnTo>
                    <a:pt x="656936" y="2707198"/>
                  </a:lnTo>
                  <a:lnTo>
                    <a:pt x="612256" y="2676139"/>
                  </a:lnTo>
                  <a:lnTo>
                    <a:pt x="568747" y="2643455"/>
                  </a:lnTo>
                  <a:lnTo>
                    <a:pt x="526471" y="2609192"/>
                  </a:lnTo>
                  <a:lnTo>
                    <a:pt x="485487" y="2573398"/>
                  </a:lnTo>
                  <a:lnTo>
                    <a:pt x="445848" y="2536119"/>
                  </a:lnTo>
                  <a:lnTo>
                    <a:pt x="407605" y="2497405"/>
                  </a:lnTo>
                  <a:lnTo>
                    <a:pt x="370814" y="2457309"/>
                  </a:lnTo>
                  <a:lnTo>
                    <a:pt x="335526" y="2415889"/>
                  </a:lnTo>
                  <a:lnTo>
                    <a:pt x="301785" y="2373197"/>
                  </a:lnTo>
                  <a:lnTo>
                    <a:pt x="269638" y="2329290"/>
                  </a:lnTo>
                  <a:lnTo>
                    <a:pt x="239128" y="2284230"/>
                  </a:lnTo>
                  <a:lnTo>
                    <a:pt x="210299" y="2238080"/>
                  </a:lnTo>
                  <a:lnTo>
                    <a:pt x="183188" y="2190900"/>
                  </a:lnTo>
                  <a:lnTo>
                    <a:pt x="157831" y="2142752"/>
                  </a:lnTo>
                  <a:lnTo>
                    <a:pt x="134263" y="2093703"/>
                  </a:lnTo>
                  <a:lnTo>
                    <a:pt x="112517" y="2043822"/>
                  </a:lnTo>
                  <a:lnTo>
                    <a:pt x="92623" y="1993174"/>
                  </a:lnTo>
                  <a:lnTo>
                    <a:pt x="74605" y="1941827"/>
                  </a:lnTo>
                  <a:lnTo>
                    <a:pt x="58489" y="1889850"/>
                  </a:lnTo>
                  <a:lnTo>
                    <a:pt x="44298" y="1837319"/>
                  </a:lnTo>
                  <a:lnTo>
                    <a:pt x="32050" y="1784300"/>
                  </a:lnTo>
                  <a:lnTo>
                    <a:pt x="21761" y="1730864"/>
                  </a:lnTo>
                  <a:lnTo>
                    <a:pt x="13447" y="1677086"/>
                  </a:lnTo>
                  <a:lnTo>
                    <a:pt x="7117" y="1623041"/>
                  </a:lnTo>
                  <a:lnTo>
                    <a:pt x="2781" y="1568799"/>
                  </a:lnTo>
                  <a:lnTo>
                    <a:pt x="445" y="1514432"/>
                  </a:lnTo>
                  <a:lnTo>
                    <a:pt x="0" y="1478156"/>
                  </a:lnTo>
                  <a:lnTo>
                    <a:pt x="111" y="1460015"/>
                  </a:lnTo>
                  <a:lnTo>
                    <a:pt x="1780" y="1405626"/>
                  </a:lnTo>
                  <a:lnTo>
                    <a:pt x="5450" y="1351336"/>
                  </a:lnTo>
                  <a:lnTo>
                    <a:pt x="11116" y="1297214"/>
                  </a:lnTo>
                  <a:lnTo>
                    <a:pt x="18770" y="1243337"/>
                  </a:lnTo>
                  <a:lnTo>
                    <a:pt x="28402" y="1189782"/>
                  </a:lnTo>
                  <a:lnTo>
                    <a:pt x="39998" y="1136617"/>
                  </a:lnTo>
                  <a:lnTo>
                    <a:pt x="53544" y="1083913"/>
                  </a:lnTo>
                  <a:lnTo>
                    <a:pt x="69021" y="1031742"/>
                  </a:lnTo>
                  <a:lnTo>
                    <a:pt x="86406" y="980180"/>
                  </a:lnTo>
                  <a:lnTo>
                    <a:pt x="105678" y="929292"/>
                  </a:lnTo>
                  <a:lnTo>
                    <a:pt x="126811" y="879146"/>
                  </a:lnTo>
                  <a:lnTo>
                    <a:pt x="149775" y="829811"/>
                  </a:lnTo>
                  <a:lnTo>
                    <a:pt x="174538" y="781358"/>
                  </a:lnTo>
                  <a:lnTo>
                    <a:pt x="201068" y="733849"/>
                  </a:lnTo>
                  <a:lnTo>
                    <a:pt x="229330" y="687346"/>
                  </a:lnTo>
                  <a:lnTo>
                    <a:pt x="259285" y="641915"/>
                  </a:lnTo>
                  <a:lnTo>
                    <a:pt x="290890" y="597619"/>
                  </a:lnTo>
                  <a:lnTo>
                    <a:pt x="324103" y="554517"/>
                  </a:lnTo>
                  <a:lnTo>
                    <a:pt x="358883" y="512664"/>
                  </a:lnTo>
                  <a:lnTo>
                    <a:pt x="395179" y="472120"/>
                  </a:lnTo>
                  <a:lnTo>
                    <a:pt x="432942" y="432941"/>
                  </a:lnTo>
                  <a:lnTo>
                    <a:pt x="472120" y="395179"/>
                  </a:lnTo>
                  <a:lnTo>
                    <a:pt x="512664" y="358883"/>
                  </a:lnTo>
                  <a:lnTo>
                    <a:pt x="554517" y="324103"/>
                  </a:lnTo>
                  <a:lnTo>
                    <a:pt x="597619" y="290890"/>
                  </a:lnTo>
                  <a:lnTo>
                    <a:pt x="641915" y="259285"/>
                  </a:lnTo>
                  <a:lnTo>
                    <a:pt x="687346" y="229330"/>
                  </a:lnTo>
                  <a:lnTo>
                    <a:pt x="733849" y="201068"/>
                  </a:lnTo>
                  <a:lnTo>
                    <a:pt x="781358" y="174538"/>
                  </a:lnTo>
                  <a:lnTo>
                    <a:pt x="829811" y="149775"/>
                  </a:lnTo>
                  <a:lnTo>
                    <a:pt x="879146" y="126811"/>
                  </a:lnTo>
                  <a:lnTo>
                    <a:pt x="929292" y="105678"/>
                  </a:lnTo>
                  <a:lnTo>
                    <a:pt x="980180" y="86407"/>
                  </a:lnTo>
                  <a:lnTo>
                    <a:pt x="1031743" y="69021"/>
                  </a:lnTo>
                  <a:lnTo>
                    <a:pt x="1083913" y="53544"/>
                  </a:lnTo>
                  <a:lnTo>
                    <a:pt x="1136617" y="39998"/>
                  </a:lnTo>
                  <a:lnTo>
                    <a:pt x="1189782" y="28402"/>
                  </a:lnTo>
                  <a:lnTo>
                    <a:pt x="1243337" y="18770"/>
                  </a:lnTo>
                  <a:lnTo>
                    <a:pt x="1297214" y="11116"/>
                  </a:lnTo>
                  <a:lnTo>
                    <a:pt x="1351335" y="5450"/>
                  </a:lnTo>
                  <a:lnTo>
                    <a:pt x="1405626" y="1780"/>
                  </a:lnTo>
                  <a:lnTo>
                    <a:pt x="1460015" y="111"/>
                  </a:lnTo>
                  <a:lnTo>
                    <a:pt x="1478156" y="0"/>
                  </a:lnTo>
                  <a:lnTo>
                    <a:pt x="1496297" y="111"/>
                  </a:lnTo>
                  <a:lnTo>
                    <a:pt x="1550686" y="1780"/>
                  </a:lnTo>
                  <a:lnTo>
                    <a:pt x="1604976" y="5450"/>
                  </a:lnTo>
                  <a:lnTo>
                    <a:pt x="1659098" y="11116"/>
                  </a:lnTo>
                  <a:lnTo>
                    <a:pt x="1712974" y="18770"/>
                  </a:lnTo>
                  <a:lnTo>
                    <a:pt x="1766530" y="28402"/>
                  </a:lnTo>
                  <a:lnTo>
                    <a:pt x="1819694" y="39998"/>
                  </a:lnTo>
                  <a:lnTo>
                    <a:pt x="1872399" y="53544"/>
                  </a:lnTo>
                  <a:lnTo>
                    <a:pt x="1924569" y="69021"/>
                  </a:lnTo>
                  <a:lnTo>
                    <a:pt x="1976132" y="86407"/>
                  </a:lnTo>
                  <a:lnTo>
                    <a:pt x="2027019" y="105678"/>
                  </a:lnTo>
                  <a:lnTo>
                    <a:pt x="2077166" y="126811"/>
                  </a:lnTo>
                  <a:lnTo>
                    <a:pt x="2126500" y="149775"/>
                  </a:lnTo>
                  <a:lnTo>
                    <a:pt x="2174954" y="174538"/>
                  </a:lnTo>
                  <a:lnTo>
                    <a:pt x="2222463" y="201068"/>
                  </a:lnTo>
                  <a:lnTo>
                    <a:pt x="2268966" y="229330"/>
                  </a:lnTo>
                  <a:lnTo>
                    <a:pt x="2314397" y="259285"/>
                  </a:lnTo>
                  <a:lnTo>
                    <a:pt x="2358693" y="290890"/>
                  </a:lnTo>
                  <a:lnTo>
                    <a:pt x="2401795" y="324103"/>
                  </a:lnTo>
                  <a:lnTo>
                    <a:pt x="2443648" y="358883"/>
                  </a:lnTo>
                  <a:lnTo>
                    <a:pt x="2484192" y="395179"/>
                  </a:lnTo>
                  <a:lnTo>
                    <a:pt x="2523370" y="432941"/>
                  </a:lnTo>
                  <a:lnTo>
                    <a:pt x="2561132" y="472120"/>
                  </a:lnTo>
                  <a:lnTo>
                    <a:pt x="2597429" y="512664"/>
                  </a:lnTo>
                  <a:lnTo>
                    <a:pt x="2632209" y="554517"/>
                  </a:lnTo>
                  <a:lnTo>
                    <a:pt x="2665422" y="597619"/>
                  </a:lnTo>
                  <a:lnTo>
                    <a:pt x="2697027" y="641915"/>
                  </a:lnTo>
                  <a:lnTo>
                    <a:pt x="2726981" y="687346"/>
                  </a:lnTo>
                  <a:lnTo>
                    <a:pt x="2755243" y="733849"/>
                  </a:lnTo>
                  <a:lnTo>
                    <a:pt x="2781773" y="781358"/>
                  </a:lnTo>
                  <a:lnTo>
                    <a:pt x="2806536" y="829811"/>
                  </a:lnTo>
                  <a:lnTo>
                    <a:pt x="2829501" y="879146"/>
                  </a:lnTo>
                  <a:lnTo>
                    <a:pt x="2850633" y="929292"/>
                  </a:lnTo>
                  <a:lnTo>
                    <a:pt x="2869905" y="980180"/>
                  </a:lnTo>
                  <a:lnTo>
                    <a:pt x="2887291" y="1031742"/>
                  </a:lnTo>
                  <a:lnTo>
                    <a:pt x="2902768" y="1083913"/>
                  </a:lnTo>
                  <a:lnTo>
                    <a:pt x="2916314" y="1136617"/>
                  </a:lnTo>
                  <a:lnTo>
                    <a:pt x="2927910" y="1189782"/>
                  </a:lnTo>
                  <a:lnTo>
                    <a:pt x="2937542" y="1243337"/>
                  </a:lnTo>
                  <a:lnTo>
                    <a:pt x="2945196" y="1297214"/>
                  </a:lnTo>
                  <a:lnTo>
                    <a:pt x="2950862" y="1351335"/>
                  </a:lnTo>
                  <a:lnTo>
                    <a:pt x="2954532" y="1405626"/>
                  </a:lnTo>
                  <a:lnTo>
                    <a:pt x="2956201" y="1460015"/>
                  </a:lnTo>
                  <a:lnTo>
                    <a:pt x="2956313" y="1478156"/>
                  </a:lnTo>
                  <a:lnTo>
                    <a:pt x="2956201" y="1496297"/>
                  </a:lnTo>
                  <a:lnTo>
                    <a:pt x="2954532" y="1550686"/>
                  </a:lnTo>
                  <a:lnTo>
                    <a:pt x="2950862" y="1604976"/>
                  </a:lnTo>
                  <a:lnTo>
                    <a:pt x="2945196" y="1659098"/>
                  </a:lnTo>
                  <a:lnTo>
                    <a:pt x="2937542" y="1712974"/>
                  </a:lnTo>
                  <a:lnTo>
                    <a:pt x="2927910" y="1766530"/>
                  </a:lnTo>
                  <a:lnTo>
                    <a:pt x="2916314" y="1819694"/>
                  </a:lnTo>
                  <a:lnTo>
                    <a:pt x="2902768" y="1872399"/>
                  </a:lnTo>
                  <a:lnTo>
                    <a:pt x="2887291" y="1924569"/>
                  </a:lnTo>
                  <a:lnTo>
                    <a:pt x="2869905" y="1976132"/>
                  </a:lnTo>
                  <a:lnTo>
                    <a:pt x="2850634" y="2027019"/>
                  </a:lnTo>
                  <a:lnTo>
                    <a:pt x="2829501" y="2077166"/>
                  </a:lnTo>
                  <a:lnTo>
                    <a:pt x="2806537" y="2126501"/>
                  </a:lnTo>
                  <a:lnTo>
                    <a:pt x="2781773" y="2174954"/>
                  </a:lnTo>
                  <a:lnTo>
                    <a:pt x="2755244" y="2222463"/>
                  </a:lnTo>
                  <a:lnTo>
                    <a:pt x="2726982" y="2268966"/>
                  </a:lnTo>
                  <a:lnTo>
                    <a:pt x="2697027" y="2314397"/>
                  </a:lnTo>
                  <a:lnTo>
                    <a:pt x="2665422" y="2358693"/>
                  </a:lnTo>
                  <a:lnTo>
                    <a:pt x="2632209" y="2401795"/>
                  </a:lnTo>
                  <a:lnTo>
                    <a:pt x="2597429" y="2443648"/>
                  </a:lnTo>
                  <a:lnTo>
                    <a:pt x="2561133" y="2484192"/>
                  </a:lnTo>
                  <a:lnTo>
                    <a:pt x="2523370" y="2523370"/>
                  </a:lnTo>
                  <a:lnTo>
                    <a:pt x="2484192" y="2561133"/>
                  </a:lnTo>
                  <a:lnTo>
                    <a:pt x="2443648" y="2597429"/>
                  </a:lnTo>
                  <a:lnTo>
                    <a:pt x="2401795" y="2632208"/>
                  </a:lnTo>
                  <a:lnTo>
                    <a:pt x="2358693" y="2665422"/>
                  </a:lnTo>
                  <a:lnTo>
                    <a:pt x="2314397" y="2697027"/>
                  </a:lnTo>
                  <a:lnTo>
                    <a:pt x="2268966" y="2726981"/>
                  </a:lnTo>
                  <a:lnTo>
                    <a:pt x="2222463" y="2755243"/>
                  </a:lnTo>
                  <a:lnTo>
                    <a:pt x="2174954" y="2781773"/>
                  </a:lnTo>
                  <a:lnTo>
                    <a:pt x="2126500" y="2806537"/>
                  </a:lnTo>
                  <a:lnTo>
                    <a:pt x="2077166" y="2829501"/>
                  </a:lnTo>
                  <a:lnTo>
                    <a:pt x="2027019" y="2850633"/>
                  </a:lnTo>
                  <a:lnTo>
                    <a:pt x="1976132" y="2869905"/>
                  </a:lnTo>
                  <a:lnTo>
                    <a:pt x="1924569" y="2887291"/>
                  </a:lnTo>
                  <a:lnTo>
                    <a:pt x="1872399" y="2902768"/>
                  </a:lnTo>
                  <a:lnTo>
                    <a:pt x="1819695" y="2916314"/>
                  </a:lnTo>
                  <a:lnTo>
                    <a:pt x="1766530" y="2927910"/>
                  </a:lnTo>
                  <a:lnTo>
                    <a:pt x="1712974" y="2937541"/>
                  </a:lnTo>
                  <a:lnTo>
                    <a:pt x="1659098" y="2945196"/>
                  </a:lnTo>
                  <a:lnTo>
                    <a:pt x="1604976" y="2950862"/>
                  </a:lnTo>
                  <a:lnTo>
                    <a:pt x="1550686" y="2954532"/>
                  </a:lnTo>
                  <a:lnTo>
                    <a:pt x="1496297" y="2956201"/>
                  </a:lnTo>
                  <a:lnTo>
                    <a:pt x="1478156" y="2956312"/>
                  </a:lnTo>
                  <a:close/>
                </a:path>
              </a:pathLst>
            </a:custGeom>
            <a:solidFill>
              <a:srgbClr val="9DB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4515" y="1967902"/>
              <a:ext cx="3939540" cy="2945765"/>
            </a:xfrm>
            <a:custGeom>
              <a:avLst/>
              <a:gdLst/>
              <a:ahLst/>
              <a:cxnLst/>
              <a:rect l="l" t="t" r="r" b="b"/>
              <a:pathLst>
                <a:path w="3939540" h="2945765">
                  <a:moveTo>
                    <a:pt x="2239111" y="1826006"/>
                  </a:moveTo>
                  <a:lnTo>
                    <a:pt x="2095690" y="1682597"/>
                  </a:lnTo>
                  <a:lnTo>
                    <a:pt x="2095690" y="1826006"/>
                  </a:lnTo>
                  <a:lnTo>
                    <a:pt x="1119555" y="2802140"/>
                  </a:lnTo>
                  <a:lnTo>
                    <a:pt x="143421" y="1826006"/>
                  </a:lnTo>
                  <a:lnTo>
                    <a:pt x="1119555" y="849871"/>
                  </a:lnTo>
                  <a:lnTo>
                    <a:pt x="2095690" y="1826006"/>
                  </a:lnTo>
                  <a:lnTo>
                    <a:pt x="2095690" y="1682597"/>
                  </a:lnTo>
                  <a:lnTo>
                    <a:pt x="1262964" y="849871"/>
                  </a:lnTo>
                  <a:lnTo>
                    <a:pt x="1119555" y="706450"/>
                  </a:lnTo>
                  <a:lnTo>
                    <a:pt x="0" y="1826006"/>
                  </a:lnTo>
                  <a:lnTo>
                    <a:pt x="1119555" y="2945561"/>
                  </a:lnTo>
                  <a:lnTo>
                    <a:pt x="1262964" y="2802140"/>
                  </a:lnTo>
                  <a:lnTo>
                    <a:pt x="2239111" y="1826006"/>
                  </a:lnTo>
                  <a:close/>
                </a:path>
                <a:path w="3939540" h="2945765">
                  <a:moveTo>
                    <a:pt x="3939095" y="414464"/>
                  </a:moveTo>
                  <a:lnTo>
                    <a:pt x="3913721" y="409879"/>
                  </a:lnTo>
                  <a:lnTo>
                    <a:pt x="3893324" y="397510"/>
                  </a:lnTo>
                  <a:lnTo>
                    <a:pt x="3875875" y="379437"/>
                  </a:lnTo>
                  <a:lnTo>
                    <a:pt x="3839895" y="332536"/>
                  </a:lnTo>
                  <a:lnTo>
                    <a:pt x="3816908" y="309626"/>
                  </a:lnTo>
                  <a:lnTo>
                    <a:pt x="3788016" y="292976"/>
                  </a:lnTo>
                  <a:lnTo>
                    <a:pt x="3750894" y="286537"/>
                  </a:lnTo>
                  <a:lnTo>
                    <a:pt x="3713759" y="292976"/>
                  </a:lnTo>
                  <a:lnTo>
                    <a:pt x="3684867" y="309626"/>
                  </a:lnTo>
                  <a:lnTo>
                    <a:pt x="3661892" y="332536"/>
                  </a:lnTo>
                  <a:lnTo>
                    <a:pt x="3625913" y="379450"/>
                  </a:lnTo>
                  <a:lnTo>
                    <a:pt x="3608463" y="397510"/>
                  </a:lnTo>
                  <a:lnTo>
                    <a:pt x="3588054" y="409879"/>
                  </a:lnTo>
                  <a:lnTo>
                    <a:pt x="3562680" y="414464"/>
                  </a:lnTo>
                  <a:lnTo>
                    <a:pt x="3537305" y="409879"/>
                  </a:lnTo>
                  <a:lnTo>
                    <a:pt x="3516896" y="397510"/>
                  </a:lnTo>
                  <a:lnTo>
                    <a:pt x="3499447" y="379437"/>
                  </a:lnTo>
                  <a:lnTo>
                    <a:pt x="3463467" y="332536"/>
                  </a:lnTo>
                  <a:lnTo>
                    <a:pt x="3440480" y="309626"/>
                  </a:lnTo>
                  <a:lnTo>
                    <a:pt x="3411588" y="292976"/>
                  </a:lnTo>
                  <a:lnTo>
                    <a:pt x="3374466" y="286537"/>
                  </a:lnTo>
                  <a:lnTo>
                    <a:pt x="3337331" y="292976"/>
                  </a:lnTo>
                  <a:lnTo>
                    <a:pt x="3308451" y="309626"/>
                  </a:lnTo>
                  <a:lnTo>
                    <a:pt x="3285464" y="332536"/>
                  </a:lnTo>
                  <a:lnTo>
                    <a:pt x="3249485" y="379450"/>
                  </a:lnTo>
                  <a:lnTo>
                    <a:pt x="3232035" y="397510"/>
                  </a:lnTo>
                  <a:lnTo>
                    <a:pt x="3211626" y="409879"/>
                  </a:lnTo>
                  <a:lnTo>
                    <a:pt x="3186252" y="414464"/>
                  </a:lnTo>
                  <a:lnTo>
                    <a:pt x="3160865" y="409879"/>
                  </a:lnTo>
                  <a:lnTo>
                    <a:pt x="3140468" y="397510"/>
                  </a:lnTo>
                  <a:lnTo>
                    <a:pt x="3123019" y="379437"/>
                  </a:lnTo>
                  <a:lnTo>
                    <a:pt x="3087027" y="332536"/>
                  </a:lnTo>
                  <a:lnTo>
                    <a:pt x="3064052" y="309626"/>
                  </a:lnTo>
                  <a:lnTo>
                    <a:pt x="3035160" y="292976"/>
                  </a:lnTo>
                  <a:lnTo>
                    <a:pt x="2998038" y="286537"/>
                  </a:lnTo>
                  <a:lnTo>
                    <a:pt x="2960903" y="292976"/>
                  </a:lnTo>
                  <a:lnTo>
                    <a:pt x="2932023" y="309626"/>
                  </a:lnTo>
                  <a:lnTo>
                    <a:pt x="2909036" y="332536"/>
                  </a:lnTo>
                  <a:lnTo>
                    <a:pt x="2873070" y="379450"/>
                  </a:lnTo>
                  <a:lnTo>
                    <a:pt x="2855620" y="397510"/>
                  </a:lnTo>
                  <a:lnTo>
                    <a:pt x="2835224" y="409879"/>
                  </a:lnTo>
                  <a:lnTo>
                    <a:pt x="2809837" y="414464"/>
                  </a:lnTo>
                  <a:lnTo>
                    <a:pt x="2784462" y="409879"/>
                  </a:lnTo>
                  <a:lnTo>
                    <a:pt x="2764066" y="397510"/>
                  </a:lnTo>
                  <a:lnTo>
                    <a:pt x="2746616" y="379437"/>
                  </a:lnTo>
                  <a:lnTo>
                    <a:pt x="2710637" y="332536"/>
                  </a:lnTo>
                  <a:lnTo>
                    <a:pt x="2687650" y="309626"/>
                  </a:lnTo>
                  <a:lnTo>
                    <a:pt x="2658770" y="292976"/>
                  </a:lnTo>
                  <a:lnTo>
                    <a:pt x="2621635" y="286537"/>
                  </a:lnTo>
                  <a:lnTo>
                    <a:pt x="2584513" y="292976"/>
                  </a:lnTo>
                  <a:lnTo>
                    <a:pt x="2555621" y="309626"/>
                  </a:lnTo>
                  <a:lnTo>
                    <a:pt x="2532634" y="332536"/>
                  </a:lnTo>
                  <a:lnTo>
                    <a:pt x="2496667" y="379450"/>
                  </a:lnTo>
                  <a:lnTo>
                    <a:pt x="2479205" y="397510"/>
                  </a:lnTo>
                  <a:lnTo>
                    <a:pt x="2458809" y="409879"/>
                  </a:lnTo>
                  <a:lnTo>
                    <a:pt x="2433434" y="414464"/>
                  </a:lnTo>
                  <a:lnTo>
                    <a:pt x="2408047" y="409879"/>
                  </a:lnTo>
                  <a:lnTo>
                    <a:pt x="2387650" y="397510"/>
                  </a:lnTo>
                  <a:lnTo>
                    <a:pt x="2370188" y="379437"/>
                  </a:lnTo>
                  <a:lnTo>
                    <a:pt x="2334196" y="332536"/>
                  </a:lnTo>
                  <a:lnTo>
                    <a:pt x="2311222" y="309626"/>
                  </a:lnTo>
                  <a:lnTo>
                    <a:pt x="2282329" y="292976"/>
                  </a:lnTo>
                  <a:lnTo>
                    <a:pt x="2245195" y="286537"/>
                  </a:lnTo>
                  <a:lnTo>
                    <a:pt x="2208060" y="292976"/>
                  </a:lnTo>
                  <a:lnTo>
                    <a:pt x="2179180" y="309626"/>
                  </a:lnTo>
                  <a:lnTo>
                    <a:pt x="2156193" y="332536"/>
                  </a:lnTo>
                  <a:lnTo>
                    <a:pt x="2120201" y="379437"/>
                  </a:lnTo>
                  <a:lnTo>
                    <a:pt x="2102751" y="397510"/>
                  </a:lnTo>
                  <a:lnTo>
                    <a:pt x="2082342" y="409879"/>
                  </a:lnTo>
                  <a:lnTo>
                    <a:pt x="2056968" y="414464"/>
                  </a:lnTo>
                  <a:lnTo>
                    <a:pt x="2031580" y="409879"/>
                  </a:lnTo>
                  <a:lnTo>
                    <a:pt x="2011184" y="397510"/>
                  </a:lnTo>
                  <a:lnTo>
                    <a:pt x="1993722" y="379437"/>
                  </a:lnTo>
                  <a:lnTo>
                    <a:pt x="1957743" y="332536"/>
                  </a:lnTo>
                  <a:lnTo>
                    <a:pt x="1934756" y="309626"/>
                  </a:lnTo>
                  <a:lnTo>
                    <a:pt x="1905863" y="292976"/>
                  </a:lnTo>
                  <a:lnTo>
                    <a:pt x="1868728" y="286537"/>
                  </a:lnTo>
                  <a:lnTo>
                    <a:pt x="1831594" y="292976"/>
                  </a:lnTo>
                  <a:lnTo>
                    <a:pt x="1802714" y="309626"/>
                  </a:lnTo>
                  <a:lnTo>
                    <a:pt x="1779727" y="332536"/>
                  </a:lnTo>
                  <a:lnTo>
                    <a:pt x="1743748" y="379437"/>
                  </a:lnTo>
                  <a:lnTo>
                    <a:pt x="1726285" y="397510"/>
                  </a:lnTo>
                  <a:lnTo>
                    <a:pt x="1705876" y="409879"/>
                  </a:lnTo>
                  <a:lnTo>
                    <a:pt x="1680502" y="414464"/>
                  </a:lnTo>
                  <a:lnTo>
                    <a:pt x="1655114" y="409879"/>
                  </a:lnTo>
                  <a:lnTo>
                    <a:pt x="1634705" y="397510"/>
                  </a:lnTo>
                  <a:lnTo>
                    <a:pt x="1617243" y="379437"/>
                  </a:lnTo>
                  <a:lnTo>
                    <a:pt x="1581251" y="332536"/>
                  </a:lnTo>
                  <a:lnTo>
                    <a:pt x="1558264" y="309626"/>
                  </a:lnTo>
                  <a:lnTo>
                    <a:pt x="1529372" y="292976"/>
                  </a:lnTo>
                  <a:lnTo>
                    <a:pt x="1492237" y="286537"/>
                  </a:lnTo>
                  <a:lnTo>
                    <a:pt x="1455089" y="292976"/>
                  </a:lnTo>
                  <a:lnTo>
                    <a:pt x="1426197" y="309626"/>
                  </a:lnTo>
                  <a:lnTo>
                    <a:pt x="1403210" y="332536"/>
                  </a:lnTo>
                  <a:lnTo>
                    <a:pt x="1367218" y="379437"/>
                  </a:lnTo>
                  <a:lnTo>
                    <a:pt x="1349756" y="397510"/>
                  </a:lnTo>
                  <a:lnTo>
                    <a:pt x="1329347" y="409879"/>
                  </a:lnTo>
                  <a:lnTo>
                    <a:pt x="1303959" y="414464"/>
                  </a:lnTo>
                  <a:lnTo>
                    <a:pt x="1303959" y="449986"/>
                  </a:lnTo>
                  <a:lnTo>
                    <a:pt x="1341107" y="443560"/>
                  </a:lnTo>
                  <a:lnTo>
                    <a:pt x="1369999" y="426910"/>
                  </a:lnTo>
                  <a:lnTo>
                    <a:pt x="1392986" y="403999"/>
                  </a:lnTo>
                  <a:lnTo>
                    <a:pt x="1428978" y="357098"/>
                  </a:lnTo>
                  <a:lnTo>
                    <a:pt x="1446441" y="339026"/>
                  </a:lnTo>
                  <a:lnTo>
                    <a:pt x="1466850" y="326656"/>
                  </a:lnTo>
                  <a:lnTo>
                    <a:pt x="1492237" y="322072"/>
                  </a:lnTo>
                  <a:lnTo>
                    <a:pt x="1517624" y="326656"/>
                  </a:lnTo>
                  <a:lnTo>
                    <a:pt x="1538020" y="339026"/>
                  </a:lnTo>
                  <a:lnTo>
                    <a:pt x="1555483" y="357098"/>
                  </a:lnTo>
                  <a:lnTo>
                    <a:pt x="1591475" y="403999"/>
                  </a:lnTo>
                  <a:lnTo>
                    <a:pt x="1614462" y="426910"/>
                  </a:lnTo>
                  <a:lnTo>
                    <a:pt x="1643354" y="443560"/>
                  </a:lnTo>
                  <a:lnTo>
                    <a:pt x="1680502" y="449986"/>
                  </a:lnTo>
                  <a:lnTo>
                    <a:pt x="1717636" y="443560"/>
                  </a:lnTo>
                  <a:lnTo>
                    <a:pt x="1746529" y="426910"/>
                  </a:lnTo>
                  <a:lnTo>
                    <a:pt x="1769516" y="403999"/>
                  </a:lnTo>
                  <a:lnTo>
                    <a:pt x="1805495" y="357085"/>
                  </a:lnTo>
                  <a:lnTo>
                    <a:pt x="1822958" y="339013"/>
                  </a:lnTo>
                  <a:lnTo>
                    <a:pt x="1843354" y="326656"/>
                  </a:lnTo>
                  <a:lnTo>
                    <a:pt x="1868728" y="322072"/>
                  </a:lnTo>
                  <a:lnTo>
                    <a:pt x="1894116" y="326656"/>
                  </a:lnTo>
                  <a:lnTo>
                    <a:pt x="1914512" y="339026"/>
                  </a:lnTo>
                  <a:lnTo>
                    <a:pt x="1931974" y="357098"/>
                  </a:lnTo>
                  <a:lnTo>
                    <a:pt x="1967953" y="403999"/>
                  </a:lnTo>
                  <a:lnTo>
                    <a:pt x="1990940" y="426910"/>
                  </a:lnTo>
                  <a:lnTo>
                    <a:pt x="2019833" y="443560"/>
                  </a:lnTo>
                  <a:lnTo>
                    <a:pt x="2056968" y="449986"/>
                  </a:lnTo>
                  <a:lnTo>
                    <a:pt x="2094103" y="443560"/>
                  </a:lnTo>
                  <a:lnTo>
                    <a:pt x="2122995" y="426910"/>
                  </a:lnTo>
                  <a:lnTo>
                    <a:pt x="2145982" y="403999"/>
                  </a:lnTo>
                  <a:lnTo>
                    <a:pt x="2181961" y="357085"/>
                  </a:lnTo>
                  <a:lnTo>
                    <a:pt x="2199411" y="339013"/>
                  </a:lnTo>
                  <a:lnTo>
                    <a:pt x="2219820" y="326656"/>
                  </a:lnTo>
                  <a:lnTo>
                    <a:pt x="2245195" y="322072"/>
                  </a:lnTo>
                  <a:lnTo>
                    <a:pt x="2270582" y="326656"/>
                  </a:lnTo>
                  <a:lnTo>
                    <a:pt x="2290978" y="339026"/>
                  </a:lnTo>
                  <a:lnTo>
                    <a:pt x="2308428" y="357085"/>
                  </a:lnTo>
                  <a:lnTo>
                    <a:pt x="2344420" y="403999"/>
                  </a:lnTo>
                  <a:lnTo>
                    <a:pt x="2367407" y="426910"/>
                  </a:lnTo>
                  <a:lnTo>
                    <a:pt x="2396286" y="443560"/>
                  </a:lnTo>
                  <a:lnTo>
                    <a:pt x="2433434" y="449986"/>
                  </a:lnTo>
                  <a:lnTo>
                    <a:pt x="2470556" y="443560"/>
                  </a:lnTo>
                  <a:lnTo>
                    <a:pt x="2499436" y="426910"/>
                  </a:lnTo>
                  <a:lnTo>
                    <a:pt x="2522423" y="403999"/>
                  </a:lnTo>
                  <a:lnTo>
                    <a:pt x="2558402" y="357085"/>
                  </a:lnTo>
                  <a:lnTo>
                    <a:pt x="2575852" y="339013"/>
                  </a:lnTo>
                  <a:lnTo>
                    <a:pt x="2596261" y="326656"/>
                  </a:lnTo>
                  <a:lnTo>
                    <a:pt x="2621635" y="322072"/>
                  </a:lnTo>
                  <a:lnTo>
                    <a:pt x="2647023" y="326656"/>
                  </a:lnTo>
                  <a:lnTo>
                    <a:pt x="2667419" y="339026"/>
                  </a:lnTo>
                  <a:lnTo>
                    <a:pt x="2684869" y="357085"/>
                  </a:lnTo>
                  <a:lnTo>
                    <a:pt x="2720848" y="403999"/>
                  </a:lnTo>
                  <a:lnTo>
                    <a:pt x="2743835" y="426910"/>
                  </a:lnTo>
                  <a:lnTo>
                    <a:pt x="2772714" y="443560"/>
                  </a:lnTo>
                  <a:lnTo>
                    <a:pt x="2809837" y="449986"/>
                  </a:lnTo>
                  <a:lnTo>
                    <a:pt x="2846971" y="443560"/>
                  </a:lnTo>
                  <a:lnTo>
                    <a:pt x="2875851" y="426910"/>
                  </a:lnTo>
                  <a:lnTo>
                    <a:pt x="2898838" y="403999"/>
                  </a:lnTo>
                  <a:lnTo>
                    <a:pt x="2934805" y="357085"/>
                  </a:lnTo>
                  <a:lnTo>
                    <a:pt x="2952254" y="339013"/>
                  </a:lnTo>
                  <a:lnTo>
                    <a:pt x="2972651" y="326656"/>
                  </a:lnTo>
                  <a:lnTo>
                    <a:pt x="2998038" y="322072"/>
                  </a:lnTo>
                  <a:lnTo>
                    <a:pt x="3023412" y="326656"/>
                  </a:lnTo>
                  <a:lnTo>
                    <a:pt x="3043809" y="339026"/>
                  </a:lnTo>
                  <a:lnTo>
                    <a:pt x="3061271" y="357085"/>
                  </a:lnTo>
                  <a:lnTo>
                    <a:pt x="3097250" y="403999"/>
                  </a:lnTo>
                  <a:lnTo>
                    <a:pt x="3120237" y="426910"/>
                  </a:lnTo>
                  <a:lnTo>
                    <a:pt x="3149130" y="443560"/>
                  </a:lnTo>
                  <a:lnTo>
                    <a:pt x="3186252" y="449986"/>
                  </a:lnTo>
                  <a:lnTo>
                    <a:pt x="3223387" y="443560"/>
                  </a:lnTo>
                  <a:lnTo>
                    <a:pt x="3252279" y="426910"/>
                  </a:lnTo>
                  <a:lnTo>
                    <a:pt x="3275266" y="403999"/>
                  </a:lnTo>
                  <a:lnTo>
                    <a:pt x="3311233" y="357085"/>
                  </a:lnTo>
                  <a:lnTo>
                    <a:pt x="3328695" y="339013"/>
                  </a:lnTo>
                  <a:lnTo>
                    <a:pt x="3349091" y="326656"/>
                  </a:lnTo>
                  <a:lnTo>
                    <a:pt x="3374466" y="322072"/>
                  </a:lnTo>
                  <a:lnTo>
                    <a:pt x="3399853" y="326656"/>
                  </a:lnTo>
                  <a:lnTo>
                    <a:pt x="3420249" y="339026"/>
                  </a:lnTo>
                  <a:lnTo>
                    <a:pt x="3437712" y="357085"/>
                  </a:lnTo>
                  <a:lnTo>
                    <a:pt x="3473691" y="403999"/>
                  </a:lnTo>
                  <a:lnTo>
                    <a:pt x="3496665" y="426910"/>
                  </a:lnTo>
                  <a:lnTo>
                    <a:pt x="3525558" y="443560"/>
                  </a:lnTo>
                  <a:lnTo>
                    <a:pt x="3562693" y="449986"/>
                  </a:lnTo>
                  <a:lnTo>
                    <a:pt x="3599815" y="443560"/>
                  </a:lnTo>
                  <a:lnTo>
                    <a:pt x="3628694" y="426910"/>
                  </a:lnTo>
                  <a:lnTo>
                    <a:pt x="3651681" y="403999"/>
                  </a:lnTo>
                  <a:lnTo>
                    <a:pt x="3687661" y="357085"/>
                  </a:lnTo>
                  <a:lnTo>
                    <a:pt x="3705110" y="339013"/>
                  </a:lnTo>
                  <a:lnTo>
                    <a:pt x="3725519" y="326656"/>
                  </a:lnTo>
                  <a:lnTo>
                    <a:pt x="3750894" y="322072"/>
                  </a:lnTo>
                  <a:lnTo>
                    <a:pt x="3776281" y="326656"/>
                  </a:lnTo>
                  <a:lnTo>
                    <a:pt x="3796677" y="339013"/>
                  </a:lnTo>
                  <a:lnTo>
                    <a:pt x="3814127" y="357085"/>
                  </a:lnTo>
                  <a:lnTo>
                    <a:pt x="3830688" y="378790"/>
                  </a:lnTo>
                  <a:lnTo>
                    <a:pt x="3850106" y="403999"/>
                  </a:lnTo>
                  <a:lnTo>
                    <a:pt x="3873093" y="426910"/>
                  </a:lnTo>
                  <a:lnTo>
                    <a:pt x="3901973" y="443560"/>
                  </a:lnTo>
                  <a:lnTo>
                    <a:pt x="3939095" y="449986"/>
                  </a:lnTo>
                  <a:lnTo>
                    <a:pt x="3939095" y="414464"/>
                  </a:lnTo>
                  <a:close/>
                </a:path>
                <a:path w="3939540" h="2945765">
                  <a:moveTo>
                    <a:pt x="3939095" y="127927"/>
                  </a:moveTo>
                  <a:lnTo>
                    <a:pt x="3913721" y="123342"/>
                  </a:lnTo>
                  <a:lnTo>
                    <a:pt x="3893324" y="110972"/>
                  </a:lnTo>
                  <a:lnTo>
                    <a:pt x="3875875" y="92900"/>
                  </a:lnTo>
                  <a:lnTo>
                    <a:pt x="3839895" y="45999"/>
                  </a:lnTo>
                  <a:lnTo>
                    <a:pt x="3816908" y="23088"/>
                  </a:lnTo>
                  <a:lnTo>
                    <a:pt x="3788016" y="6438"/>
                  </a:lnTo>
                  <a:lnTo>
                    <a:pt x="3750894" y="0"/>
                  </a:lnTo>
                  <a:lnTo>
                    <a:pt x="3713759" y="6438"/>
                  </a:lnTo>
                  <a:lnTo>
                    <a:pt x="3684867" y="23088"/>
                  </a:lnTo>
                  <a:lnTo>
                    <a:pt x="3661892" y="45999"/>
                  </a:lnTo>
                  <a:lnTo>
                    <a:pt x="3625913" y="92913"/>
                  </a:lnTo>
                  <a:lnTo>
                    <a:pt x="3608463" y="110972"/>
                  </a:lnTo>
                  <a:lnTo>
                    <a:pt x="3588054" y="123342"/>
                  </a:lnTo>
                  <a:lnTo>
                    <a:pt x="3562680" y="127927"/>
                  </a:lnTo>
                  <a:lnTo>
                    <a:pt x="3537305" y="123342"/>
                  </a:lnTo>
                  <a:lnTo>
                    <a:pt x="3516896" y="110972"/>
                  </a:lnTo>
                  <a:lnTo>
                    <a:pt x="3499447" y="92900"/>
                  </a:lnTo>
                  <a:lnTo>
                    <a:pt x="3463467" y="45999"/>
                  </a:lnTo>
                  <a:lnTo>
                    <a:pt x="3440480" y="23088"/>
                  </a:lnTo>
                  <a:lnTo>
                    <a:pt x="3411588" y="6438"/>
                  </a:lnTo>
                  <a:lnTo>
                    <a:pt x="3374466" y="0"/>
                  </a:lnTo>
                  <a:lnTo>
                    <a:pt x="3337331" y="6438"/>
                  </a:lnTo>
                  <a:lnTo>
                    <a:pt x="3308451" y="23088"/>
                  </a:lnTo>
                  <a:lnTo>
                    <a:pt x="3285464" y="45999"/>
                  </a:lnTo>
                  <a:lnTo>
                    <a:pt x="3249485" y="92913"/>
                  </a:lnTo>
                  <a:lnTo>
                    <a:pt x="3232035" y="110972"/>
                  </a:lnTo>
                  <a:lnTo>
                    <a:pt x="3211626" y="123342"/>
                  </a:lnTo>
                  <a:lnTo>
                    <a:pt x="3186252" y="127927"/>
                  </a:lnTo>
                  <a:lnTo>
                    <a:pt x="3160865" y="123342"/>
                  </a:lnTo>
                  <a:lnTo>
                    <a:pt x="3140468" y="110972"/>
                  </a:lnTo>
                  <a:lnTo>
                    <a:pt x="3123019" y="92900"/>
                  </a:lnTo>
                  <a:lnTo>
                    <a:pt x="3087027" y="45999"/>
                  </a:lnTo>
                  <a:lnTo>
                    <a:pt x="3064052" y="23088"/>
                  </a:lnTo>
                  <a:lnTo>
                    <a:pt x="3035160" y="6438"/>
                  </a:lnTo>
                  <a:lnTo>
                    <a:pt x="2998038" y="0"/>
                  </a:lnTo>
                  <a:lnTo>
                    <a:pt x="2960903" y="6438"/>
                  </a:lnTo>
                  <a:lnTo>
                    <a:pt x="2932023" y="23088"/>
                  </a:lnTo>
                  <a:lnTo>
                    <a:pt x="2909036" y="45999"/>
                  </a:lnTo>
                  <a:lnTo>
                    <a:pt x="2873070" y="92913"/>
                  </a:lnTo>
                  <a:lnTo>
                    <a:pt x="2855620" y="110972"/>
                  </a:lnTo>
                  <a:lnTo>
                    <a:pt x="2835224" y="123342"/>
                  </a:lnTo>
                  <a:lnTo>
                    <a:pt x="2809837" y="127927"/>
                  </a:lnTo>
                  <a:lnTo>
                    <a:pt x="2784462" y="123342"/>
                  </a:lnTo>
                  <a:lnTo>
                    <a:pt x="2764066" y="110972"/>
                  </a:lnTo>
                  <a:lnTo>
                    <a:pt x="2746616" y="92900"/>
                  </a:lnTo>
                  <a:lnTo>
                    <a:pt x="2710637" y="45999"/>
                  </a:lnTo>
                  <a:lnTo>
                    <a:pt x="2687650" y="23088"/>
                  </a:lnTo>
                  <a:lnTo>
                    <a:pt x="2658770" y="6438"/>
                  </a:lnTo>
                  <a:lnTo>
                    <a:pt x="2621635" y="0"/>
                  </a:lnTo>
                  <a:lnTo>
                    <a:pt x="2584513" y="6438"/>
                  </a:lnTo>
                  <a:lnTo>
                    <a:pt x="2555621" y="23088"/>
                  </a:lnTo>
                  <a:lnTo>
                    <a:pt x="2532634" y="45999"/>
                  </a:lnTo>
                  <a:lnTo>
                    <a:pt x="2496667" y="92913"/>
                  </a:lnTo>
                  <a:lnTo>
                    <a:pt x="2479205" y="110972"/>
                  </a:lnTo>
                  <a:lnTo>
                    <a:pt x="2458809" y="123342"/>
                  </a:lnTo>
                  <a:lnTo>
                    <a:pt x="2433434" y="127927"/>
                  </a:lnTo>
                  <a:lnTo>
                    <a:pt x="2408047" y="123342"/>
                  </a:lnTo>
                  <a:lnTo>
                    <a:pt x="2387650" y="110972"/>
                  </a:lnTo>
                  <a:lnTo>
                    <a:pt x="2370188" y="92900"/>
                  </a:lnTo>
                  <a:lnTo>
                    <a:pt x="2334196" y="45999"/>
                  </a:lnTo>
                  <a:lnTo>
                    <a:pt x="2311222" y="23088"/>
                  </a:lnTo>
                  <a:lnTo>
                    <a:pt x="2282329" y="6438"/>
                  </a:lnTo>
                  <a:lnTo>
                    <a:pt x="2245195" y="0"/>
                  </a:lnTo>
                  <a:lnTo>
                    <a:pt x="2208060" y="6438"/>
                  </a:lnTo>
                  <a:lnTo>
                    <a:pt x="2179180" y="23088"/>
                  </a:lnTo>
                  <a:lnTo>
                    <a:pt x="2156193" y="45999"/>
                  </a:lnTo>
                  <a:lnTo>
                    <a:pt x="2120201" y="92900"/>
                  </a:lnTo>
                  <a:lnTo>
                    <a:pt x="2102751" y="110972"/>
                  </a:lnTo>
                  <a:lnTo>
                    <a:pt x="2082342" y="123342"/>
                  </a:lnTo>
                  <a:lnTo>
                    <a:pt x="2056968" y="127927"/>
                  </a:lnTo>
                  <a:lnTo>
                    <a:pt x="2031580" y="123342"/>
                  </a:lnTo>
                  <a:lnTo>
                    <a:pt x="2011184" y="110972"/>
                  </a:lnTo>
                  <a:lnTo>
                    <a:pt x="1993722" y="92900"/>
                  </a:lnTo>
                  <a:lnTo>
                    <a:pt x="1957743" y="45999"/>
                  </a:lnTo>
                  <a:lnTo>
                    <a:pt x="1934756" y="23088"/>
                  </a:lnTo>
                  <a:lnTo>
                    <a:pt x="1905863" y="6438"/>
                  </a:lnTo>
                  <a:lnTo>
                    <a:pt x="1868728" y="0"/>
                  </a:lnTo>
                  <a:lnTo>
                    <a:pt x="1831594" y="6438"/>
                  </a:lnTo>
                  <a:lnTo>
                    <a:pt x="1802714" y="23088"/>
                  </a:lnTo>
                  <a:lnTo>
                    <a:pt x="1779727" y="45999"/>
                  </a:lnTo>
                  <a:lnTo>
                    <a:pt x="1743748" y="92900"/>
                  </a:lnTo>
                  <a:lnTo>
                    <a:pt x="1726285" y="110972"/>
                  </a:lnTo>
                  <a:lnTo>
                    <a:pt x="1705876" y="123342"/>
                  </a:lnTo>
                  <a:lnTo>
                    <a:pt x="1680502" y="127927"/>
                  </a:lnTo>
                  <a:lnTo>
                    <a:pt x="1655114" y="123342"/>
                  </a:lnTo>
                  <a:lnTo>
                    <a:pt x="1634705" y="110972"/>
                  </a:lnTo>
                  <a:lnTo>
                    <a:pt x="1617243" y="92900"/>
                  </a:lnTo>
                  <a:lnTo>
                    <a:pt x="1581251" y="45999"/>
                  </a:lnTo>
                  <a:lnTo>
                    <a:pt x="1558264" y="23088"/>
                  </a:lnTo>
                  <a:lnTo>
                    <a:pt x="1529372" y="6438"/>
                  </a:lnTo>
                  <a:lnTo>
                    <a:pt x="1492237" y="0"/>
                  </a:lnTo>
                  <a:lnTo>
                    <a:pt x="1455089" y="6438"/>
                  </a:lnTo>
                  <a:lnTo>
                    <a:pt x="1426197" y="23088"/>
                  </a:lnTo>
                  <a:lnTo>
                    <a:pt x="1403210" y="45999"/>
                  </a:lnTo>
                  <a:lnTo>
                    <a:pt x="1367218" y="92900"/>
                  </a:lnTo>
                  <a:lnTo>
                    <a:pt x="1349756" y="110972"/>
                  </a:lnTo>
                  <a:lnTo>
                    <a:pt x="1329347" y="123342"/>
                  </a:lnTo>
                  <a:lnTo>
                    <a:pt x="1303959" y="127927"/>
                  </a:lnTo>
                  <a:lnTo>
                    <a:pt x="1303959" y="163449"/>
                  </a:lnTo>
                  <a:lnTo>
                    <a:pt x="1341107" y="157022"/>
                  </a:lnTo>
                  <a:lnTo>
                    <a:pt x="1369999" y="140373"/>
                  </a:lnTo>
                  <a:lnTo>
                    <a:pt x="1392986" y="117462"/>
                  </a:lnTo>
                  <a:lnTo>
                    <a:pt x="1428978" y="70561"/>
                  </a:lnTo>
                  <a:lnTo>
                    <a:pt x="1446441" y="52489"/>
                  </a:lnTo>
                  <a:lnTo>
                    <a:pt x="1466850" y="40119"/>
                  </a:lnTo>
                  <a:lnTo>
                    <a:pt x="1492237" y="35534"/>
                  </a:lnTo>
                  <a:lnTo>
                    <a:pt x="1517624" y="40119"/>
                  </a:lnTo>
                  <a:lnTo>
                    <a:pt x="1538020" y="52489"/>
                  </a:lnTo>
                  <a:lnTo>
                    <a:pt x="1555483" y="70561"/>
                  </a:lnTo>
                  <a:lnTo>
                    <a:pt x="1591475" y="117462"/>
                  </a:lnTo>
                  <a:lnTo>
                    <a:pt x="1614462" y="140373"/>
                  </a:lnTo>
                  <a:lnTo>
                    <a:pt x="1643354" y="157022"/>
                  </a:lnTo>
                  <a:lnTo>
                    <a:pt x="1680502" y="163449"/>
                  </a:lnTo>
                  <a:lnTo>
                    <a:pt x="1717636" y="157022"/>
                  </a:lnTo>
                  <a:lnTo>
                    <a:pt x="1746529" y="140373"/>
                  </a:lnTo>
                  <a:lnTo>
                    <a:pt x="1769516" y="117462"/>
                  </a:lnTo>
                  <a:lnTo>
                    <a:pt x="1805495" y="70548"/>
                  </a:lnTo>
                  <a:lnTo>
                    <a:pt x="1822958" y="52476"/>
                  </a:lnTo>
                  <a:lnTo>
                    <a:pt x="1843354" y="40119"/>
                  </a:lnTo>
                  <a:lnTo>
                    <a:pt x="1868728" y="35534"/>
                  </a:lnTo>
                  <a:lnTo>
                    <a:pt x="1894116" y="40119"/>
                  </a:lnTo>
                  <a:lnTo>
                    <a:pt x="1914512" y="52489"/>
                  </a:lnTo>
                  <a:lnTo>
                    <a:pt x="1931974" y="70561"/>
                  </a:lnTo>
                  <a:lnTo>
                    <a:pt x="1967953" y="117462"/>
                  </a:lnTo>
                  <a:lnTo>
                    <a:pt x="1990940" y="140373"/>
                  </a:lnTo>
                  <a:lnTo>
                    <a:pt x="2019833" y="157022"/>
                  </a:lnTo>
                  <a:lnTo>
                    <a:pt x="2056968" y="163449"/>
                  </a:lnTo>
                  <a:lnTo>
                    <a:pt x="2094103" y="157022"/>
                  </a:lnTo>
                  <a:lnTo>
                    <a:pt x="2122995" y="140373"/>
                  </a:lnTo>
                  <a:lnTo>
                    <a:pt x="2145982" y="117462"/>
                  </a:lnTo>
                  <a:lnTo>
                    <a:pt x="2181961" y="70548"/>
                  </a:lnTo>
                  <a:lnTo>
                    <a:pt x="2199411" y="52476"/>
                  </a:lnTo>
                  <a:lnTo>
                    <a:pt x="2219820" y="40119"/>
                  </a:lnTo>
                  <a:lnTo>
                    <a:pt x="2245195" y="35534"/>
                  </a:lnTo>
                  <a:lnTo>
                    <a:pt x="2270582" y="40119"/>
                  </a:lnTo>
                  <a:lnTo>
                    <a:pt x="2290978" y="52489"/>
                  </a:lnTo>
                  <a:lnTo>
                    <a:pt x="2308428" y="70548"/>
                  </a:lnTo>
                  <a:lnTo>
                    <a:pt x="2344420" y="117462"/>
                  </a:lnTo>
                  <a:lnTo>
                    <a:pt x="2367407" y="140373"/>
                  </a:lnTo>
                  <a:lnTo>
                    <a:pt x="2396286" y="157022"/>
                  </a:lnTo>
                  <a:lnTo>
                    <a:pt x="2433434" y="163449"/>
                  </a:lnTo>
                  <a:lnTo>
                    <a:pt x="2470556" y="157022"/>
                  </a:lnTo>
                  <a:lnTo>
                    <a:pt x="2499436" y="140373"/>
                  </a:lnTo>
                  <a:lnTo>
                    <a:pt x="2522423" y="117462"/>
                  </a:lnTo>
                  <a:lnTo>
                    <a:pt x="2558402" y="70548"/>
                  </a:lnTo>
                  <a:lnTo>
                    <a:pt x="2575852" y="52476"/>
                  </a:lnTo>
                  <a:lnTo>
                    <a:pt x="2596261" y="40119"/>
                  </a:lnTo>
                  <a:lnTo>
                    <a:pt x="2621635" y="35534"/>
                  </a:lnTo>
                  <a:lnTo>
                    <a:pt x="2647023" y="40119"/>
                  </a:lnTo>
                  <a:lnTo>
                    <a:pt x="2667419" y="52489"/>
                  </a:lnTo>
                  <a:lnTo>
                    <a:pt x="2684869" y="70548"/>
                  </a:lnTo>
                  <a:lnTo>
                    <a:pt x="2720848" y="117462"/>
                  </a:lnTo>
                  <a:lnTo>
                    <a:pt x="2743835" y="140373"/>
                  </a:lnTo>
                  <a:lnTo>
                    <a:pt x="2772714" y="157022"/>
                  </a:lnTo>
                  <a:lnTo>
                    <a:pt x="2809837" y="163449"/>
                  </a:lnTo>
                  <a:lnTo>
                    <a:pt x="2846971" y="157022"/>
                  </a:lnTo>
                  <a:lnTo>
                    <a:pt x="2875851" y="140373"/>
                  </a:lnTo>
                  <a:lnTo>
                    <a:pt x="2898838" y="117462"/>
                  </a:lnTo>
                  <a:lnTo>
                    <a:pt x="2934805" y="70548"/>
                  </a:lnTo>
                  <a:lnTo>
                    <a:pt x="2952254" y="52476"/>
                  </a:lnTo>
                  <a:lnTo>
                    <a:pt x="2972651" y="40119"/>
                  </a:lnTo>
                  <a:lnTo>
                    <a:pt x="2998038" y="35534"/>
                  </a:lnTo>
                  <a:lnTo>
                    <a:pt x="3023412" y="40119"/>
                  </a:lnTo>
                  <a:lnTo>
                    <a:pt x="3043809" y="52489"/>
                  </a:lnTo>
                  <a:lnTo>
                    <a:pt x="3061271" y="70548"/>
                  </a:lnTo>
                  <a:lnTo>
                    <a:pt x="3097250" y="117462"/>
                  </a:lnTo>
                  <a:lnTo>
                    <a:pt x="3120237" y="140373"/>
                  </a:lnTo>
                  <a:lnTo>
                    <a:pt x="3149130" y="157022"/>
                  </a:lnTo>
                  <a:lnTo>
                    <a:pt x="3186252" y="163449"/>
                  </a:lnTo>
                  <a:lnTo>
                    <a:pt x="3223387" y="157022"/>
                  </a:lnTo>
                  <a:lnTo>
                    <a:pt x="3252279" y="140373"/>
                  </a:lnTo>
                  <a:lnTo>
                    <a:pt x="3275266" y="117462"/>
                  </a:lnTo>
                  <a:lnTo>
                    <a:pt x="3311233" y="70548"/>
                  </a:lnTo>
                  <a:lnTo>
                    <a:pt x="3328695" y="52476"/>
                  </a:lnTo>
                  <a:lnTo>
                    <a:pt x="3349091" y="40119"/>
                  </a:lnTo>
                  <a:lnTo>
                    <a:pt x="3374466" y="35534"/>
                  </a:lnTo>
                  <a:lnTo>
                    <a:pt x="3399853" y="40119"/>
                  </a:lnTo>
                  <a:lnTo>
                    <a:pt x="3420249" y="52489"/>
                  </a:lnTo>
                  <a:lnTo>
                    <a:pt x="3437712" y="70548"/>
                  </a:lnTo>
                  <a:lnTo>
                    <a:pt x="3473691" y="117462"/>
                  </a:lnTo>
                  <a:lnTo>
                    <a:pt x="3496665" y="140373"/>
                  </a:lnTo>
                  <a:lnTo>
                    <a:pt x="3525558" y="157022"/>
                  </a:lnTo>
                  <a:lnTo>
                    <a:pt x="3562693" y="163449"/>
                  </a:lnTo>
                  <a:lnTo>
                    <a:pt x="3599815" y="157022"/>
                  </a:lnTo>
                  <a:lnTo>
                    <a:pt x="3628694" y="140373"/>
                  </a:lnTo>
                  <a:lnTo>
                    <a:pt x="3651681" y="117462"/>
                  </a:lnTo>
                  <a:lnTo>
                    <a:pt x="3687661" y="70548"/>
                  </a:lnTo>
                  <a:lnTo>
                    <a:pt x="3705110" y="52476"/>
                  </a:lnTo>
                  <a:lnTo>
                    <a:pt x="3725519" y="40119"/>
                  </a:lnTo>
                  <a:lnTo>
                    <a:pt x="3750894" y="35534"/>
                  </a:lnTo>
                  <a:lnTo>
                    <a:pt x="3776281" y="40119"/>
                  </a:lnTo>
                  <a:lnTo>
                    <a:pt x="3796677" y="52476"/>
                  </a:lnTo>
                  <a:lnTo>
                    <a:pt x="3814127" y="70548"/>
                  </a:lnTo>
                  <a:lnTo>
                    <a:pt x="3830688" y="92252"/>
                  </a:lnTo>
                  <a:lnTo>
                    <a:pt x="3850106" y="117462"/>
                  </a:lnTo>
                  <a:lnTo>
                    <a:pt x="3873093" y="140373"/>
                  </a:lnTo>
                  <a:lnTo>
                    <a:pt x="3901973" y="157022"/>
                  </a:lnTo>
                  <a:lnTo>
                    <a:pt x="3939095" y="163449"/>
                  </a:lnTo>
                  <a:lnTo>
                    <a:pt x="3939095" y="127927"/>
                  </a:lnTo>
                  <a:close/>
                </a:path>
              </a:pathLst>
            </a:custGeom>
            <a:solidFill>
              <a:srgbClr val="0D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604471" y="1492146"/>
            <a:ext cx="11079480" cy="5670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0000" spc="-150" dirty="0">
                <a:solidFill>
                  <a:srgbClr val="0D4E4E"/>
                </a:solidFill>
                <a:latin typeface="Trebuchet MS"/>
                <a:cs typeface="Trebuchet MS"/>
              </a:rPr>
              <a:t>KESIMPULAN</a:t>
            </a:r>
            <a:endParaRPr sz="10000" spc="-150">
              <a:latin typeface="Trebuchet MS"/>
              <a:cs typeface="Trebuchet MS"/>
            </a:endParaRPr>
          </a:p>
          <a:p>
            <a:pPr marL="12700" marR="5080" algn="ctr">
              <a:lnSpc>
                <a:spcPct val="165000"/>
              </a:lnSpc>
              <a:spcBef>
                <a:spcPts val="2750"/>
              </a:spcBef>
            </a:pPr>
            <a:r>
              <a:rPr sz="2500" spc="145" dirty="0">
                <a:solidFill>
                  <a:srgbClr val="0D4E4E"/>
                </a:solidFill>
                <a:latin typeface="Calibri"/>
                <a:cs typeface="Calibri"/>
              </a:rPr>
              <a:t>~Aplikasi</a:t>
            </a:r>
            <a:r>
              <a:rPr sz="2500" spc="9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55" dirty="0">
                <a:solidFill>
                  <a:srgbClr val="0D4E4E"/>
                </a:solidFill>
                <a:latin typeface="Calibri"/>
                <a:cs typeface="Calibri"/>
              </a:rPr>
              <a:t>bank</a:t>
            </a:r>
            <a:r>
              <a:rPr sz="2500" spc="9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55" dirty="0">
                <a:solidFill>
                  <a:srgbClr val="0D4E4E"/>
                </a:solidFill>
                <a:latin typeface="Calibri"/>
                <a:cs typeface="Calibri"/>
              </a:rPr>
              <a:t>sampah</a:t>
            </a:r>
            <a:r>
              <a:rPr sz="2500" spc="9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40" dirty="0">
                <a:solidFill>
                  <a:srgbClr val="0D4E4E"/>
                </a:solidFill>
                <a:latin typeface="Calibri"/>
                <a:cs typeface="Calibri"/>
              </a:rPr>
              <a:t>berbasis</a:t>
            </a:r>
            <a:r>
              <a:rPr sz="2500" spc="10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50" dirty="0">
                <a:solidFill>
                  <a:srgbClr val="0D4E4E"/>
                </a:solidFill>
                <a:latin typeface="Calibri"/>
                <a:cs typeface="Calibri"/>
              </a:rPr>
              <a:t>web</a:t>
            </a:r>
            <a:r>
              <a:rPr sz="2500" spc="9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20" dirty="0">
                <a:solidFill>
                  <a:srgbClr val="0D4E4E"/>
                </a:solidFill>
                <a:latin typeface="Calibri"/>
                <a:cs typeface="Calibri"/>
              </a:rPr>
              <a:t>adalah</a:t>
            </a:r>
            <a:r>
              <a:rPr sz="2500" spc="9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45" dirty="0">
                <a:solidFill>
                  <a:srgbClr val="0D4E4E"/>
                </a:solidFill>
                <a:latin typeface="Calibri"/>
                <a:cs typeface="Calibri"/>
              </a:rPr>
              <a:t>solusi</a:t>
            </a:r>
            <a:r>
              <a:rPr sz="2500" spc="10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25" dirty="0">
                <a:solidFill>
                  <a:srgbClr val="0D4E4E"/>
                </a:solidFill>
                <a:latin typeface="Calibri"/>
                <a:cs typeface="Calibri"/>
              </a:rPr>
              <a:t>inovatif</a:t>
            </a:r>
            <a:r>
              <a:rPr sz="2500" spc="9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75" dirty="0">
                <a:solidFill>
                  <a:srgbClr val="0D4E4E"/>
                </a:solidFill>
                <a:latin typeface="Calibri"/>
                <a:cs typeface="Calibri"/>
              </a:rPr>
              <a:t>untuk</a:t>
            </a:r>
            <a:r>
              <a:rPr sz="2500" spc="9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40" dirty="0">
                <a:solidFill>
                  <a:srgbClr val="0D4E4E"/>
                </a:solidFill>
                <a:latin typeface="Calibri"/>
                <a:cs typeface="Calibri"/>
              </a:rPr>
              <a:t>mengelola </a:t>
            </a:r>
            <a:r>
              <a:rPr sz="2500" spc="-55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55" dirty="0">
                <a:solidFill>
                  <a:srgbClr val="0D4E4E"/>
                </a:solidFill>
                <a:latin typeface="Calibri"/>
                <a:cs typeface="Calibri"/>
              </a:rPr>
              <a:t>sampah</a:t>
            </a:r>
            <a:r>
              <a:rPr sz="2500" spc="8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55" dirty="0">
                <a:solidFill>
                  <a:srgbClr val="0D4E4E"/>
                </a:solidFill>
                <a:latin typeface="Calibri"/>
                <a:cs typeface="Calibri"/>
              </a:rPr>
              <a:t>secara</a:t>
            </a:r>
            <a:r>
              <a:rPr sz="2500" spc="9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14" dirty="0">
                <a:solidFill>
                  <a:srgbClr val="0D4E4E"/>
                </a:solidFill>
                <a:latin typeface="Calibri"/>
                <a:cs typeface="Calibri"/>
              </a:rPr>
              <a:t>efektif</a:t>
            </a:r>
            <a:r>
              <a:rPr sz="2500" spc="9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55" dirty="0">
                <a:solidFill>
                  <a:srgbClr val="0D4E4E"/>
                </a:solidFill>
                <a:latin typeface="Calibri"/>
                <a:cs typeface="Calibri"/>
              </a:rPr>
              <a:t>dan</a:t>
            </a:r>
            <a:r>
              <a:rPr sz="2500" spc="9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10" dirty="0">
                <a:solidFill>
                  <a:srgbClr val="0D4E4E"/>
                </a:solidFill>
                <a:latin typeface="Calibri"/>
                <a:cs typeface="Calibri"/>
              </a:rPr>
              <a:t>efisien.</a:t>
            </a:r>
            <a:endParaRPr sz="2500">
              <a:latin typeface="Calibri"/>
              <a:cs typeface="Calibri"/>
            </a:endParaRPr>
          </a:p>
          <a:p>
            <a:pPr marL="148590" marR="141605" algn="ctr">
              <a:lnSpc>
                <a:spcPct val="165000"/>
              </a:lnSpc>
            </a:pPr>
            <a:r>
              <a:rPr sz="2500" spc="130" dirty="0">
                <a:solidFill>
                  <a:srgbClr val="0D4E4E"/>
                </a:solidFill>
                <a:latin typeface="Calibri"/>
                <a:cs typeface="Calibri"/>
              </a:rPr>
              <a:t>~Melalui</a:t>
            </a:r>
            <a:r>
              <a:rPr sz="2500" spc="9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35" dirty="0">
                <a:solidFill>
                  <a:srgbClr val="0D4E4E"/>
                </a:solidFill>
                <a:latin typeface="Calibri"/>
                <a:cs typeface="Calibri"/>
              </a:rPr>
              <a:t>aplikasi</a:t>
            </a:r>
            <a:r>
              <a:rPr sz="2500" spc="9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14" dirty="0">
                <a:solidFill>
                  <a:srgbClr val="0D4E4E"/>
                </a:solidFill>
                <a:latin typeface="Calibri"/>
                <a:cs typeface="Calibri"/>
              </a:rPr>
              <a:t>ini,</a:t>
            </a:r>
            <a:r>
              <a:rPr sz="2500" spc="9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45" dirty="0">
                <a:solidFill>
                  <a:srgbClr val="0D4E4E"/>
                </a:solidFill>
                <a:latin typeface="Calibri"/>
                <a:cs typeface="Calibri"/>
              </a:rPr>
              <a:t>masyarakat</a:t>
            </a:r>
            <a:r>
              <a:rPr sz="2500" spc="10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30" dirty="0">
                <a:solidFill>
                  <a:srgbClr val="0D4E4E"/>
                </a:solidFill>
                <a:latin typeface="Calibri"/>
                <a:cs typeface="Calibri"/>
              </a:rPr>
              <a:t>dapat</a:t>
            </a:r>
            <a:r>
              <a:rPr sz="2500" spc="9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45" dirty="0">
                <a:solidFill>
                  <a:srgbClr val="0D4E4E"/>
                </a:solidFill>
                <a:latin typeface="Calibri"/>
                <a:cs typeface="Calibri"/>
              </a:rPr>
              <a:t>berpartisipasi</a:t>
            </a:r>
            <a:r>
              <a:rPr sz="2500" spc="9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20" dirty="0">
                <a:solidFill>
                  <a:srgbClr val="0D4E4E"/>
                </a:solidFill>
                <a:latin typeface="Calibri"/>
                <a:cs typeface="Calibri"/>
              </a:rPr>
              <a:t>aktif</a:t>
            </a:r>
            <a:r>
              <a:rPr sz="2500" spc="9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35" dirty="0">
                <a:solidFill>
                  <a:srgbClr val="0D4E4E"/>
                </a:solidFill>
                <a:latin typeface="Calibri"/>
                <a:cs typeface="Calibri"/>
              </a:rPr>
              <a:t>dalam</a:t>
            </a:r>
            <a:r>
              <a:rPr sz="2500" spc="10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20" dirty="0">
                <a:solidFill>
                  <a:srgbClr val="0D4E4E"/>
                </a:solidFill>
                <a:latin typeface="Calibri"/>
                <a:cs typeface="Calibri"/>
              </a:rPr>
              <a:t>menjaga </a:t>
            </a:r>
            <a:r>
              <a:rPr sz="2500" spc="-55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50" dirty="0">
                <a:solidFill>
                  <a:srgbClr val="0D4E4E"/>
                </a:solidFill>
                <a:latin typeface="Calibri"/>
                <a:cs typeface="Calibri"/>
              </a:rPr>
              <a:t>kebersihan</a:t>
            </a:r>
            <a:r>
              <a:rPr sz="2500" spc="8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70" dirty="0">
                <a:solidFill>
                  <a:srgbClr val="0D4E4E"/>
                </a:solidFill>
                <a:latin typeface="Calibri"/>
                <a:cs typeface="Calibri"/>
              </a:rPr>
              <a:t>lingkungan</a:t>
            </a:r>
            <a:r>
              <a:rPr sz="2500" spc="9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55" dirty="0">
                <a:solidFill>
                  <a:srgbClr val="0D4E4E"/>
                </a:solidFill>
                <a:latin typeface="Calibri"/>
                <a:cs typeface="Calibri"/>
              </a:rPr>
              <a:t>dan</a:t>
            </a:r>
            <a:r>
              <a:rPr sz="2500" spc="9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85" dirty="0">
                <a:solidFill>
                  <a:srgbClr val="0D4E4E"/>
                </a:solidFill>
                <a:latin typeface="Calibri"/>
                <a:cs typeface="Calibri"/>
              </a:rPr>
              <a:t>mendukung</a:t>
            </a:r>
            <a:r>
              <a:rPr sz="2500" spc="9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40" dirty="0">
                <a:solidFill>
                  <a:srgbClr val="0D4E4E"/>
                </a:solidFill>
                <a:latin typeface="Calibri"/>
                <a:cs typeface="Calibri"/>
              </a:rPr>
              <a:t>upaya</a:t>
            </a:r>
            <a:r>
              <a:rPr sz="2500" spc="8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60" dirty="0">
                <a:solidFill>
                  <a:srgbClr val="0D4E4E"/>
                </a:solidFill>
                <a:latin typeface="Calibri"/>
                <a:cs typeface="Calibri"/>
              </a:rPr>
              <a:t>daur</a:t>
            </a:r>
            <a:r>
              <a:rPr sz="2500" spc="9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25" dirty="0">
                <a:solidFill>
                  <a:srgbClr val="0D4E4E"/>
                </a:solidFill>
                <a:latin typeface="Calibri"/>
                <a:cs typeface="Calibri"/>
              </a:rPr>
              <a:t>ulang.</a:t>
            </a:r>
            <a:endParaRPr sz="2500">
              <a:latin typeface="Calibri"/>
              <a:cs typeface="Calibri"/>
            </a:endParaRPr>
          </a:p>
          <a:p>
            <a:pPr marL="255904" marR="248285" algn="ctr">
              <a:lnSpc>
                <a:spcPct val="165000"/>
              </a:lnSpc>
            </a:pPr>
            <a:r>
              <a:rPr sz="2500" spc="145" dirty="0">
                <a:solidFill>
                  <a:srgbClr val="0D4E4E"/>
                </a:solidFill>
                <a:latin typeface="Calibri"/>
                <a:cs typeface="Calibri"/>
              </a:rPr>
              <a:t>~Aplikasi</a:t>
            </a:r>
            <a:r>
              <a:rPr sz="2500" spc="9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50" dirty="0">
                <a:solidFill>
                  <a:srgbClr val="0D4E4E"/>
                </a:solidFill>
                <a:latin typeface="Calibri"/>
                <a:cs typeface="Calibri"/>
              </a:rPr>
              <a:t>ini</a:t>
            </a:r>
            <a:r>
              <a:rPr sz="2500" spc="9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60" dirty="0">
                <a:solidFill>
                  <a:srgbClr val="0D4E4E"/>
                </a:solidFill>
                <a:latin typeface="Calibri"/>
                <a:cs typeface="Calibri"/>
              </a:rPr>
              <a:t>menawarkan</a:t>
            </a:r>
            <a:r>
              <a:rPr sz="2500" spc="10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35" dirty="0">
                <a:solidFill>
                  <a:srgbClr val="0D4E4E"/>
                </a:solidFill>
                <a:latin typeface="Calibri"/>
                <a:cs typeface="Calibri"/>
              </a:rPr>
              <a:t>berbagai</a:t>
            </a:r>
            <a:r>
              <a:rPr sz="2500" spc="9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40" dirty="0">
                <a:solidFill>
                  <a:srgbClr val="0D4E4E"/>
                </a:solidFill>
                <a:latin typeface="Calibri"/>
                <a:cs typeface="Calibri"/>
              </a:rPr>
              <a:t>fitur</a:t>
            </a:r>
            <a:r>
              <a:rPr sz="2500" spc="10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65" dirty="0">
                <a:solidFill>
                  <a:srgbClr val="0D4E4E"/>
                </a:solidFill>
                <a:latin typeface="Calibri"/>
                <a:cs typeface="Calibri"/>
              </a:rPr>
              <a:t>yang</a:t>
            </a:r>
            <a:r>
              <a:rPr sz="2500" spc="9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65" dirty="0">
                <a:solidFill>
                  <a:srgbClr val="0D4E4E"/>
                </a:solidFill>
                <a:latin typeface="Calibri"/>
                <a:cs typeface="Calibri"/>
              </a:rPr>
              <a:t>memudahkan</a:t>
            </a:r>
            <a:r>
              <a:rPr sz="2500" spc="95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35" dirty="0">
                <a:solidFill>
                  <a:srgbClr val="0D4E4E"/>
                </a:solidFill>
                <a:latin typeface="Calibri"/>
                <a:cs typeface="Calibri"/>
              </a:rPr>
              <a:t>pengelolaan </a:t>
            </a:r>
            <a:r>
              <a:rPr sz="2500" spc="-55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30" dirty="0">
                <a:solidFill>
                  <a:srgbClr val="0D4E4E"/>
                </a:solidFill>
                <a:latin typeface="Calibri"/>
                <a:cs typeface="Calibri"/>
              </a:rPr>
              <a:t>sampah,</a:t>
            </a:r>
            <a:r>
              <a:rPr sz="2500" spc="9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45" dirty="0">
                <a:solidFill>
                  <a:srgbClr val="0D4E4E"/>
                </a:solidFill>
                <a:latin typeface="Calibri"/>
                <a:cs typeface="Calibri"/>
              </a:rPr>
              <a:t>mulai</a:t>
            </a:r>
            <a:r>
              <a:rPr sz="2500" spc="9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45" dirty="0">
                <a:solidFill>
                  <a:srgbClr val="0D4E4E"/>
                </a:solidFill>
                <a:latin typeface="Calibri"/>
                <a:cs typeface="Calibri"/>
              </a:rPr>
              <a:t>dari</a:t>
            </a:r>
            <a:r>
              <a:rPr sz="2500" spc="9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45" dirty="0">
                <a:solidFill>
                  <a:srgbClr val="0D4E4E"/>
                </a:solidFill>
                <a:latin typeface="Calibri"/>
                <a:cs typeface="Calibri"/>
              </a:rPr>
              <a:t>pelacakan</a:t>
            </a:r>
            <a:r>
              <a:rPr sz="2500" spc="9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65" dirty="0">
                <a:solidFill>
                  <a:srgbClr val="0D4E4E"/>
                </a:solidFill>
                <a:latin typeface="Calibri"/>
                <a:cs typeface="Calibri"/>
              </a:rPr>
              <a:t>hingga</a:t>
            </a:r>
            <a:r>
              <a:rPr sz="2500" spc="9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50" dirty="0">
                <a:solidFill>
                  <a:srgbClr val="0D4E4E"/>
                </a:solidFill>
                <a:latin typeface="Calibri"/>
                <a:cs typeface="Calibri"/>
              </a:rPr>
              <a:t>pemberian</a:t>
            </a:r>
            <a:r>
              <a:rPr sz="2500" spc="9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125" dirty="0">
                <a:solidFill>
                  <a:srgbClr val="0D4E4E"/>
                </a:solidFill>
                <a:latin typeface="Calibri"/>
                <a:cs typeface="Calibri"/>
              </a:rPr>
              <a:t>insentif.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6000" y="574386"/>
            <a:ext cx="76796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47925" algn="l"/>
                <a:tab pos="5760720" algn="l"/>
              </a:tabLst>
            </a:pPr>
            <a:r>
              <a:rPr sz="3000" spc="555" dirty="0">
                <a:solidFill>
                  <a:srgbClr val="0D4E4E"/>
                </a:solidFill>
                <a:latin typeface="Calibri"/>
                <a:cs typeface="Calibri"/>
              </a:rPr>
              <a:t>U</a:t>
            </a:r>
            <a:r>
              <a:rPr sz="3000" spc="465" dirty="0">
                <a:solidFill>
                  <a:srgbClr val="0D4E4E"/>
                </a:solidFill>
                <a:latin typeface="Calibri"/>
                <a:cs typeface="Calibri"/>
              </a:rPr>
              <a:t>n</a:t>
            </a:r>
            <a:r>
              <a:rPr sz="3000" spc="375" dirty="0">
                <a:solidFill>
                  <a:srgbClr val="0D4E4E"/>
                </a:solidFill>
                <a:latin typeface="Calibri"/>
                <a:cs typeface="Calibri"/>
              </a:rPr>
              <a:t>i</a:t>
            </a:r>
            <a:r>
              <a:rPr sz="3000" spc="385" dirty="0">
                <a:solidFill>
                  <a:srgbClr val="0D4E4E"/>
                </a:solidFill>
                <a:latin typeface="Calibri"/>
                <a:cs typeface="Calibri"/>
              </a:rPr>
              <a:t>v</a:t>
            </a:r>
            <a:r>
              <a:rPr sz="3000" spc="355" dirty="0">
                <a:solidFill>
                  <a:srgbClr val="0D4E4E"/>
                </a:solidFill>
                <a:latin typeface="Calibri"/>
                <a:cs typeface="Calibri"/>
              </a:rPr>
              <a:t>e</a:t>
            </a:r>
            <a:r>
              <a:rPr sz="3000" spc="475" dirty="0">
                <a:solidFill>
                  <a:srgbClr val="0D4E4E"/>
                </a:solidFill>
                <a:latin typeface="Calibri"/>
                <a:cs typeface="Calibri"/>
              </a:rPr>
              <a:t>r</a:t>
            </a:r>
            <a:r>
              <a:rPr sz="3000" spc="440" dirty="0">
                <a:solidFill>
                  <a:srgbClr val="0D4E4E"/>
                </a:solidFill>
                <a:latin typeface="Calibri"/>
                <a:cs typeface="Calibri"/>
              </a:rPr>
              <a:t>s</a:t>
            </a:r>
            <a:r>
              <a:rPr sz="3000" spc="375" dirty="0">
                <a:solidFill>
                  <a:srgbClr val="0D4E4E"/>
                </a:solidFill>
                <a:latin typeface="Calibri"/>
                <a:cs typeface="Calibri"/>
              </a:rPr>
              <a:t>i</a:t>
            </a:r>
            <a:r>
              <a:rPr sz="3000" spc="380" dirty="0">
                <a:solidFill>
                  <a:srgbClr val="0D4E4E"/>
                </a:solidFill>
                <a:latin typeface="Calibri"/>
                <a:cs typeface="Calibri"/>
              </a:rPr>
              <a:t>t</a:t>
            </a:r>
            <a:r>
              <a:rPr sz="3000" spc="33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3000" spc="215" dirty="0">
                <a:solidFill>
                  <a:srgbClr val="0D4E4E"/>
                </a:solidFill>
                <a:latin typeface="Calibri"/>
                <a:cs typeface="Calibri"/>
              </a:rPr>
              <a:t>s</a:t>
            </a:r>
            <a:r>
              <a:rPr sz="3000" dirty="0">
                <a:solidFill>
                  <a:srgbClr val="0D4E4E"/>
                </a:solidFill>
                <a:latin typeface="Calibri"/>
                <a:cs typeface="Calibri"/>
              </a:rPr>
              <a:t>	</a:t>
            </a:r>
            <a:r>
              <a:rPr sz="3000" spc="409" dirty="0">
                <a:solidFill>
                  <a:srgbClr val="0D4E4E"/>
                </a:solidFill>
                <a:latin typeface="Calibri"/>
                <a:cs typeface="Calibri"/>
              </a:rPr>
              <a:t>M</a:t>
            </a:r>
            <a:r>
              <a:rPr sz="3000" spc="434" dirty="0">
                <a:solidFill>
                  <a:srgbClr val="0D4E4E"/>
                </a:solidFill>
                <a:latin typeface="Calibri"/>
                <a:cs typeface="Calibri"/>
              </a:rPr>
              <a:t>u</a:t>
            </a:r>
            <a:r>
              <a:rPr sz="3000" spc="445" dirty="0">
                <a:solidFill>
                  <a:srgbClr val="0D4E4E"/>
                </a:solidFill>
                <a:latin typeface="Calibri"/>
                <a:cs typeface="Calibri"/>
              </a:rPr>
              <a:t>h</a:t>
            </a:r>
            <a:r>
              <a:rPr sz="3000" spc="33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3000" spc="509" dirty="0">
                <a:solidFill>
                  <a:srgbClr val="0D4E4E"/>
                </a:solidFill>
                <a:latin typeface="Calibri"/>
                <a:cs typeface="Calibri"/>
              </a:rPr>
              <a:t>mm</a:t>
            </a:r>
            <a:r>
              <a:rPr sz="3000" spc="33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3000" spc="440" dirty="0">
                <a:solidFill>
                  <a:srgbClr val="0D4E4E"/>
                </a:solidFill>
                <a:latin typeface="Calibri"/>
                <a:cs typeface="Calibri"/>
              </a:rPr>
              <a:t>d</a:t>
            </a:r>
            <a:r>
              <a:rPr sz="3000" spc="375" dirty="0">
                <a:solidFill>
                  <a:srgbClr val="0D4E4E"/>
                </a:solidFill>
                <a:latin typeface="Calibri"/>
                <a:cs typeface="Calibri"/>
              </a:rPr>
              <a:t>i</a:t>
            </a:r>
            <a:r>
              <a:rPr sz="3000" spc="450" dirty="0">
                <a:solidFill>
                  <a:srgbClr val="0D4E4E"/>
                </a:solidFill>
                <a:latin typeface="Calibri"/>
                <a:cs typeface="Calibri"/>
              </a:rPr>
              <a:t>y</a:t>
            </a:r>
            <a:r>
              <a:rPr sz="3000" spc="33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3000" spc="220" dirty="0">
                <a:solidFill>
                  <a:srgbClr val="0D4E4E"/>
                </a:solidFill>
                <a:latin typeface="Calibri"/>
                <a:cs typeface="Calibri"/>
              </a:rPr>
              <a:t>h</a:t>
            </a:r>
            <a:r>
              <a:rPr sz="3000" dirty="0">
                <a:solidFill>
                  <a:srgbClr val="0D4E4E"/>
                </a:solidFill>
                <a:latin typeface="Calibri"/>
                <a:cs typeface="Calibri"/>
              </a:rPr>
              <a:t>	</a:t>
            </a:r>
            <a:r>
              <a:rPr sz="3000" spc="409" dirty="0">
                <a:solidFill>
                  <a:srgbClr val="0D4E4E"/>
                </a:solidFill>
                <a:latin typeface="Calibri"/>
                <a:cs typeface="Calibri"/>
              </a:rPr>
              <a:t>M</a:t>
            </a:r>
            <a:r>
              <a:rPr sz="3000" spc="33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3000" spc="470" dirty="0">
                <a:solidFill>
                  <a:srgbClr val="0D4E4E"/>
                </a:solidFill>
                <a:latin typeface="Calibri"/>
                <a:cs typeface="Calibri"/>
              </a:rPr>
              <a:t>g</a:t>
            </a:r>
            <a:r>
              <a:rPr sz="3000" spc="355" dirty="0">
                <a:solidFill>
                  <a:srgbClr val="0D4E4E"/>
                </a:solidFill>
                <a:latin typeface="Calibri"/>
                <a:cs typeface="Calibri"/>
              </a:rPr>
              <a:t>e</a:t>
            </a:r>
            <a:r>
              <a:rPr sz="3000" spc="350" dirty="0">
                <a:solidFill>
                  <a:srgbClr val="0D4E4E"/>
                </a:solidFill>
                <a:latin typeface="Calibri"/>
                <a:cs typeface="Calibri"/>
              </a:rPr>
              <a:t>l</a:t>
            </a:r>
            <a:r>
              <a:rPr sz="3000" spc="335" dirty="0">
                <a:solidFill>
                  <a:srgbClr val="0D4E4E"/>
                </a:solidFill>
                <a:latin typeface="Calibri"/>
                <a:cs typeface="Calibri"/>
              </a:rPr>
              <a:t>a</a:t>
            </a:r>
            <a:r>
              <a:rPr sz="3000" spc="465" dirty="0">
                <a:solidFill>
                  <a:srgbClr val="0D4E4E"/>
                </a:solidFill>
                <a:latin typeface="Calibri"/>
                <a:cs typeface="Calibri"/>
              </a:rPr>
              <a:t>n</a:t>
            </a:r>
            <a:r>
              <a:rPr sz="3000" spc="245" dirty="0">
                <a:solidFill>
                  <a:srgbClr val="0D4E4E"/>
                </a:solidFill>
                <a:latin typeface="Calibri"/>
                <a:cs typeface="Calibri"/>
              </a:rPr>
              <a:t>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10060">
              <a:lnSpc>
                <a:spcPct val="100000"/>
              </a:lnSpc>
              <a:spcBef>
                <a:spcPts val="100"/>
              </a:spcBef>
              <a:tabLst>
                <a:tab pos="13408660" algn="l"/>
                <a:tab pos="15899130" algn="l"/>
              </a:tabLst>
            </a:pPr>
            <a:r>
              <a:rPr spc="680" dirty="0"/>
              <a:t>T</a:t>
            </a:r>
            <a:r>
              <a:rPr spc="355" dirty="0"/>
              <a:t>e</a:t>
            </a:r>
            <a:r>
              <a:rPr spc="470" dirty="0"/>
              <a:t>k</a:t>
            </a:r>
            <a:r>
              <a:rPr spc="465" dirty="0"/>
              <a:t>n</a:t>
            </a:r>
            <a:r>
              <a:rPr spc="375" dirty="0"/>
              <a:t>i</a:t>
            </a:r>
            <a:r>
              <a:rPr spc="245" dirty="0"/>
              <a:t>k</a:t>
            </a:r>
            <a:r>
              <a:rPr dirty="0"/>
              <a:t>	</a:t>
            </a:r>
            <a:r>
              <a:rPr spc="375" dirty="0"/>
              <a:t>i</a:t>
            </a:r>
            <a:r>
              <a:rPr spc="465" dirty="0"/>
              <a:t>n</a:t>
            </a:r>
            <a:r>
              <a:rPr spc="320" dirty="0"/>
              <a:t>f</a:t>
            </a:r>
            <a:r>
              <a:rPr spc="395" dirty="0"/>
              <a:t>o</a:t>
            </a:r>
            <a:r>
              <a:rPr spc="475" dirty="0"/>
              <a:t>r</a:t>
            </a:r>
            <a:r>
              <a:rPr spc="509" dirty="0"/>
              <a:t>m</a:t>
            </a:r>
            <a:r>
              <a:rPr spc="335" dirty="0"/>
              <a:t>a</a:t>
            </a:r>
            <a:r>
              <a:rPr spc="380" dirty="0"/>
              <a:t>t</a:t>
            </a:r>
            <a:r>
              <a:rPr spc="375" dirty="0"/>
              <a:t>i</a:t>
            </a:r>
            <a:r>
              <a:rPr spc="470" dirty="0"/>
              <a:t>k</a:t>
            </a:r>
            <a:r>
              <a:rPr spc="110" dirty="0"/>
              <a:t>a</a:t>
            </a:r>
            <a:r>
              <a:rPr dirty="0"/>
              <a:t>	</a:t>
            </a:r>
            <a:r>
              <a:rPr spc="440" dirty="0"/>
              <a:t>s</a:t>
            </a:r>
            <a:r>
              <a:rPr spc="-430" dirty="0"/>
              <a:t>1</a:t>
            </a: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74891" y="5644902"/>
            <a:ext cx="4013108" cy="361319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22104" y="5167010"/>
            <a:ext cx="163755" cy="16375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640199" y="5167010"/>
            <a:ext cx="163755" cy="16375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016000" y="9219913"/>
            <a:ext cx="1754505" cy="4318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500" spc="170" dirty="0">
                <a:solidFill>
                  <a:srgbClr val="0D4E4E"/>
                </a:solidFill>
                <a:latin typeface="Calibri"/>
                <a:cs typeface="Calibri"/>
              </a:rPr>
              <a:t>Halaman</a:t>
            </a:r>
            <a:r>
              <a:rPr sz="2500" spc="10" dirty="0">
                <a:solidFill>
                  <a:srgbClr val="0D4E4E"/>
                </a:solidFill>
                <a:latin typeface="Calibri"/>
                <a:cs typeface="Calibri"/>
              </a:rPr>
              <a:t> </a:t>
            </a:r>
            <a:r>
              <a:rPr sz="2500" spc="80" dirty="0">
                <a:solidFill>
                  <a:srgbClr val="0D4E4E"/>
                </a:solidFill>
                <a:latin typeface="Calibri"/>
                <a:cs typeface="Calibri"/>
              </a:rPr>
              <a:t>07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783</Words>
  <Application>Microsoft Office PowerPoint</Application>
  <PresentationFormat>Kustom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10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10</vt:i4>
      </vt:variant>
    </vt:vector>
  </HeadingPairs>
  <TitlesOfParts>
    <vt:vector size="21" baseType="lpstr">
      <vt:lpstr>SimSun</vt:lpstr>
      <vt:lpstr>Algerian</vt:lpstr>
      <vt:lpstr>Arial</vt:lpstr>
      <vt:lpstr>Arial Rounded MT Bold</vt:lpstr>
      <vt:lpstr>Calibri</vt:lpstr>
      <vt:lpstr>Cambria</vt:lpstr>
      <vt:lpstr>Georgia</vt:lpstr>
      <vt:lpstr>Stencil</vt:lpstr>
      <vt:lpstr>Times New Roman</vt:lpstr>
      <vt:lpstr>Trebuchet MS</vt:lpstr>
      <vt:lpstr>Office Theme</vt:lpstr>
      <vt:lpstr>Aplikasi Bank Sampah Dusun Jebulan</vt:lpstr>
      <vt:lpstr>Teknik informatika s1</vt:lpstr>
      <vt:lpstr>Teknik informatika s1</vt:lpstr>
      <vt:lpstr>Teknik informatika s1</vt:lpstr>
      <vt:lpstr>Presentasi PowerPoint</vt:lpstr>
      <vt:lpstr>Teknik informatika s1</vt:lpstr>
      <vt:lpstr>DI MANA APLIKASI INI DAPAT  DIAKSES? Kantor Bank Sampah: Pengelola dan staf bank sampah dapat  mengakses aplikasi di kantor mereka untuk mengelola data  masyarakat, mencatat transaksi setoran sampah, dan  menghasilkan laporan serta statistik pengelolaan sampah.</vt:lpstr>
      <vt:lpstr>Teknik informatika s1</vt:lpstr>
      <vt:lpstr>Teknik informatika s1</vt:lpstr>
      <vt:lpstr>Teknik informatika s1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Pusat Kebugaran Modern Hitam Oranye</dc:title>
  <dc:creator>anndprs__</dc:creator>
  <cp:keywords>DAGJrtP58qM,BAEqE2mX8zE</cp:keywords>
  <cp:lastModifiedBy>Adi S P</cp:lastModifiedBy>
  <cp:revision>2</cp:revision>
  <dcterms:created xsi:type="dcterms:W3CDTF">2024-07-01T08:27:08Z</dcterms:created>
  <dcterms:modified xsi:type="dcterms:W3CDTF">2024-07-10T08:33:32Z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2024-07-01T00:00:00Z</vt:filetime>
  </property>
  <property fmtid="{D5CDD505-2E9C-101B-9397-08002B2CF9AE}" pid="3" name="Creator">
    <vt:lpwstr>Canva</vt:lpwstr>
  </property>
  <property fmtid="{D5CDD505-2E9C-101B-9397-08002B2CF9AE}" pid="4" name="LastSaved">
    <vt:filetime>2024-07-01T00:00:00Z</vt:filetime>
  </property>
</Properties>
</file>