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400" d="100"/>
          <a:sy n="400" d="100"/>
        </p:scale>
        <p:origin x="-19410" y="-4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8E5E-3EDC-44E7-BA57-368066B281B6}" type="datetimeFigureOut">
              <a:rPr lang="he-IL" smtClean="0"/>
              <a:t>ד'/כסלו/תשפ"א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39ED-2B79-48ED-AE6F-1D9731C748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925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8E5E-3EDC-44E7-BA57-368066B281B6}" type="datetimeFigureOut">
              <a:rPr lang="he-IL" smtClean="0"/>
              <a:t>ד'/כסלו/תשפ"א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39ED-2B79-48ED-AE6F-1D9731C748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020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8E5E-3EDC-44E7-BA57-368066B281B6}" type="datetimeFigureOut">
              <a:rPr lang="he-IL" smtClean="0"/>
              <a:t>ד'/כסלו/תשפ"א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39ED-2B79-48ED-AE6F-1D9731C748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676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8E5E-3EDC-44E7-BA57-368066B281B6}" type="datetimeFigureOut">
              <a:rPr lang="he-IL" smtClean="0"/>
              <a:t>ד'/כסלו/תשפ"א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39ED-2B79-48ED-AE6F-1D9731C748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054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8E5E-3EDC-44E7-BA57-368066B281B6}" type="datetimeFigureOut">
              <a:rPr lang="he-IL" smtClean="0"/>
              <a:t>ד'/כסלו/תשפ"א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39ED-2B79-48ED-AE6F-1D9731C748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99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8E5E-3EDC-44E7-BA57-368066B281B6}" type="datetimeFigureOut">
              <a:rPr lang="he-IL" smtClean="0"/>
              <a:t>ד'/כסלו/תשפ"א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39ED-2B79-48ED-AE6F-1D9731C748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679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8E5E-3EDC-44E7-BA57-368066B281B6}" type="datetimeFigureOut">
              <a:rPr lang="he-IL" smtClean="0"/>
              <a:t>ד'/כסלו/תשפ"א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39ED-2B79-48ED-AE6F-1D9731C748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990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8E5E-3EDC-44E7-BA57-368066B281B6}" type="datetimeFigureOut">
              <a:rPr lang="he-IL" smtClean="0"/>
              <a:t>ד'/כסלו/תשפ"א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39ED-2B79-48ED-AE6F-1D9731C748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687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8E5E-3EDC-44E7-BA57-368066B281B6}" type="datetimeFigureOut">
              <a:rPr lang="he-IL" smtClean="0"/>
              <a:t>ד'/כסלו/תשפ"א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39ED-2B79-48ED-AE6F-1D9731C748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574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8E5E-3EDC-44E7-BA57-368066B281B6}" type="datetimeFigureOut">
              <a:rPr lang="he-IL" smtClean="0"/>
              <a:t>ד'/כסלו/תשפ"א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39ED-2B79-48ED-AE6F-1D9731C748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251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8E5E-3EDC-44E7-BA57-368066B281B6}" type="datetimeFigureOut">
              <a:rPr lang="he-IL" smtClean="0"/>
              <a:t>ד'/כסלו/תשפ"א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39ED-2B79-48ED-AE6F-1D9731C748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489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78E5E-3EDC-44E7-BA57-368066B281B6}" type="datetimeFigureOut">
              <a:rPr lang="he-IL" smtClean="0"/>
              <a:t>ד'/כסלו/תשפ"א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339ED-2B79-48ED-AE6F-1D9731C748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42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ord 3"/>
          <p:cNvSpPr/>
          <p:nvPr/>
        </p:nvSpPr>
        <p:spPr>
          <a:xfrm>
            <a:off x="8953762" y="1685394"/>
            <a:ext cx="1152000" cy="1152000"/>
          </a:xfrm>
          <a:prstGeom prst="chord">
            <a:avLst>
              <a:gd name="adj1" fmla="val 5395296"/>
              <a:gd name="adj2" fmla="val 162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Chord 4"/>
          <p:cNvSpPr/>
          <p:nvPr/>
        </p:nvSpPr>
        <p:spPr>
          <a:xfrm rot="10800000">
            <a:off x="8953762" y="1685394"/>
            <a:ext cx="1152000" cy="1152000"/>
          </a:xfrm>
          <a:prstGeom prst="chord">
            <a:avLst>
              <a:gd name="adj1" fmla="val 5395296"/>
              <a:gd name="adj2" fmla="val 16200000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186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2020-11-20T11:14:08Z</dcterms:created>
  <dcterms:modified xsi:type="dcterms:W3CDTF">2020-11-22T08:28:30Z</dcterms:modified>
</cp:coreProperties>
</file>