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646"/>
    <a:srgbClr val="94D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943C-383B-4448-965F-4CA12E435AE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07F-B44C-45B1-8869-0FF510483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3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943C-383B-4448-965F-4CA12E435AE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07F-B44C-45B1-8869-0FF510483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943C-383B-4448-965F-4CA12E435AE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07F-B44C-45B1-8869-0FF510483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8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943C-383B-4448-965F-4CA12E435AE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07F-B44C-45B1-8869-0FF510483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3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943C-383B-4448-965F-4CA12E435AE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07F-B44C-45B1-8869-0FF510483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6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943C-383B-4448-965F-4CA12E435AE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07F-B44C-45B1-8869-0FF510483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7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943C-383B-4448-965F-4CA12E435AE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07F-B44C-45B1-8869-0FF510483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7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943C-383B-4448-965F-4CA12E435AE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07F-B44C-45B1-8869-0FF510483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3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943C-383B-4448-965F-4CA12E435AE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07F-B44C-45B1-8869-0FF510483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943C-383B-4448-965F-4CA12E435AE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07F-B44C-45B1-8869-0FF510483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8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943C-383B-4448-965F-4CA12E435AE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07F-B44C-45B1-8869-0FF510483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2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8943C-383B-4448-965F-4CA12E435AE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107F-B44C-45B1-8869-0FF510483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689770" y="224407"/>
            <a:ext cx="11140499" cy="6481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96163" r="37816" b="61"/>
          <a:stretch/>
        </p:blipFill>
        <p:spPr>
          <a:xfrm>
            <a:off x="6718068" y="6415403"/>
            <a:ext cx="1473632" cy="22477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7" t="1057" r="21983" b="49480"/>
          <a:stretch/>
        </p:blipFill>
        <p:spPr>
          <a:xfrm>
            <a:off x="8069172" y="3565176"/>
            <a:ext cx="2526631" cy="267101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5" t="982" r="21754" b="49852"/>
          <a:stretch/>
        </p:blipFill>
        <p:spPr>
          <a:xfrm>
            <a:off x="8077194" y="681787"/>
            <a:ext cx="2526631" cy="26549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7" t="1131" r="21834" b="49406"/>
          <a:stretch/>
        </p:blipFill>
        <p:spPr>
          <a:xfrm>
            <a:off x="4652258" y="3545300"/>
            <a:ext cx="2526632" cy="267101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5" t="1036" r="21835" b="49353"/>
          <a:stretch/>
        </p:blipFill>
        <p:spPr>
          <a:xfrm>
            <a:off x="4656220" y="657777"/>
            <a:ext cx="2526633" cy="2679031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6" t="2643" r="10082" b="14861"/>
          <a:stretch/>
        </p:blipFill>
        <p:spPr>
          <a:xfrm>
            <a:off x="6888279" y="2270599"/>
            <a:ext cx="1133210" cy="11781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7050" y="236938"/>
            <a:ext cx="228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Dichoptic Color Fusion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63610" y="20854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Masking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36089" y="236757"/>
            <a:ext cx="233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Inattentional Blindness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440665" y="4696139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Houses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526321" y="1812626"/>
            <a:ext cx="69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Faces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2" t="3054" r="11624" b="14431"/>
          <a:stretch/>
        </p:blipFill>
        <p:spPr>
          <a:xfrm>
            <a:off x="10377489" y="2275351"/>
            <a:ext cx="1097756" cy="11882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1" t="2696" r="11171" b="14622"/>
          <a:stretch/>
        </p:blipFill>
        <p:spPr>
          <a:xfrm>
            <a:off x="10379078" y="5132856"/>
            <a:ext cx="1104901" cy="11906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5" t="1279" r="21538" b="49109"/>
          <a:stretch/>
        </p:blipFill>
        <p:spPr>
          <a:xfrm>
            <a:off x="1219205" y="673948"/>
            <a:ext cx="2542674" cy="26790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0" t="1425" r="21622" b="49557"/>
          <a:stretch/>
        </p:blipFill>
        <p:spPr>
          <a:xfrm>
            <a:off x="1227322" y="3561343"/>
            <a:ext cx="2534653" cy="26469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40"/>
          <a:stretch/>
        </p:blipFill>
        <p:spPr>
          <a:xfrm>
            <a:off x="3218341" y="2225620"/>
            <a:ext cx="1440000" cy="12795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77"/>
          <a:stretch/>
        </p:blipFill>
        <p:spPr>
          <a:xfrm>
            <a:off x="3218341" y="5100771"/>
            <a:ext cx="1440000" cy="12833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96163" r="37816" b="61"/>
          <a:stretch/>
        </p:blipFill>
        <p:spPr>
          <a:xfrm>
            <a:off x="3185483" y="6424674"/>
            <a:ext cx="1473632" cy="22477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96163" r="37816" b="61"/>
          <a:stretch/>
        </p:blipFill>
        <p:spPr>
          <a:xfrm>
            <a:off x="10189551" y="6424674"/>
            <a:ext cx="1473632" cy="22477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12296" y="224407"/>
            <a:ext cx="587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VAN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3466426" y="2984199"/>
            <a:ext cx="949251" cy="629074"/>
            <a:chOff x="3466426" y="2984199"/>
            <a:chExt cx="949251" cy="629074"/>
          </a:xfrm>
        </p:grpSpPr>
        <p:sp>
          <p:nvSpPr>
            <p:cNvPr id="53" name="TextBox 52"/>
            <p:cNvSpPr txBox="1"/>
            <p:nvPr/>
          </p:nvSpPr>
          <p:spPr>
            <a:xfrm>
              <a:off x="3797424" y="327471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797422" y="317470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923631" y="315327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71216" y="315327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97423" y="306992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37918" y="306278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037930" y="309611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59305" y="306278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556913" y="309612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49837" y="298420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28419" y="30032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47389" y="298419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466426" y="300563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464985" y="5857057"/>
            <a:ext cx="949251" cy="629074"/>
            <a:chOff x="3466426" y="2984199"/>
            <a:chExt cx="949251" cy="629074"/>
          </a:xfrm>
        </p:grpSpPr>
        <p:sp>
          <p:nvSpPr>
            <p:cNvPr id="68" name="TextBox 67"/>
            <p:cNvSpPr txBox="1"/>
            <p:nvPr/>
          </p:nvSpPr>
          <p:spPr>
            <a:xfrm>
              <a:off x="3797424" y="327471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97422" y="317470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923631" y="315327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71216" y="315327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97423" y="306992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937918" y="306278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037930" y="309611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59305" y="306278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56913" y="309612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49837" y="298420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128419" y="30032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547389" y="298419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66426" y="300563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0451741" y="2991344"/>
            <a:ext cx="949251" cy="629074"/>
            <a:chOff x="3466426" y="2984199"/>
            <a:chExt cx="949251" cy="629074"/>
          </a:xfrm>
        </p:grpSpPr>
        <p:sp>
          <p:nvSpPr>
            <p:cNvPr id="82" name="TextBox 81"/>
            <p:cNvSpPr txBox="1"/>
            <p:nvPr/>
          </p:nvSpPr>
          <p:spPr>
            <a:xfrm>
              <a:off x="3797424" y="327471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97422" y="317470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923631" y="315327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671216" y="315327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797423" y="306992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937918" y="306278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037930" y="309611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659305" y="306278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556913" y="309612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049837" y="298420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28419" y="30032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547389" y="298419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466426" y="300563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0454521" y="5849910"/>
            <a:ext cx="949251" cy="629074"/>
            <a:chOff x="3466426" y="2984199"/>
            <a:chExt cx="949251" cy="629074"/>
          </a:xfrm>
        </p:grpSpPr>
        <p:sp>
          <p:nvSpPr>
            <p:cNvPr id="96" name="TextBox 95"/>
            <p:cNvSpPr txBox="1"/>
            <p:nvPr/>
          </p:nvSpPr>
          <p:spPr>
            <a:xfrm>
              <a:off x="3797424" y="327471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797422" y="317470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923631" y="315327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71216" y="315327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97423" y="306992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937918" y="306278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037930" y="309611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659305" y="306278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556913" y="309612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049837" y="298420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128419" y="30032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547389" y="298419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466426" y="300563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898408" y="2980112"/>
            <a:ext cx="1115938" cy="450473"/>
            <a:chOff x="6898408" y="2980112"/>
            <a:chExt cx="1115938" cy="450473"/>
          </a:xfrm>
        </p:grpSpPr>
        <p:sp>
          <p:nvSpPr>
            <p:cNvPr id="109" name="TextBox 108"/>
            <p:cNvSpPr txBox="1"/>
            <p:nvPr/>
          </p:nvSpPr>
          <p:spPr>
            <a:xfrm>
              <a:off x="7060334" y="298011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984130" y="300154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898408" y="306345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565159" y="29801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46126" y="300154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727088" y="306345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553255" y="309203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074614" y="309202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43" name="Picture 142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9" t="2371" r="10838" b="14225"/>
          <a:stretch/>
        </p:blipFill>
        <p:spPr>
          <a:xfrm>
            <a:off x="6900996" y="5128094"/>
            <a:ext cx="1128113" cy="1204544"/>
          </a:xfrm>
          <a:prstGeom prst="rect">
            <a:avLst/>
          </a:prstGeom>
        </p:spPr>
      </p:pic>
      <p:grpSp>
        <p:nvGrpSpPr>
          <p:cNvPr id="118" name="Group 117"/>
          <p:cNvGrpSpPr/>
          <p:nvPr/>
        </p:nvGrpSpPr>
        <p:grpSpPr>
          <a:xfrm>
            <a:off x="6907932" y="5853070"/>
            <a:ext cx="1115938" cy="450473"/>
            <a:chOff x="6898408" y="2980112"/>
            <a:chExt cx="1115938" cy="450473"/>
          </a:xfrm>
        </p:grpSpPr>
        <p:sp>
          <p:nvSpPr>
            <p:cNvPr id="119" name="TextBox 118"/>
            <p:cNvSpPr txBox="1"/>
            <p:nvPr/>
          </p:nvSpPr>
          <p:spPr>
            <a:xfrm>
              <a:off x="7060334" y="298011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984130" y="300154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898408" y="306345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565159" y="29801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646126" y="300154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27088" y="306345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553255" y="309203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074614" y="309202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0455345" y="774664"/>
            <a:ext cx="1374925" cy="662081"/>
            <a:chOff x="10455345" y="774664"/>
            <a:chExt cx="1374925" cy="662081"/>
          </a:xfrm>
        </p:grpSpPr>
        <p:sp>
          <p:nvSpPr>
            <p:cNvPr id="128" name="TextBox 127"/>
            <p:cNvSpPr txBox="1"/>
            <p:nvPr/>
          </p:nvSpPr>
          <p:spPr>
            <a:xfrm>
              <a:off x="10712656" y="774664"/>
              <a:ext cx="111761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Visible</a:t>
              </a:r>
            </a:p>
            <a:p>
              <a:r>
                <a:rPr lang="en-US" sz="1100" dirty="0" smtClean="0"/>
                <a:t>Invisible</a:t>
              </a:r>
            </a:p>
            <a:p>
              <a:r>
                <a:rPr lang="en-US" sz="1100" dirty="0" smtClean="0"/>
                <a:t>Pooled channels</a:t>
              </a:r>
              <a:endParaRPr lang="en-US" sz="1100" dirty="0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0479437" y="898357"/>
              <a:ext cx="2450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10479437" y="1070317"/>
              <a:ext cx="24500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10455345" y="109819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050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3700" y="721887"/>
            <a:ext cx="9409058" cy="4708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C:\Users\Adi\AppData\Local\JASP\temp\clipboard\resources\0\_23_t-380453749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" r="21050" b="6123"/>
          <a:stretch/>
        </p:blipFill>
        <p:spPr bwMode="auto">
          <a:xfrm>
            <a:off x="393032" y="737934"/>
            <a:ext cx="9039726" cy="442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5581" y="721891"/>
            <a:ext cx="6978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13249" y="721887"/>
            <a:ext cx="8675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Houses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869571" y="4917079"/>
            <a:ext cx="2774771" cy="369332"/>
            <a:chOff x="5651218" y="4459702"/>
            <a:chExt cx="2774771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624166" y="4459702"/>
              <a:ext cx="8018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Visible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51218" y="4459702"/>
              <a:ext cx="16841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Invisible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85146" y="4917079"/>
            <a:ext cx="2774771" cy="369332"/>
            <a:chOff x="5651218" y="4459702"/>
            <a:chExt cx="2774771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7624166" y="4459702"/>
              <a:ext cx="8018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Visible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51218" y="4459702"/>
              <a:ext cx="16841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Invisible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22421" y="4149893"/>
            <a:ext cx="974907" cy="646332"/>
            <a:chOff x="8954663" y="1138112"/>
            <a:chExt cx="974907" cy="646332"/>
          </a:xfrm>
        </p:grpSpPr>
        <p:pic>
          <p:nvPicPr>
            <p:cNvPr id="24" name="Picture 2" descr="C:\Users\Adi\AppData\Local\JASP\temp\clipboard\resources\0\_12_t-381550349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66" t="12206" r="7750" b="63569"/>
            <a:stretch/>
          </p:blipFill>
          <p:spPr bwMode="auto">
            <a:xfrm>
              <a:off x="8954663" y="1155394"/>
              <a:ext cx="862406" cy="629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9220722" y="1138112"/>
              <a:ext cx="70884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DCF</a:t>
              </a:r>
            </a:p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IB</a:t>
              </a:r>
            </a:p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Masking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 rot="16200000">
            <a:off x="-445819" y="2767079"/>
            <a:ext cx="13083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Voltage [</a:t>
            </a:r>
            <a:r>
              <a:rPr lang="en-I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µ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81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654432" y="236757"/>
            <a:ext cx="11175837" cy="6468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2296" y="22440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P3b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30" t="50705" r="21781"/>
          <a:stretch/>
        </p:blipFill>
        <p:spPr>
          <a:xfrm>
            <a:off x="8029076" y="3553123"/>
            <a:ext cx="2526631" cy="266190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30" t="50380" r="21929"/>
          <a:stretch/>
        </p:blipFill>
        <p:spPr>
          <a:xfrm>
            <a:off x="8029076" y="651938"/>
            <a:ext cx="2518610" cy="26795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8" t="50690" r="21781"/>
          <a:stretch/>
        </p:blipFill>
        <p:spPr>
          <a:xfrm>
            <a:off x="4647976" y="3511543"/>
            <a:ext cx="2518610" cy="26627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5" t="50677" r="21818"/>
          <a:stretch/>
        </p:blipFill>
        <p:spPr>
          <a:xfrm>
            <a:off x="4628150" y="632428"/>
            <a:ext cx="2534653" cy="26634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39"/>
          <a:stretch/>
        </p:blipFill>
        <p:spPr>
          <a:xfrm>
            <a:off x="6642162" y="2170435"/>
            <a:ext cx="1440000" cy="12824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58"/>
          <a:stretch/>
        </p:blipFill>
        <p:spPr>
          <a:xfrm>
            <a:off x="6642162" y="5061101"/>
            <a:ext cx="1440000" cy="12879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95"/>
          <a:stretch/>
        </p:blipFill>
        <p:spPr>
          <a:xfrm>
            <a:off x="10042359" y="2167815"/>
            <a:ext cx="1440000" cy="12744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81"/>
          <a:stretch/>
        </p:blipFill>
        <p:spPr>
          <a:xfrm>
            <a:off x="10042359" y="5061101"/>
            <a:ext cx="1440000" cy="12905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2" t="50775" r="21521"/>
          <a:stretch/>
        </p:blipFill>
        <p:spPr>
          <a:xfrm>
            <a:off x="1227224" y="642047"/>
            <a:ext cx="2534652" cy="26581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39"/>
          <a:stretch/>
        </p:blipFill>
        <p:spPr>
          <a:xfrm>
            <a:off x="3216002" y="2170435"/>
            <a:ext cx="1440000" cy="12824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93" t="50990" r="21966"/>
          <a:stretch/>
        </p:blipFill>
        <p:spPr>
          <a:xfrm>
            <a:off x="1219203" y="3527728"/>
            <a:ext cx="2518610" cy="26465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77"/>
          <a:stretch/>
        </p:blipFill>
        <p:spPr>
          <a:xfrm>
            <a:off x="3220239" y="5061101"/>
            <a:ext cx="1440000" cy="128336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96163" r="37816" b="61"/>
          <a:stretch/>
        </p:blipFill>
        <p:spPr>
          <a:xfrm>
            <a:off x="3174349" y="6412640"/>
            <a:ext cx="1473632" cy="22477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96163" r="37816" b="61"/>
          <a:stretch/>
        </p:blipFill>
        <p:spPr>
          <a:xfrm>
            <a:off x="10017522" y="6412640"/>
            <a:ext cx="1473632" cy="22477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96163" r="37816" b="61"/>
          <a:stretch/>
        </p:blipFill>
        <p:spPr>
          <a:xfrm>
            <a:off x="6617325" y="6412640"/>
            <a:ext cx="1473632" cy="22477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 rot="16200000">
            <a:off x="440665" y="4696139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Houses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526321" y="1812626"/>
            <a:ext cx="69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57050" y="236938"/>
            <a:ext cx="228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Dichoptic Color Fusion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63610" y="20854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Masking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836089" y="236757"/>
            <a:ext cx="233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Inattentional Blindness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3594520" y="2703094"/>
            <a:ext cx="690824" cy="551992"/>
            <a:chOff x="3594520" y="2703094"/>
            <a:chExt cx="690824" cy="551992"/>
          </a:xfrm>
        </p:grpSpPr>
        <p:sp>
          <p:nvSpPr>
            <p:cNvPr id="41" name="TextBox 40"/>
            <p:cNvSpPr txBox="1"/>
            <p:nvPr/>
          </p:nvSpPr>
          <p:spPr>
            <a:xfrm>
              <a:off x="3795131" y="270309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92193" y="270309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96469" y="280636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99733" y="270309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99733" y="280997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98086" y="270636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94520" y="270614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690762" y="280749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602442" y="280883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95472" y="280883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75246" y="290374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963389" y="29131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95037" y="290374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11568" y="29141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28223" y="291653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18424" y="2694180"/>
            <a:ext cx="690824" cy="551992"/>
            <a:chOff x="3594520" y="2703094"/>
            <a:chExt cx="690824" cy="551992"/>
          </a:xfrm>
        </p:grpSpPr>
        <p:sp>
          <p:nvSpPr>
            <p:cNvPr id="64" name="TextBox 63"/>
            <p:cNvSpPr txBox="1"/>
            <p:nvPr/>
          </p:nvSpPr>
          <p:spPr>
            <a:xfrm>
              <a:off x="3795131" y="270309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692193" y="270309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96469" y="280636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99733" y="270309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99733" y="280997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998086" y="270636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594520" y="270614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90762" y="280749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602442" y="280883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995472" y="280883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75246" y="290374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63389" y="29131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795037" y="290374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11568" y="29141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28223" y="291653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597779" y="5595043"/>
            <a:ext cx="690824" cy="551992"/>
            <a:chOff x="3594520" y="2703094"/>
            <a:chExt cx="690824" cy="551992"/>
          </a:xfrm>
        </p:grpSpPr>
        <p:sp>
          <p:nvSpPr>
            <p:cNvPr id="80" name="TextBox 79"/>
            <p:cNvSpPr txBox="1"/>
            <p:nvPr/>
          </p:nvSpPr>
          <p:spPr>
            <a:xfrm>
              <a:off x="3795131" y="270309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692193" y="270309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796469" y="280636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99733" y="270309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899733" y="280997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998086" y="270636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594520" y="270614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690762" y="280749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602442" y="280883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995472" y="280883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75246" y="290374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963389" y="29131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795037" y="290374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11568" y="29141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28223" y="291653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019203" y="5597074"/>
            <a:ext cx="690824" cy="551992"/>
            <a:chOff x="3594520" y="2703094"/>
            <a:chExt cx="690824" cy="551992"/>
          </a:xfrm>
        </p:grpSpPr>
        <p:sp>
          <p:nvSpPr>
            <p:cNvPr id="96" name="TextBox 95"/>
            <p:cNvSpPr txBox="1"/>
            <p:nvPr/>
          </p:nvSpPr>
          <p:spPr>
            <a:xfrm>
              <a:off x="3795131" y="270309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692193" y="270309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796469" y="280636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99733" y="270309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899733" y="280997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998086" y="270636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594520" y="270614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690762" y="280749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602442" y="280883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995472" y="280883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875246" y="290374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963389" y="29131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95037" y="290374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711568" y="29141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628223" y="291653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0419951" y="5597786"/>
            <a:ext cx="690824" cy="551992"/>
            <a:chOff x="3594520" y="2703094"/>
            <a:chExt cx="690824" cy="551992"/>
          </a:xfrm>
        </p:grpSpPr>
        <p:sp>
          <p:nvSpPr>
            <p:cNvPr id="112" name="TextBox 111"/>
            <p:cNvSpPr txBox="1"/>
            <p:nvPr/>
          </p:nvSpPr>
          <p:spPr>
            <a:xfrm>
              <a:off x="3795131" y="270309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692193" y="270309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796469" y="280636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99733" y="270309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899733" y="280997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998086" y="270636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594520" y="270614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690762" y="280749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602442" y="280883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995472" y="280883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875246" y="290374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963389" y="29131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795037" y="290374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711568" y="29141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628223" y="291653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0420344" y="2698350"/>
            <a:ext cx="690824" cy="551992"/>
            <a:chOff x="3594520" y="2703094"/>
            <a:chExt cx="690824" cy="551992"/>
          </a:xfrm>
        </p:grpSpPr>
        <p:sp>
          <p:nvSpPr>
            <p:cNvPr id="128" name="TextBox 127"/>
            <p:cNvSpPr txBox="1"/>
            <p:nvPr/>
          </p:nvSpPr>
          <p:spPr>
            <a:xfrm>
              <a:off x="3795131" y="270309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692193" y="270309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796469" y="280636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99733" y="270309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899733" y="280997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998086" y="270636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594520" y="270614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690762" y="280749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602442" y="280883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995472" y="280883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875246" y="290374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963389" y="29131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795037" y="290374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711568" y="29141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628223" y="291653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0455345" y="774664"/>
            <a:ext cx="1374925" cy="662081"/>
            <a:chOff x="10455345" y="774664"/>
            <a:chExt cx="1374925" cy="662081"/>
          </a:xfrm>
        </p:grpSpPr>
        <p:sp>
          <p:nvSpPr>
            <p:cNvPr id="35" name="TextBox 34"/>
            <p:cNvSpPr txBox="1"/>
            <p:nvPr/>
          </p:nvSpPr>
          <p:spPr>
            <a:xfrm>
              <a:off x="10712656" y="774664"/>
              <a:ext cx="111761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Visible</a:t>
              </a:r>
            </a:p>
            <a:p>
              <a:r>
                <a:rPr lang="en-US" sz="1100" dirty="0" smtClean="0"/>
                <a:t>Invisible</a:t>
              </a:r>
            </a:p>
            <a:p>
              <a:r>
                <a:rPr lang="en-US" sz="1100" dirty="0" smtClean="0"/>
                <a:t>Pooled channels</a:t>
              </a:r>
              <a:endParaRPr lang="en-US" sz="11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0479437" y="898357"/>
              <a:ext cx="2450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0479437" y="1070317"/>
              <a:ext cx="24500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10455345" y="109819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3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i\AppData\Local\JASP\temp\clipboard\resources\0\_12_t-381550349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00"/>
          <a:stretch/>
        </p:blipFill>
        <p:spPr bwMode="auto">
          <a:xfrm>
            <a:off x="325356" y="850150"/>
            <a:ext cx="8481760" cy="440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07062" y="786061"/>
            <a:ext cx="6978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Faces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82070" y="786061"/>
            <a:ext cx="8675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Houses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2183" y="2634693"/>
            <a:ext cx="13083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Voltage [</a:t>
            </a:r>
            <a:r>
              <a:rPr lang="en-IL" dirty="0" smtClean="0"/>
              <a:t>µ</a:t>
            </a:r>
            <a:r>
              <a:rPr lang="en-US" dirty="0" smtClean="0"/>
              <a:t>v]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939974" y="4459702"/>
            <a:ext cx="2486015" cy="369332"/>
            <a:chOff x="5939974" y="4459702"/>
            <a:chExt cx="2486015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7624166" y="4459702"/>
              <a:ext cx="8018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Visible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39974" y="4459702"/>
              <a:ext cx="16841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Invisible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12964" y="4459702"/>
            <a:ext cx="2486015" cy="369332"/>
            <a:chOff x="5939974" y="4459702"/>
            <a:chExt cx="2486015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7624166" y="4459702"/>
              <a:ext cx="8018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Visible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39974" y="4459702"/>
              <a:ext cx="16841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Invisible</a:t>
              </a:r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4572000" y="4957011"/>
            <a:ext cx="978568" cy="296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29726" y="1155393"/>
            <a:ext cx="320842" cy="3304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8844630" y="1155393"/>
            <a:ext cx="974907" cy="646332"/>
            <a:chOff x="8954663" y="1138112"/>
            <a:chExt cx="974907" cy="646332"/>
          </a:xfrm>
        </p:grpSpPr>
        <p:pic>
          <p:nvPicPr>
            <p:cNvPr id="19" name="Picture 2" descr="C:\Users\Adi\AppData\Local\JASP\temp\clipboard\resources\0\_12_t-381550349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66" t="12206" r="7750" b="63569"/>
            <a:stretch/>
          </p:blipFill>
          <p:spPr bwMode="auto">
            <a:xfrm>
              <a:off x="8954663" y="1155394"/>
              <a:ext cx="862406" cy="629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9220722" y="1138112"/>
              <a:ext cx="70884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DCF</a:t>
              </a:r>
            </a:p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IB</a:t>
              </a:r>
            </a:p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Masking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890" y="2290603"/>
            <a:ext cx="5868219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3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3700" y="721887"/>
            <a:ext cx="8620642" cy="4708366"/>
            <a:chOff x="23700" y="721887"/>
            <a:chExt cx="8620642" cy="4708366"/>
          </a:xfrm>
        </p:grpSpPr>
        <p:sp>
          <p:nvSpPr>
            <p:cNvPr id="33" name="Rectangle 32"/>
            <p:cNvSpPr/>
            <p:nvPr/>
          </p:nvSpPr>
          <p:spPr>
            <a:xfrm>
              <a:off x="23700" y="721887"/>
              <a:ext cx="8620642" cy="4708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6" name="Picture 4" descr="C:\Users\Adi\AppData\Local\JASP\temp\clipboard\resources\0\_3_t-379363474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" r="25757" b="7056"/>
            <a:stretch/>
          </p:blipFill>
          <p:spPr bwMode="auto">
            <a:xfrm>
              <a:off x="336884" y="721887"/>
              <a:ext cx="8307458" cy="4547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2330121" y="761996"/>
              <a:ext cx="6978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Faces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91617" y="761992"/>
              <a:ext cx="8675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Houses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60321" y="4949163"/>
              <a:ext cx="8018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Visible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15709" y="4949163"/>
              <a:ext cx="95826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Invisible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-445819" y="2767079"/>
              <a:ext cx="13083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Voltage [</a:t>
              </a:r>
              <a:r>
                <a:rPr lang="en-I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µ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v]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10048" y="4949163"/>
              <a:ext cx="8018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Visible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65436" y="4949163"/>
              <a:ext cx="95826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Invisible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842211" y="4141872"/>
              <a:ext cx="974907" cy="646332"/>
              <a:chOff x="8954663" y="1138112"/>
              <a:chExt cx="974907" cy="646332"/>
            </a:xfrm>
          </p:grpSpPr>
          <p:pic>
            <p:nvPicPr>
              <p:cNvPr id="31" name="Picture 2" descr="C:\Users\Adi\AppData\Local\JASP\temp\clipboard\resources\0\_12_t-381550349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66" t="12206" r="7750" b="63569"/>
              <a:stretch/>
            </p:blipFill>
            <p:spPr bwMode="auto">
              <a:xfrm>
                <a:off x="8954663" y="1155394"/>
                <a:ext cx="862406" cy="629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9220722" y="1138112"/>
                <a:ext cx="708848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DCF</a:t>
                </a:r>
              </a:p>
              <a:p>
                <a:r>
                  <a:rPr lang="en-U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IB</a:t>
                </a:r>
              </a:p>
              <a:p>
                <a:r>
                  <a:rPr lang="en-U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Masking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011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70837" y="0"/>
            <a:ext cx="8650325" cy="7582257"/>
            <a:chOff x="1770837" y="0"/>
            <a:chExt cx="8650325" cy="75822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0837" y="0"/>
              <a:ext cx="8650325" cy="6858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1770837" y="3948359"/>
              <a:ext cx="8650325" cy="342900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371347" y="2687053"/>
              <a:ext cx="1130969" cy="834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1" t="7018" r="84958" b="55672"/>
            <a:stretch/>
          </p:blipFill>
          <p:spPr>
            <a:xfrm>
              <a:off x="7467599" y="481262"/>
              <a:ext cx="946484" cy="255871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 rot="16200000">
              <a:off x="6614109" y="1575954"/>
              <a:ext cx="21040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64646"/>
                  </a:solidFill>
                </a:rPr>
                <a:t>Button Press Ratings</a:t>
              </a:r>
              <a:endParaRPr lang="en-US" dirty="0">
                <a:solidFill>
                  <a:srgbClr val="464646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81" t="14036" r="12075" b="50057"/>
            <a:stretch/>
          </p:blipFill>
          <p:spPr>
            <a:xfrm>
              <a:off x="8285748" y="962527"/>
              <a:ext cx="1275348" cy="2462463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480885" y="6208291"/>
              <a:ext cx="288758" cy="4170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89748" y="3424988"/>
              <a:ext cx="8231414" cy="539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20869" y="3386523"/>
              <a:ext cx="95026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64646"/>
                  </a:solidFill>
                </a:rPr>
                <a:t>Invisible</a:t>
              </a:r>
              <a:endParaRPr lang="en-US" dirty="0">
                <a:solidFill>
                  <a:srgbClr val="464646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71612" y="3383149"/>
              <a:ext cx="6992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64646"/>
                  </a:solidFill>
                </a:rPr>
                <a:t>Blank</a:t>
              </a:r>
              <a:endParaRPr lang="en-US" dirty="0">
                <a:solidFill>
                  <a:srgbClr val="464646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20869" y="7210924"/>
              <a:ext cx="95026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64646"/>
                  </a:solidFill>
                </a:rPr>
                <a:t>Invisible</a:t>
              </a:r>
              <a:endParaRPr lang="en-US" dirty="0">
                <a:solidFill>
                  <a:srgbClr val="464646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46530" y="7212925"/>
              <a:ext cx="6992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64646"/>
                  </a:solidFill>
                </a:rPr>
                <a:t>Blank</a:t>
              </a:r>
              <a:endParaRPr lang="en-US" dirty="0">
                <a:solidFill>
                  <a:srgbClr val="464646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31842" y="7210924"/>
              <a:ext cx="8018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64646"/>
                  </a:solidFill>
                </a:rPr>
                <a:t>Visible</a:t>
              </a:r>
              <a:endParaRPr lang="en-US" dirty="0">
                <a:solidFill>
                  <a:srgbClr val="464646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3874" y="1203158"/>
            <a:ext cx="641684" cy="6176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2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446098" y="-733647"/>
            <a:ext cx="12987521" cy="9723191"/>
            <a:chOff x="-446098" y="-733647"/>
            <a:chExt cx="12987521" cy="9723191"/>
          </a:xfrm>
        </p:grpSpPr>
        <p:sp>
          <p:nvSpPr>
            <p:cNvPr id="8" name="Rectangle 7"/>
            <p:cNvSpPr/>
            <p:nvPr/>
          </p:nvSpPr>
          <p:spPr>
            <a:xfrm>
              <a:off x="-446098" y="3732028"/>
              <a:ext cx="12987521" cy="7761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46098" y="-733647"/>
              <a:ext cx="6668472" cy="476058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2951" y="-733647"/>
              <a:ext cx="6668472" cy="476058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46098" y="4228962"/>
              <a:ext cx="6668472" cy="476058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2951" y="4228962"/>
              <a:ext cx="6668472" cy="476058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-361507" y="4026935"/>
              <a:ext cx="744280" cy="7761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34825" y="4120116"/>
              <a:ext cx="744280" cy="7761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361507" y="-733646"/>
              <a:ext cx="744280" cy="574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34825" y="-667049"/>
              <a:ext cx="744280" cy="574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360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941" y="6060557"/>
            <a:ext cx="5333559" cy="3998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942" y="-2377585"/>
            <a:ext cx="5333559" cy="3998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83" y="1841487"/>
            <a:ext cx="5333559" cy="39986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83" y="6060557"/>
            <a:ext cx="5333559" cy="39986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83" y="-2377584"/>
            <a:ext cx="5333559" cy="39986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941" y="1841485"/>
            <a:ext cx="5333559" cy="39986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83671" y="-2377585"/>
            <a:ext cx="269298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Face visibility - Masking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41748" y="-2377585"/>
            <a:ext cx="344394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House visibility - Masking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683671" y="1841483"/>
            <a:ext cx="269298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Face visibility - DCF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017230" y="1841483"/>
            <a:ext cx="269298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House visibility - DCF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83671" y="6060554"/>
            <a:ext cx="269298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Face visibility - IB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017230" y="6060554"/>
            <a:ext cx="269298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House visibility - IB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-771148" y="-562932"/>
            <a:ext cx="26929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4562410" y="-562932"/>
            <a:ext cx="26929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-798444" y="3656142"/>
            <a:ext cx="26929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4535114" y="3656142"/>
            <a:ext cx="26929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-798444" y="7875211"/>
            <a:ext cx="26929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AUC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4535114" y="7875211"/>
            <a:ext cx="26929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68335" y="1409098"/>
            <a:ext cx="26929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 [s]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68335" y="5651235"/>
            <a:ext cx="26929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 [s]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68335" y="9893371"/>
            <a:ext cx="26929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 [s]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17231" y="1409098"/>
            <a:ext cx="26929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 [s]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17231" y="5651235"/>
            <a:ext cx="26929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 [s]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17231" y="9893371"/>
            <a:ext cx="26929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 [s]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25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363379" y="-2377585"/>
            <a:ext cx="10667121" cy="12640288"/>
            <a:chOff x="363379" y="-2377585"/>
            <a:chExt cx="10667121" cy="1264028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382" y="-2377585"/>
              <a:ext cx="5333559" cy="3998645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6939" y="1841487"/>
              <a:ext cx="5333559" cy="3998645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6938" y="6060561"/>
              <a:ext cx="5333559" cy="3998645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6941" y="-2377585"/>
              <a:ext cx="5333559" cy="3998645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380" y="1841487"/>
              <a:ext cx="5333559" cy="3998645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379" y="6060561"/>
              <a:ext cx="5333559" cy="399864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147132" y="-2377585"/>
              <a:ext cx="376606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Face visibility </a:t>
              </a:r>
              <a:r>
                <a:rPr lang="en-IL" sz="2000" b="1" dirty="0" smtClean="0"/>
                <a:t>–</a:t>
              </a:r>
              <a:r>
                <a:rPr lang="en-US" sz="2000" b="1" dirty="0" smtClean="0"/>
                <a:t> Test On Masking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80691" y="-2377585"/>
              <a:ext cx="376606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House visibility </a:t>
              </a:r>
              <a:r>
                <a:rPr lang="en-IL" sz="2000" b="1" dirty="0" smtClean="0"/>
                <a:t>–</a:t>
              </a:r>
              <a:r>
                <a:rPr lang="en-US" sz="2000" b="1" dirty="0" smtClean="0"/>
                <a:t> Test On Masking</a:t>
              </a:r>
              <a:endParaRPr lang="en-US" sz="20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42666" y="1841483"/>
              <a:ext cx="357499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Face visibility </a:t>
              </a:r>
              <a:r>
                <a:rPr lang="en-IL" sz="2000" b="1" dirty="0" smtClean="0"/>
                <a:t>–</a:t>
              </a:r>
              <a:r>
                <a:rPr lang="en-US" sz="2000" b="1" dirty="0" smtClean="0"/>
                <a:t> Test On DCF</a:t>
              </a:r>
              <a:endParaRPr lang="en-US" sz="20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80691" y="1841483"/>
              <a:ext cx="376606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House visibility - Test On DCF</a:t>
              </a:r>
              <a:endParaRPr lang="en-US" sz="20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7132" y="6060554"/>
              <a:ext cx="376606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Face visibility - Test On IB</a:t>
              </a:r>
              <a:endParaRPr lang="en-US" sz="20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80691" y="6060554"/>
              <a:ext cx="376606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House visibility - Test On IB</a:t>
              </a:r>
              <a:endParaRPr lang="en-US" sz="20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771148" y="-562932"/>
              <a:ext cx="26929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AUC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4562410" y="-562932"/>
              <a:ext cx="26929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AUC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-798444" y="3656142"/>
              <a:ext cx="26929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AUC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4535114" y="3656142"/>
              <a:ext cx="26929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AUC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-798444" y="7875211"/>
              <a:ext cx="26929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AUC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4535114" y="7875211"/>
              <a:ext cx="26929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AUC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68335" y="1409098"/>
              <a:ext cx="26929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 [s]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68335" y="5651235"/>
              <a:ext cx="26929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 [s]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68335" y="9893371"/>
              <a:ext cx="26929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 [s]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17231" y="1409098"/>
              <a:ext cx="26929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 [s]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17231" y="5651235"/>
              <a:ext cx="26929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 [s]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17231" y="9893371"/>
              <a:ext cx="26929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 [s]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2390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29320</TotalTime>
  <Words>356</Words>
  <Application>Microsoft Office PowerPoint</Application>
  <PresentationFormat>Widescreen</PresentationFormat>
  <Paragraphs>250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</dc:creator>
  <cp:lastModifiedBy>Adi</cp:lastModifiedBy>
  <cp:revision>43</cp:revision>
  <dcterms:created xsi:type="dcterms:W3CDTF">2022-08-28T06:58:19Z</dcterms:created>
  <dcterms:modified xsi:type="dcterms:W3CDTF">2022-10-02T07:57:06Z</dcterms:modified>
</cp:coreProperties>
</file>