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14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8C41F-545A-4F95-8640-6EB106C76EE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0A3BD-BD57-49F6-9DFB-8DC3DBC87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3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1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E92-798D-4698-81B3-55D15AC5311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BEE92-798D-4698-81B3-55D15AC5311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E33A-9F1D-47C3-BAF3-1E2DA112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1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l="-9000" r="-9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1">
            <a:extLst>
              <a:ext uri="{FF2B5EF4-FFF2-40B4-BE49-F238E27FC236}">
                <a16:creationId xmlns:a16="http://schemas.microsoft.com/office/drawing/2014/main" id="{76131508-047F-4D92-B828-8AD43D49E646}"/>
              </a:ext>
            </a:extLst>
          </p:cNvPr>
          <p:cNvSpPr txBox="1">
            <a:spLocks/>
          </p:cNvSpPr>
          <p:nvPr/>
        </p:nvSpPr>
        <p:spPr>
          <a:xfrm>
            <a:off x="-158433" y="0"/>
            <a:ext cx="7016433" cy="680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                                       </a:t>
            </a:r>
            <a:r>
              <a:rPr lang="en-US" dirty="0"/>
              <a:t>     </a:t>
            </a:r>
            <a:r>
              <a:rPr lang="he-IL" sz="1050" dirty="0">
                <a:cs typeface="+mn-cs"/>
              </a:rPr>
              <a:t>המכללה האקדמית תל אביב –יפו   בית ספר למדעי המחשב </a:t>
            </a:r>
            <a:r>
              <a:rPr lang="en-US" sz="1050" dirty="0">
                <a:cs typeface="+mn-cs"/>
              </a:rPr>
              <a:t>                   </a:t>
            </a:r>
            <a:r>
              <a:rPr lang="he-IL" sz="1050" dirty="0">
                <a:cs typeface="+mn-cs"/>
              </a:rPr>
              <a:t>   מספר פרויקט:                                                                        </a:t>
            </a:r>
            <a:endParaRPr lang="he-IL" sz="1100" dirty="0">
              <a:cs typeface="+mn-cs"/>
            </a:endParaRPr>
          </a:p>
          <a:p>
            <a:pPr algn="r" rtl="1"/>
            <a:r>
              <a:rPr lang="he-IL" sz="1050" dirty="0">
                <a:cs typeface="+mn-cs"/>
              </a:rPr>
              <a:t>                                             </a:t>
            </a:r>
            <a:r>
              <a:rPr lang="en-US" sz="1050" dirty="0">
                <a:cs typeface="+mn-cs"/>
              </a:rPr>
              <a:t>  </a:t>
            </a:r>
            <a:r>
              <a:rPr lang="he-IL" sz="1050" dirty="0">
                <a:cs typeface="+mn-cs"/>
              </a:rPr>
              <a:t> שם הפרויקט: </a:t>
            </a:r>
            <a:r>
              <a:rPr lang="en-US" sz="1050" dirty="0">
                <a:cs typeface="+mn-cs"/>
              </a:rPr>
              <a:t>Makes</a:t>
            </a:r>
            <a:br>
              <a:rPr lang="he-IL" sz="1000" dirty="0">
                <a:cs typeface="+mn-cs"/>
              </a:rPr>
            </a:br>
            <a:r>
              <a:rPr lang="he-IL" sz="1050" dirty="0">
                <a:cs typeface="+mn-cs"/>
              </a:rPr>
              <a:t>                                                מגישים: ניר בר-לבב, עדי שץ, לילך </a:t>
            </a:r>
            <a:r>
              <a:rPr lang="he-IL" sz="1050" dirty="0" err="1">
                <a:cs typeface="+mn-cs"/>
              </a:rPr>
              <a:t>בירנבאום</a:t>
            </a:r>
            <a:r>
              <a:rPr lang="he-IL" sz="1050" dirty="0">
                <a:cs typeface="+mn-cs"/>
              </a:rPr>
              <a:t>, גבי סיון</a:t>
            </a:r>
          </a:p>
          <a:p>
            <a:pPr algn="r" rtl="1"/>
            <a:r>
              <a:rPr lang="he-IL" sz="1050" dirty="0">
                <a:cs typeface="+mn-cs"/>
              </a:rPr>
              <a:t>                                               </a:t>
            </a:r>
            <a:r>
              <a:rPr lang="en-US" sz="1050" dirty="0">
                <a:cs typeface="+mn-cs"/>
              </a:rPr>
              <a:t> </a:t>
            </a:r>
            <a:r>
              <a:rPr lang="he-IL" sz="1050" dirty="0">
                <a:cs typeface="+mn-cs"/>
              </a:rPr>
              <a:t> מנחה :  ד"ר אילן </a:t>
            </a:r>
            <a:r>
              <a:rPr lang="he-IL" sz="1050" dirty="0" err="1">
                <a:cs typeface="+mn-cs"/>
              </a:rPr>
              <a:t>קירש</a:t>
            </a:r>
            <a:endParaRPr lang="en-US" sz="1050" dirty="0"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8B3E9-CC5B-4A78-B349-E6DC5DB72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96" y="7951"/>
            <a:ext cx="1749704" cy="682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B69ADE-57E9-4109-ABC2-555AB329BE75}"/>
              </a:ext>
            </a:extLst>
          </p:cNvPr>
          <p:cNvSpPr txBox="1"/>
          <p:nvPr/>
        </p:nvSpPr>
        <p:spPr>
          <a:xfrm>
            <a:off x="1770846" y="609059"/>
            <a:ext cx="344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Makes</a:t>
            </a:r>
            <a:br>
              <a:rPr lang="en-US" sz="2000" dirty="0"/>
            </a:br>
            <a:r>
              <a:rPr lang="he-IL" sz="2000" b="1" dirty="0"/>
              <a:t>פלטפורמה לכתיבת סיפרי ילדים מותאם אישית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9EB1A-B693-41FB-8523-8A3D76C73DAA}"/>
              </a:ext>
            </a:extLst>
          </p:cNvPr>
          <p:cNvSpPr txBox="1"/>
          <p:nvPr/>
        </p:nvSpPr>
        <p:spPr>
          <a:xfrm>
            <a:off x="2877290" y="5479628"/>
            <a:ext cx="209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/>
              <a:t>בחר סיפור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055FB-3DA8-4A86-B108-7502FAF8C2C3}"/>
              </a:ext>
            </a:extLst>
          </p:cNvPr>
          <p:cNvSpPr txBox="1"/>
          <p:nvPr/>
        </p:nvSpPr>
        <p:spPr>
          <a:xfrm>
            <a:off x="3225197" y="6654556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/>
              <a:t>מלא שאלון</a:t>
            </a:r>
            <a:endParaRPr 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A02EA-C2A9-4723-8A4D-B3DD66635D9B}"/>
              </a:ext>
            </a:extLst>
          </p:cNvPr>
          <p:cNvSpPr txBox="1"/>
          <p:nvPr/>
        </p:nvSpPr>
        <p:spPr>
          <a:xfrm>
            <a:off x="4559079" y="8873449"/>
            <a:ext cx="1584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/>
              <a:t>נקודות מפנה לסיפור</a:t>
            </a:r>
            <a:endParaRPr 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64797D-6FFD-4D25-A45D-85B4D1CA8124}"/>
              </a:ext>
            </a:extLst>
          </p:cNvPr>
          <p:cNvSpPr txBox="1"/>
          <p:nvPr/>
        </p:nvSpPr>
        <p:spPr>
          <a:xfrm>
            <a:off x="5351228" y="9705945"/>
            <a:ext cx="15067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Designed by </a:t>
            </a:r>
            <a:r>
              <a:rPr lang="en-US" sz="700" dirty="0" err="1"/>
              <a:t>brgfx</a:t>
            </a:r>
            <a:r>
              <a:rPr lang="en-US" sz="700" dirty="0"/>
              <a:t> / </a:t>
            </a:r>
            <a:r>
              <a:rPr lang="en-US" sz="700" dirty="0" err="1"/>
              <a:t>Freepi</a:t>
            </a:r>
            <a:endParaRPr 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C8E79-EF07-46E6-8013-EA4B1B4CE450}"/>
              </a:ext>
            </a:extLst>
          </p:cNvPr>
          <p:cNvSpPr txBox="1"/>
          <p:nvPr/>
        </p:nvSpPr>
        <p:spPr>
          <a:xfrm>
            <a:off x="116366" y="1915867"/>
            <a:ext cx="669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המטרה:</a:t>
            </a:r>
            <a:r>
              <a:rPr lang="he-I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לספק חווית קריאה שונה וייחודית לילד והורה המותאמת באופן אישי לכל ילד ובכך מאפשרת להם להתאהב מחדש בעולם הספרים.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59DBC49-4656-42E2-87FE-01D91065B881}"/>
              </a:ext>
            </a:extLst>
          </p:cNvPr>
          <p:cNvSpPr/>
          <p:nvPr/>
        </p:nvSpPr>
        <p:spPr>
          <a:xfrm>
            <a:off x="131433" y="3670326"/>
            <a:ext cx="1654480" cy="1448995"/>
          </a:xfrm>
          <a:prstGeom prst="roundRect">
            <a:avLst/>
          </a:prstGeom>
          <a:solidFill>
            <a:schemeClr val="bg1">
              <a:alpha val="51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Client performs an action on the site</a:t>
            </a:r>
          </a:p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8504E5E-12A1-4EE1-864C-BBA322AF781D}"/>
              </a:ext>
            </a:extLst>
          </p:cNvPr>
          <p:cNvSpPr/>
          <p:nvPr/>
        </p:nvSpPr>
        <p:spPr>
          <a:xfrm>
            <a:off x="2526799" y="3680198"/>
            <a:ext cx="1734565" cy="1451931"/>
          </a:xfrm>
          <a:prstGeom prst="roundRect">
            <a:avLst/>
          </a:prstGeom>
          <a:solidFill>
            <a:schemeClr val="bg1">
              <a:alpha val="51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client server (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nodeExpress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sends request to the back server</a:t>
            </a:r>
          </a:p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92FDA10-B390-418B-9910-140564A7CED6}"/>
              </a:ext>
            </a:extLst>
          </p:cNvPr>
          <p:cNvSpPr/>
          <p:nvPr/>
        </p:nvSpPr>
        <p:spPr>
          <a:xfrm>
            <a:off x="4959234" y="3684991"/>
            <a:ext cx="1734565" cy="1451931"/>
          </a:xfrm>
          <a:prstGeom prst="roundRect">
            <a:avLst/>
          </a:prstGeom>
          <a:solidFill>
            <a:schemeClr val="bg1">
              <a:alpha val="51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back server (spring boot) Retrieves information from the DB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2F8D827-BF2C-4D4B-A135-2916C01808C1}"/>
              </a:ext>
            </a:extLst>
          </p:cNvPr>
          <p:cNvSpPr/>
          <p:nvPr/>
        </p:nvSpPr>
        <p:spPr>
          <a:xfrm>
            <a:off x="4968483" y="7307047"/>
            <a:ext cx="1734565" cy="1293809"/>
          </a:xfrm>
          <a:prstGeom prst="roundRect">
            <a:avLst/>
          </a:prstGeom>
          <a:solidFill>
            <a:schemeClr val="bg1">
              <a:alpha val="51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back server returns answer to the client server</a:t>
            </a:r>
          </a:p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D60A0E0-D460-4463-8C34-2A42C2472D64}"/>
              </a:ext>
            </a:extLst>
          </p:cNvPr>
          <p:cNvSpPr/>
          <p:nvPr/>
        </p:nvSpPr>
        <p:spPr>
          <a:xfrm>
            <a:off x="4968483" y="5796783"/>
            <a:ext cx="1734565" cy="890455"/>
          </a:xfrm>
          <a:prstGeom prst="roundRect">
            <a:avLst/>
          </a:prstGeom>
          <a:solidFill>
            <a:schemeClr val="bg1">
              <a:alpha val="51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Prosses the information</a:t>
            </a:r>
          </a:p>
          <a:p>
            <a:pPr algn="ctr"/>
            <a:endParaRPr lang="en-US" b="1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2A50EB1-AF0D-4812-B178-E37E8E8D89C5}"/>
              </a:ext>
            </a:extLst>
          </p:cNvPr>
          <p:cNvSpPr/>
          <p:nvPr/>
        </p:nvSpPr>
        <p:spPr>
          <a:xfrm>
            <a:off x="1314924" y="5330473"/>
            <a:ext cx="1764697" cy="8904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34E522C-E6C8-400B-84C4-6421C9B52997}"/>
              </a:ext>
            </a:extLst>
          </p:cNvPr>
          <p:cNvSpPr/>
          <p:nvPr/>
        </p:nvSpPr>
        <p:spPr>
          <a:xfrm>
            <a:off x="1314923" y="6563634"/>
            <a:ext cx="1764697" cy="8904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AE79528-5EC8-40DB-A430-253DA9687E8B}"/>
              </a:ext>
            </a:extLst>
          </p:cNvPr>
          <p:cNvSpPr/>
          <p:nvPr/>
        </p:nvSpPr>
        <p:spPr>
          <a:xfrm>
            <a:off x="1314923" y="7779608"/>
            <a:ext cx="1764697" cy="8904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EDA2242-FE4B-40F9-9256-97BD7BD7D85F}"/>
              </a:ext>
            </a:extLst>
          </p:cNvPr>
          <p:cNvSpPr/>
          <p:nvPr/>
        </p:nvSpPr>
        <p:spPr>
          <a:xfrm>
            <a:off x="230196" y="8915517"/>
            <a:ext cx="1764697" cy="8904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29ADA69-D690-4D0D-BFDC-AB5D6202F545}"/>
              </a:ext>
            </a:extLst>
          </p:cNvPr>
          <p:cNvSpPr/>
          <p:nvPr/>
        </p:nvSpPr>
        <p:spPr>
          <a:xfrm>
            <a:off x="2342848" y="8907684"/>
            <a:ext cx="1764697" cy="8904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FD3EA21-9548-4F94-93EC-811B15F6298D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 flipH="1">
            <a:off x="2197272" y="6220928"/>
            <a:ext cx="1" cy="342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063D373-CBAA-4B35-9F35-FE081269054E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197272" y="7454089"/>
            <a:ext cx="0" cy="3255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1399E5-EA50-4AB8-BB0E-FBE734552EC3}"/>
              </a:ext>
            </a:extLst>
          </p:cNvPr>
          <p:cNvCxnSpPr>
            <a:cxnSpLocks/>
          </p:cNvCxnSpPr>
          <p:nvPr/>
        </p:nvCxnSpPr>
        <p:spPr>
          <a:xfrm>
            <a:off x="2399602" y="8685410"/>
            <a:ext cx="680018" cy="230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78D5EC3-F66B-46A5-A95D-80E4744A70B6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1112545" y="8685410"/>
            <a:ext cx="572980" cy="230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3704DC0-134B-47CD-904A-5FD1B8EDE160}"/>
              </a:ext>
            </a:extLst>
          </p:cNvPr>
          <p:cNvSpPr txBox="1"/>
          <p:nvPr/>
        </p:nvSpPr>
        <p:spPr>
          <a:xfrm>
            <a:off x="3249527" y="7990133"/>
            <a:ext cx="1584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b="1" dirty="0"/>
              <a:t>הסיפור</a:t>
            </a:r>
            <a:endParaRPr lang="en-US" sz="2000" b="1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C10454-B6B3-4BA5-A8CE-AAF00308C9F6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>
            <a:off x="1785913" y="4394824"/>
            <a:ext cx="740886" cy="11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6915FA7-1623-475C-B9B0-612C62452BAE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4261364" y="4406164"/>
            <a:ext cx="697870" cy="47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68E3F39-3C41-40A4-8550-A30C7EDF02F6}"/>
              </a:ext>
            </a:extLst>
          </p:cNvPr>
          <p:cNvCxnSpPr>
            <a:stCxn id="70" idx="2"/>
            <a:endCxn id="72" idx="0"/>
          </p:cNvCxnSpPr>
          <p:nvPr/>
        </p:nvCxnSpPr>
        <p:spPr>
          <a:xfrm>
            <a:off x="5826517" y="5136922"/>
            <a:ext cx="9249" cy="659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50298DF-10B5-4869-B344-E6E40237209A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>
            <a:off x="5835766" y="6687238"/>
            <a:ext cx="0" cy="619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15FAF74-E4A9-420D-9CC7-698778439BA6}"/>
              </a:ext>
            </a:extLst>
          </p:cNvPr>
          <p:cNvSpPr txBox="1"/>
          <p:nvPr/>
        </p:nvSpPr>
        <p:spPr>
          <a:xfrm>
            <a:off x="46127" y="2494534"/>
            <a:ext cx="6765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u="sng" dirty="0">
                <a:solidFill>
                  <a:schemeClr val="bg2">
                    <a:lumMod val="25000"/>
                  </a:schemeClr>
                </a:solidFill>
              </a:rPr>
              <a:t>מימוש</a:t>
            </a:r>
            <a:r>
              <a:rPr lang="he-IL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r"/>
            <a:r>
              <a:rPr lang="he-IL" b="1" dirty="0">
                <a:solidFill>
                  <a:schemeClr val="bg2">
                    <a:lumMod val="25000"/>
                  </a:schemeClr>
                </a:solidFill>
              </a:rPr>
              <a:t>הפלטפורמה מומשה בעזרת הטכנולוגיות הבאות:</a:t>
            </a:r>
          </a:p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Java, Spring, Maven, Docker, MongoDB, React.js, JavaScript, HTML, CSS, Node.js</a:t>
            </a:r>
          </a:p>
        </p:txBody>
      </p:sp>
    </p:spTree>
    <p:extLst>
      <p:ext uri="{BB962C8B-B14F-4D97-AF65-F5344CB8AC3E}">
        <p14:creationId xmlns:p14="http://schemas.microsoft.com/office/powerpoint/2010/main" val="290204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</TotalTime>
  <Words>157</Words>
  <Application>Microsoft Office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2021-08-05T08:43:41Z</dcterms:created>
  <dcterms:modified xsi:type="dcterms:W3CDTF">2021-08-08T07:06:48Z</dcterms:modified>
</cp:coreProperties>
</file>