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87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66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53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2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1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8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7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1B78-37FE-457A-BAB9-032AE6039897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F204F8-97A6-451A-B159-74E8FFDCD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8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7A28-3B62-7235-55DB-A00B63FE9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Status of key on an AWT 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730D3-EF3D-0873-14A5-99CD9BE91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85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AEE8-471A-9560-1491-F2877AB9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9EB4BB-A9F3-5498-0B0A-F11657FB1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45" y="1208690"/>
            <a:ext cx="6034272" cy="50029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F29BA-8848-07C8-DDCE-E6851FD02131}"/>
              </a:ext>
            </a:extLst>
          </p:cNvPr>
          <p:cNvSpPr txBox="1"/>
          <p:nvPr/>
        </p:nvSpPr>
        <p:spPr>
          <a:xfrm>
            <a:off x="1433945" y="665018"/>
            <a:ext cx="891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Desired Output : </a:t>
            </a:r>
          </a:p>
        </p:txBody>
      </p:sp>
    </p:spTree>
    <p:extLst>
      <p:ext uri="{BB962C8B-B14F-4D97-AF65-F5344CB8AC3E}">
        <p14:creationId xmlns:p14="http://schemas.microsoft.com/office/powerpoint/2010/main" val="266036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278E-93DD-E612-8AF6-11870A7D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KeyListener</a:t>
            </a:r>
            <a:r>
              <a:rPr lang="en-IN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8B70-89A1-ECC3-8261-DE03B9A2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is used for receiving keyboard events from the user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This interface defines 3 methods : </a:t>
            </a:r>
          </a:p>
          <a:p>
            <a:pPr marL="514350" indent="-514350">
              <a:buAutoNum type="arabicPeriod"/>
            </a:pPr>
            <a:r>
              <a:rPr lang="en-IN" dirty="0" err="1"/>
              <a:t>keyPressed</a:t>
            </a:r>
            <a:r>
              <a:rPr lang="en-IN" dirty="0"/>
              <a:t>()</a:t>
            </a:r>
          </a:p>
          <a:p>
            <a:pPr marL="514350" indent="-514350">
              <a:buAutoNum type="arabicPeriod"/>
            </a:pPr>
            <a:r>
              <a:rPr lang="en-IN" dirty="0" err="1"/>
              <a:t>keyReleased</a:t>
            </a:r>
            <a:r>
              <a:rPr lang="en-IN" dirty="0"/>
              <a:t>()</a:t>
            </a:r>
          </a:p>
          <a:p>
            <a:pPr marL="514350" indent="-514350">
              <a:buAutoNum type="arabicPeriod"/>
            </a:pPr>
            <a:r>
              <a:rPr lang="en-IN" dirty="0" err="1"/>
              <a:t>keyTyped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1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A77-62E3-5617-DF33-BA7D98A4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2"/>
            <a:ext cx="10515600" cy="1325563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CFD6-341E-751E-9E79-D04C82D9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keyPressed</a:t>
            </a:r>
            <a:r>
              <a:rPr lang="en-IN" dirty="0"/>
              <a:t>() and </a:t>
            </a:r>
            <a:r>
              <a:rPr lang="en-IN" dirty="0" err="1"/>
              <a:t>keyReleased</a:t>
            </a:r>
            <a:r>
              <a:rPr lang="en-IN" dirty="0"/>
              <a:t>() methods are invoked when a key is pressed and released respectively. 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keyTyped</a:t>
            </a:r>
            <a:r>
              <a:rPr lang="en-IN" dirty="0"/>
              <a:t>() method is invoked when a character has been entered</a:t>
            </a:r>
          </a:p>
          <a:p>
            <a:pPr marL="0" indent="0">
              <a:buNone/>
            </a:pPr>
            <a:r>
              <a:rPr lang="en-IN" dirty="0"/>
              <a:t>For example : If a user presses and releases the A key, three events are generated in sequence: </a:t>
            </a:r>
            <a:r>
              <a:rPr lang="en-IN" dirty="0" err="1"/>
              <a:t>keyPressed</a:t>
            </a:r>
            <a:r>
              <a:rPr lang="en-IN" dirty="0"/>
              <a:t>(), </a:t>
            </a:r>
            <a:r>
              <a:rPr lang="en-IN" dirty="0" err="1"/>
              <a:t>keyTyped</a:t>
            </a:r>
            <a:r>
              <a:rPr lang="en-IN" dirty="0"/>
              <a:t>() and </a:t>
            </a:r>
            <a:r>
              <a:rPr lang="en-IN" dirty="0" err="1"/>
              <a:t>keyReleased</a:t>
            </a:r>
            <a:r>
              <a:rPr lang="en-IN" dirty="0"/>
              <a:t>(). </a:t>
            </a:r>
          </a:p>
          <a:p>
            <a:pPr marL="0" indent="0">
              <a:buNone/>
            </a:pPr>
            <a:r>
              <a:rPr lang="en-IN" dirty="0"/>
              <a:t>If a user presses and releases the HOME key, two key events are generated in sequence: </a:t>
            </a:r>
            <a:r>
              <a:rPr lang="en-IN" dirty="0" err="1"/>
              <a:t>keyPressed</a:t>
            </a:r>
            <a:r>
              <a:rPr lang="en-IN" dirty="0"/>
              <a:t>() and </a:t>
            </a:r>
            <a:r>
              <a:rPr lang="en-IN" dirty="0" err="1"/>
              <a:t>keyReleased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78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ED1-30E6-6417-E322-49DF99CF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35C6-2AD6-63F8-72B3-BD4793E6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786"/>
            <a:ext cx="10515600" cy="53781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general form of these methods are as shown:</a:t>
            </a:r>
          </a:p>
          <a:p>
            <a:pPr marL="514350" indent="-514350">
              <a:buAutoNum type="arabicPeriod"/>
            </a:pPr>
            <a:r>
              <a:rPr lang="en-IN" dirty="0"/>
              <a:t>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e)</a:t>
            </a:r>
          </a:p>
          <a:p>
            <a:pPr marL="514350" indent="-514350">
              <a:buAutoNum type="arabicPeriod"/>
            </a:pPr>
            <a:r>
              <a:rPr lang="en-IN" dirty="0"/>
              <a:t>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e)</a:t>
            </a:r>
          </a:p>
          <a:p>
            <a:pPr marL="514350" indent="-514350">
              <a:buAutoNum type="arabicPeriod"/>
            </a:pPr>
            <a:r>
              <a:rPr lang="en-IN" dirty="0"/>
              <a:t>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e)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 </a:t>
            </a:r>
            <a:r>
              <a:rPr lang="en-IN" dirty="0" err="1"/>
              <a:t>KeyEvent</a:t>
            </a:r>
            <a:r>
              <a:rPr lang="en-IN" dirty="0"/>
              <a:t> is generated when keyboard input occurs.</a:t>
            </a:r>
          </a:p>
          <a:p>
            <a:pPr marL="0" indent="0">
              <a:buNone/>
            </a:pPr>
            <a:r>
              <a:rPr lang="en-IN" dirty="0"/>
              <a:t>Remember, not all keypresses result in characters. For ex : pressing SHIFT does not generate a character.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FC85-8C2A-1C92-2138-E0E44F4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1AE8-6A4F-8EB0-642D-72812854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249"/>
            <a:ext cx="8596668" cy="42651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import </a:t>
            </a:r>
            <a:r>
              <a:rPr lang="en-IN" dirty="0" err="1"/>
              <a:t>java.awt</a:t>
            </a:r>
            <a:r>
              <a:rPr lang="en-IN" dirty="0"/>
              <a:t>.*; </a:t>
            </a:r>
          </a:p>
          <a:p>
            <a:pPr marL="0" indent="0">
              <a:buNone/>
            </a:pPr>
            <a:r>
              <a:rPr lang="en-IN" dirty="0"/>
              <a:t>	The </a:t>
            </a:r>
            <a:r>
              <a:rPr lang="en-IN" dirty="0" err="1"/>
              <a:t>java.awt</a:t>
            </a:r>
            <a:r>
              <a:rPr lang="en-IN" dirty="0"/>
              <a:t> package provides classes for creating and managing GUIs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import </a:t>
            </a:r>
            <a:r>
              <a:rPr lang="en-IN" dirty="0" err="1"/>
              <a:t>java.awt.event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	The </a:t>
            </a:r>
            <a:r>
              <a:rPr lang="en-IN" dirty="0" err="1"/>
              <a:t>java.awt.event</a:t>
            </a:r>
            <a:r>
              <a:rPr lang="en-IN" dirty="0"/>
              <a:t> package contains classes and interfaces for handling 	events in java</a:t>
            </a:r>
          </a:p>
        </p:txBody>
      </p:sp>
    </p:spTree>
    <p:extLst>
      <p:ext uri="{BB962C8B-B14F-4D97-AF65-F5344CB8AC3E}">
        <p14:creationId xmlns:p14="http://schemas.microsoft.com/office/powerpoint/2010/main" val="651827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Status of key on an AWT window</vt:lpstr>
      <vt:lpstr> </vt:lpstr>
      <vt:lpstr>The KeyListener Interface</vt:lpstr>
      <vt:lpstr> </vt:lpstr>
      <vt:lpstr> </vt:lpstr>
      <vt:lpstr>Import statements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key on an AWT window</dc:title>
  <dc:creator>32321_ABHISHEK_22_23</dc:creator>
  <cp:lastModifiedBy>32321_ABHISHEK_22_23</cp:lastModifiedBy>
  <cp:revision>2</cp:revision>
  <dcterms:created xsi:type="dcterms:W3CDTF">2023-05-14T14:25:13Z</dcterms:created>
  <dcterms:modified xsi:type="dcterms:W3CDTF">2023-05-16T06:26:13Z</dcterms:modified>
</cp:coreProperties>
</file>