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8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0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0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8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98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82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2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1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8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6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70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4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9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A504-4698-457A-9398-587A5CAF472D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8F6BB9-527F-4EC5-BAD5-5E39BF6F7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78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C89C-A673-DE6E-FEC1-07FAAC9E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MouseListener</a:t>
            </a:r>
            <a:r>
              <a:rPr lang="en-IN" dirty="0"/>
              <a:t> Interface on AWT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DDDF-975A-5B4A-5BBF-48BEA7012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69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6703-083C-AA1A-E33C-043EF62F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42AE-8042-0865-4AD6-18E3A80E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are 8 types of Mouse events :</a:t>
            </a:r>
          </a:p>
          <a:p>
            <a:pPr marL="514350" indent="-514350">
              <a:buAutoNum type="arabicPeriod"/>
            </a:pPr>
            <a:r>
              <a:rPr lang="en-IN" dirty="0" err="1"/>
              <a:t>mouseClicked</a:t>
            </a:r>
            <a:r>
              <a:rPr lang="en-IN" dirty="0"/>
              <a:t> – user clicked the mouse</a:t>
            </a:r>
          </a:p>
          <a:p>
            <a:pPr marL="514350" indent="-514350">
              <a:buAutoNum type="arabicPeriod"/>
            </a:pPr>
            <a:r>
              <a:rPr lang="en-IN" dirty="0" err="1"/>
              <a:t>mouseDragged</a:t>
            </a:r>
            <a:r>
              <a:rPr lang="en-IN" dirty="0"/>
              <a:t> – user dragged the mouse</a:t>
            </a:r>
          </a:p>
          <a:p>
            <a:pPr marL="514350" indent="-514350">
              <a:buAutoNum type="arabicPeriod"/>
            </a:pPr>
            <a:r>
              <a:rPr lang="en-IN" dirty="0" err="1"/>
              <a:t>mouseEntered</a:t>
            </a:r>
            <a:r>
              <a:rPr lang="en-IN" dirty="0"/>
              <a:t> – Mouse entered a component</a:t>
            </a:r>
          </a:p>
          <a:p>
            <a:pPr marL="514350" indent="-514350">
              <a:buAutoNum type="arabicPeriod"/>
            </a:pPr>
            <a:r>
              <a:rPr lang="en-IN" dirty="0" err="1"/>
              <a:t>mouseExited</a:t>
            </a:r>
            <a:r>
              <a:rPr lang="en-IN" dirty="0"/>
              <a:t> – mouse exited from a component</a:t>
            </a:r>
          </a:p>
          <a:p>
            <a:pPr marL="514350" indent="-514350">
              <a:buAutoNum type="arabicPeriod"/>
            </a:pPr>
            <a:r>
              <a:rPr lang="en-IN" dirty="0" err="1"/>
              <a:t>mouseMoved</a:t>
            </a:r>
            <a:r>
              <a:rPr lang="en-IN" dirty="0"/>
              <a:t> – user moves the mouse</a:t>
            </a:r>
          </a:p>
          <a:p>
            <a:pPr marL="514350" indent="-514350">
              <a:buAutoNum type="arabicPeriod"/>
            </a:pPr>
            <a:r>
              <a:rPr lang="en-IN" dirty="0" err="1"/>
              <a:t>mousePressed</a:t>
            </a:r>
            <a:r>
              <a:rPr lang="en-IN" dirty="0"/>
              <a:t> – mouse was pressed</a:t>
            </a:r>
          </a:p>
          <a:p>
            <a:pPr marL="514350" indent="-514350">
              <a:buAutoNum type="arabicPeriod"/>
            </a:pPr>
            <a:r>
              <a:rPr lang="en-IN" dirty="0" err="1"/>
              <a:t>mouseReleased</a:t>
            </a:r>
            <a:r>
              <a:rPr lang="en-IN" dirty="0"/>
              <a:t> – mouse was released</a:t>
            </a:r>
          </a:p>
          <a:p>
            <a:pPr marL="514350" indent="-514350">
              <a:buAutoNum type="arabicPeriod"/>
            </a:pPr>
            <a:r>
              <a:rPr lang="en-IN" dirty="0" err="1"/>
              <a:t>mouseWheel</a:t>
            </a:r>
            <a:r>
              <a:rPr lang="en-IN" dirty="0"/>
              <a:t> – mouse wheel was moved</a:t>
            </a:r>
          </a:p>
        </p:txBody>
      </p:sp>
    </p:spTree>
    <p:extLst>
      <p:ext uri="{BB962C8B-B14F-4D97-AF65-F5344CB8AC3E}">
        <p14:creationId xmlns:p14="http://schemas.microsoft.com/office/powerpoint/2010/main" val="69011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564C-4DE0-58BC-F5F1-B72819AB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MouseListener</a:t>
            </a:r>
            <a:r>
              <a:rPr lang="en-IN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02B0-0537-1918-9CB3-89DE9FC9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MouseListener</a:t>
            </a:r>
            <a:r>
              <a:rPr lang="en-IN" dirty="0"/>
              <a:t> needs 5 methods that need to be implemented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general form of these methods are shown below : </a:t>
            </a:r>
          </a:p>
          <a:p>
            <a:pPr marL="514350" indent="-514350">
              <a:buAutoNum type="arabicPeriod"/>
            </a:pPr>
            <a:r>
              <a:rPr lang="en-IN" dirty="0"/>
              <a:t>Void </a:t>
            </a:r>
            <a:r>
              <a:rPr lang="en-IN" dirty="0" err="1"/>
              <a:t>mouseClicked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Void </a:t>
            </a:r>
            <a:r>
              <a:rPr lang="en-IN" dirty="0" err="1"/>
              <a:t>mouseEntered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Void </a:t>
            </a:r>
            <a:r>
              <a:rPr lang="en-IN" dirty="0" err="1"/>
              <a:t>mouseExited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Void </a:t>
            </a:r>
            <a:r>
              <a:rPr lang="en-IN" dirty="0" err="1"/>
              <a:t>mousePressed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Void </a:t>
            </a:r>
            <a:r>
              <a:rPr lang="en-IN" dirty="0" err="1"/>
              <a:t>mouseReleased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e)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90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245-A04F-B65A-1639-F58B8317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Desired output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D3933-75FD-23DB-2C15-3F1FD7298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5" y="1690688"/>
            <a:ext cx="3810330" cy="3810330"/>
          </a:xfrm>
        </p:spPr>
      </p:pic>
    </p:spTree>
    <p:extLst>
      <p:ext uri="{BB962C8B-B14F-4D97-AF65-F5344CB8AC3E}">
        <p14:creationId xmlns:p14="http://schemas.microsoft.com/office/powerpoint/2010/main" val="1207873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MouseListener Interface on AWT</vt:lpstr>
      <vt:lpstr>Types of Mouse Events</vt:lpstr>
      <vt:lpstr>MouseListener Interface</vt:lpstr>
      <vt:lpstr>Desired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MouseListener Interface on AWT</dc:title>
  <dc:creator>32321_ABHISHEK_22_23</dc:creator>
  <cp:lastModifiedBy>32321_ABHISHEK_22_23</cp:lastModifiedBy>
  <cp:revision>4</cp:revision>
  <dcterms:created xsi:type="dcterms:W3CDTF">2023-05-14T15:20:45Z</dcterms:created>
  <dcterms:modified xsi:type="dcterms:W3CDTF">2023-05-16T06:32:12Z</dcterms:modified>
</cp:coreProperties>
</file>