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72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20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3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29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1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0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2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0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8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7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9A80-A99C-4775-8E2D-68E90C8F4B5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8F28E-72E5-4204-82CE-90597663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C4D-796F-2189-4FE1-57810FD32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Information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BCF9-170C-51E1-BCCF-BC6AA685B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C15F-95F5-2C40-2E0D-0D006C69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D557-BA6D-C151-1696-A62980AF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ActionListener : for button events</a:t>
            </a:r>
          </a:p>
          <a:p>
            <a:pPr marL="514350" indent="-514350">
              <a:buAutoNum type="arabicPeriod"/>
            </a:pPr>
            <a:r>
              <a:rPr lang="en-IN" dirty="0" err="1"/>
              <a:t>ItemListener</a:t>
            </a:r>
            <a:r>
              <a:rPr lang="en-IN" dirty="0"/>
              <a:t> : for choices events</a:t>
            </a:r>
          </a:p>
        </p:txBody>
      </p:sp>
    </p:spTree>
    <p:extLst>
      <p:ext uri="{BB962C8B-B14F-4D97-AF65-F5344CB8AC3E}">
        <p14:creationId xmlns:p14="http://schemas.microsoft.com/office/powerpoint/2010/main" val="22491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8F61-7097-5AB9-F217-263F2B1F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7E20F-DA98-9B77-196D-EBF7FDA15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49" y="1745867"/>
            <a:ext cx="3810330" cy="38103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0BA05-5366-535E-1605-A93A79680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75" y="1690688"/>
            <a:ext cx="456477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02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Student Information GUI</vt:lpstr>
      <vt:lpstr>Interfaces to be used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GUI</dc:title>
  <dc:creator>32321_ABHISHEK_22_23</dc:creator>
  <cp:lastModifiedBy>32321_ABHISHEK_22_23</cp:lastModifiedBy>
  <cp:revision>1</cp:revision>
  <dcterms:created xsi:type="dcterms:W3CDTF">2023-05-16T16:48:12Z</dcterms:created>
  <dcterms:modified xsi:type="dcterms:W3CDTF">2023-05-16T16:52:34Z</dcterms:modified>
</cp:coreProperties>
</file>