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0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03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88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78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4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0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3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0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60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2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5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4E87-5149-417E-B195-F90AE011EFE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E65443-FAAC-456C-8BA0-EBEBBE03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5042-21AA-EF1C-BF1D-F2A4658FC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JSP page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1D85-0079-6BEF-33E4-CC5F59DBD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8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9A4-D9FA-C064-2203-F01DD28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1FDC-10E8-1AE1-704C-E8BD26C5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: (Use JAVA Enterprise Edition)</a:t>
            </a:r>
          </a:p>
          <a:p>
            <a:pPr>
              <a:buAutoNum type="arabicPeriod"/>
            </a:pPr>
            <a:r>
              <a:rPr lang="en-US" dirty="0"/>
              <a:t>Go to file</a:t>
            </a:r>
          </a:p>
          <a:p>
            <a:pPr>
              <a:buAutoNum type="arabicPeriod"/>
            </a:pPr>
            <a:r>
              <a:rPr lang="en-US" dirty="0"/>
              <a:t>Click on New</a:t>
            </a:r>
          </a:p>
          <a:p>
            <a:pPr>
              <a:buAutoNum type="arabicPeriod"/>
            </a:pPr>
            <a:r>
              <a:rPr lang="en-US" dirty="0"/>
              <a:t>Click on Dynamic Web Project</a:t>
            </a:r>
          </a:p>
          <a:p>
            <a:pPr>
              <a:buAutoNum type="arabicPeriod"/>
            </a:pPr>
            <a:r>
              <a:rPr lang="en-US" dirty="0"/>
              <a:t>Give project name</a:t>
            </a:r>
          </a:p>
          <a:p>
            <a:pPr>
              <a:buAutoNum type="arabicPeriod"/>
            </a:pPr>
            <a:r>
              <a:rPr lang="en-US" dirty="0"/>
              <a:t>Click on generate web.xml deployment descriptor</a:t>
            </a:r>
          </a:p>
          <a:p>
            <a:pPr>
              <a:buAutoNum type="arabicPeriod"/>
            </a:pPr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6203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49AC-6599-7AB3-D3A7-9DAB264D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0019-A7D8-DF7F-EC81-9BBFD6DE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:</a:t>
            </a:r>
          </a:p>
          <a:p>
            <a:pPr>
              <a:buAutoNum type="arabicPeriod"/>
            </a:pPr>
            <a:r>
              <a:rPr lang="en-US" dirty="0"/>
              <a:t>Right click on the project</a:t>
            </a:r>
          </a:p>
          <a:p>
            <a:pPr>
              <a:buAutoNum type="arabicPeriod"/>
            </a:pPr>
            <a:r>
              <a:rPr lang="en-US" dirty="0"/>
              <a:t>Click on new</a:t>
            </a:r>
          </a:p>
          <a:p>
            <a:pPr>
              <a:buAutoNum type="arabicPeriod"/>
            </a:pPr>
            <a:r>
              <a:rPr lang="en-US" dirty="0"/>
              <a:t>Click on JSP file</a:t>
            </a:r>
          </a:p>
          <a:p>
            <a:pPr>
              <a:buAutoNum type="arabicPeriod"/>
            </a:pPr>
            <a:r>
              <a:rPr lang="en-US" dirty="0"/>
              <a:t>Give the name of the file with .</a:t>
            </a:r>
            <a:r>
              <a:rPr lang="en-US" dirty="0" err="1"/>
              <a:t>jsp</a:t>
            </a:r>
            <a:r>
              <a:rPr lang="en-US" dirty="0"/>
              <a:t> extension</a:t>
            </a:r>
          </a:p>
          <a:p>
            <a:pPr>
              <a:buAutoNum type="arabicPeriod"/>
            </a:pPr>
            <a:r>
              <a:rPr lang="en-US" dirty="0"/>
              <a:t>Click on JSP with html 5 markup language option</a:t>
            </a:r>
          </a:p>
          <a:p>
            <a:pPr>
              <a:buAutoNum type="arabicPeriod"/>
            </a:pPr>
            <a:r>
              <a:rPr lang="en-US" dirty="0"/>
              <a:t>Finish</a:t>
            </a:r>
          </a:p>
          <a:p>
            <a:pPr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60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27BE-1244-F54E-3E07-2AFED5C3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servlet api.jar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1533-D34A-7856-82B2-412588FF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:</a:t>
            </a:r>
          </a:p>
          <a:p>
            <a:pPr>
              <a:buAutoNum type="arabicPeriod"/>
            </a:pPr>
            <a:r>
              <a:rPr lang="en-US" dirty="0"/>
              <a:t>Right click on the project</a:t>
            </a:r>
          </a:p>
          <a:p>
            <a:pPr>
              <a:buAutoNum type="arabicPeriod"/>
            </a:pPr>
            <a:r>
              <a:rPr lang="en-US" dirty="0"/>
              <a:t>Click on build path</a:t>
            </a:r>
          </a:p>
          <a:p>
            <a:pPr>
              <a:buAutoNum type="arabicPeriod"/>
            </a:pPr>
            <a:r>
              <a:rPr lang="en-US" dirty="0"/>
              <a:t>Click on configure build path</a:t>
            </a:r>
          </a:p>
          <a:p>
            <a:pPr>
              <a:buAutoNum type="arabicPeriod"/>
            </a:pPr>
            <a:r>
              <a:rPr lang="en-US" dirty="0"/>
              <a:t>Go to libraries section</a:t>
            </a:r>
          </a:p>
          <a:p>
            <a:pPr>
              <a:buAutoNum type="arabicPeriod"/>
            </a:pPr>
            <a:r>
              <a:rPr lang="en-US" dirty="0"/>
              <a:t>Single right click on </a:t>
            </a:r>
            <a:r>
              <a:rPr lang="en-US" dirty="0" err="1"/>
              <a:t>classpath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Click on add external jars</a:t>
            </a:r>
          </a:p>
          <a:p>
            <a:pPr>
              <a:buAutoNum type="arabicPeriod"/>
            </a:pPr>
            <a:r>
              <a:rPr lang="en-US" dirty="0"/>
              <a:t>Add the servlet api.jar file</a:t>
            </a:r>
          </a:p>
          <a:p>
            <a:pPr>
              <a:buAutoNum type="arabicPeriod"/>
            </a:pPr>
            <a:r>
              <a:rPr lang="en-US" dirty="0"/>
              <a:t>Apply and close</a:t>
            </a:r>
          </a:p>
        </p:txBody>
      </p:sp>
    </p:spTree>
    <p:extLst>
      <p:ext uri="{BB962C8B-B14F-4D97-AF65-F5344CB8AC3E}">
        <p14:creationId xmlns:p14="http://schemas.microsoft.com/office/powerpoint/2010/main" val="9586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8605-B0F6-649F-9576-22101B47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</a:t>
            </a:r>
            <a:r>
              <a:rPr lang="en-US" dirty="0" err="1"/>
              <a:t>jsp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5EFF-1189-DE9F-A0BD-3A2CD2B2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:</a:t>
            </a:r>
          </a:p>
          <a:p>
            <a:pPr>
              <a:buAutoNum type="arabicPeriod"/>
            </a:pPr>
            <a:r>
              <a:rPr lang="en-US" dirty="0"/>
              <a:t>Right click</a:t>
            </a:r>
          </a:p>
          <a:p>
            <a:pPr>
              <a:buAutoNum type="arabicPeriod"/>
            </a:pPr>
            <a:r>
              <a:rPr lang="en-US" dirty="0"/>
              <a:t>Click on Run as</a:t>
            </a:r>
          </a:p>
          <a:p>
            <a:pPr>
              <a:buAutoNum type="arabicPeriod"/>
            </a:pPr>
            <a:r>
              <a:rPr lang="en-US" dirty="0"/>
              <a:t>Click on Run as Server</a:t>
            </a:r>
          </a:p>
          <a:p>
            <a:pPr>
              <a:buAutoNum type="arabicPeriod"/>
            </a:pPr>
            <a:r>
              <a:rPr lang="en-US" dirty="0"/>
              <a:t>Select Remove all</a:t>
            </a:r>
          </a:p>
          <a:p>
            <a:pPr>
              <a:buAutoNum type="arabicPeriod"/>
            </a:pPr>
            <a:r>
              <a:rPr lang="en-US"/>
              <a:t>Finish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96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138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JSP page</vt:lpstr>
      <vt:lpstr>Creating the project</vt:lpstr>
      <vt:lpstr>PowerPoint Presentation</vt:lpstr>
      <vt:lpstr>Adding the servlet api.jar file</vt:lpstr>
      <vt:lpstr>Running the jsp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page</dc:title>
  <dc:creator>32321_ABHISHEK_22_23</dc:creator>
  <cp:lastModifiedBy>32321_ABHISHEK_22_23</cp:lastModifiedBy>
  <cp:revision>1</cp:revision>
  <dcterms:created xsi:type="dcterms:W3CDTF">2023-05-18T19:20:15Z</dcterms:created>
  <dcterms:modified xsi:type="dcterms:W3CDTF">2023-05-18T19:48:29Z</dcterms:modified>
</cp:coreProperties>
</file>