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2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740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4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37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7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7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8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9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3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8A15-15CA-44A6-AAD0-B59BF562FE6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F501CB-EBE5-49A3-9452-F463C7AE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6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63B7-5561-2A41-71B6-80D253F8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r>
              <a:rPr lang="en-US" dirty="0"/>
              <a:t> class and its factory methods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FDD34-E93D-B547-45C2-BE6E2B744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59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0E62-23C3-DE9A-0C95-9929D31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6011E3-C603-571D-2CB4-504E1F4DE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232889"/>
            <a:ext cx="9685866" cy="350865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5.static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getLoopbackAddress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method returns the loopback address, which is the IP address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127.0.0.1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::1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Returns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 representing the loopback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374151"/>
                </a:solidFill>
                <a:latin typeface="Söhne"/>
              </a:rPr>
              <a:t>6.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getLocalHost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() throws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UnknownHostException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method retrieves the IP address of the local host.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Returns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 representing the IP address of the local host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6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423-508D-9AAA-F110-7D2387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BF78-03F9-2C00-6F3E-7863E268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Public String </a:t>
            </a:r>
            <a:r>
              <a:rPr lang="en-US" dirty="0" err="1"/>
              <a:t>getHostName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It returns the host name of the IP address</a:t>
            </a:r>
          </a:p>
          <a:p>
            <a:pPr marL="0" indent="0">
              <a:buNone/>
            </a:pPr>
            <a:r>
              <a:rPr lang="en-US" dirty="0"/>
              <a:t>2. Public String </a:t>
            </a:r>
            <a:r>
              <a:rPr lang="en-US" dirty="0" err="1"/>
              <a:t>getHostAddress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It returns the IP address in String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2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BACF-3A87-223D-6EF7-12622465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java.net 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C2F9-C72D-485E-C8EC-2097C8D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dirty="0" err="1"/>
              <a:t>InetAddress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URL</a:t>
            </a:r>
          </a:p>
          <a:p>
            <a:pPr>
              <a:buAutoNum type="arabicPeriod"/>
            </a:pPr>
            <a:r>
              <a:rPr lang="en-US" dirty="0" err="1"/>
              <a:t>URLConnection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URLClassLoader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Socket</a:t>
            </a:r>
          </a:p>
          <a:p>
            <a:pPr>
              <a:buAutoNum type="arabicPeriod"/>
            </a:pPr>
            <a:r>
              <a:rPr lang="en-US" dirty="0" err="1"/>
              <a:t>ServerSocket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SocketAddress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SocketPermission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DatagramPacket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DatagramSocket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17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A408-5FB5-6F6C-CFA9-1B56D4FF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in java.net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E4D0-F18D-B958-4521-867616FF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err="1"/>
              <a:t>SocketException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ProtocolException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ConnectException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UnknownHostException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24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34B8-990E-8DAC-8ED6-9B9A5B42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85B2-A9A6-082B-C9EF-769CF38B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0125"/>
            <a:ext cx="9475659" cy="4391238"/>
          </a:xfrm>
        </p:spPr>
        <p:txBody>
          <a:bodyPr>
            <a:normAutofit/>
          </a:bodyPr>
          <a:lstStyle/>
          <a:p>
            <a:r>
              <a:rPr lang="en-US" dirty="0" err="1"/>
              <a:t>InetAddress</a:t>
            </a:r>
            <a:r>
              <a:rPr lang="en-US" dirty="0"/>
              <a:t> class represents an IP Address</a:t>
            </a:r>
          </a:p>
          <a:p>
            <a:r>
              <a:rPr lang="en-US" dirty="0"/>
              <a:t>The </a:t>
            </a:r>
            <a:r>
              <a:rPr lang="en-US" dirty="0" err="1"/>
              <a:t>java.net.InetAddress</a:t>
            </a:r>
            <a:r>
              <a:rPr lang="en-US" dirty="0"/>
              <a:t> class provides methods to get the IP of any hostname</a:t>
            </a:r>
          </a:p>
          <a:p>
            <a:r>
              <a:rPr lang="en-US" dirty="0"/>
              <a:t>IP address is represented by 32 bit or 128 bit number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rebuchet MS" panose="020B0603020202020204" pitchFamily="34" charset="0"/>
              </a:rPr>
              <a:t>In IPv4 (Internet Protocol version 4), which is the most widely used version, an IP address is indeed represented by a 32-bit number. The 32 bits are typically divided into four octets, each containing 8 bits, and they are commonly written in dotted-decimal notation (e.g., 192.168.0.1).</a:t>
            </a:r>
          </a:p>
          <a:p>
            <a:r>
              <a:rPr lang="en-US" dirty="0"/>
              <a:t>In IPv6 (Internet Protocol version 6), which is the newer version designed to address the limitations of IPv4, an IP address is represented by a 128-bit number. The 128 bits are typically divided into eight groups of four hexadecimal digits, separated by colons (e.g. 2001:0db8:85a3:0000:0000:8a2e:0370:7334).</a:t>
            </a:r>
          </a:p>
          <a:p>
            <a:r>
              <a:rPr lang="en-US" dirty="0"/>
              <a:t>So, to summarize, an IP address is represented by either a 32-bit number in IPv4 or a 128-bit number in IPv6.</a:t>
            </a:r>
          </a:p>
        </p:txBody>
      </p:sp>
    </p:spTree>
    <p:extLst>
      <p:ext uri="{BB962C8B-B14F-4D97-AF65-F5344CB8AC3E}">
        <p14:creationId xmlns:p14="http://schemas.microsoft.com/office/powerpoint/2010/main" val="424502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6C50-2F20-F8FD-BF9E-89D68824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addresses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98BCF7-3D68-6071-761A-185953401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59113"/>
            <a:ext cx="880299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Unicast Address: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Unicast addressing is a one-to-one communication method in which a packet is sent from a source device to a specific destination device.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 unicast addressing, a packet is addressed to a unique destination IP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When a device receives a unicast packet, it knows that the packet is intended for itself.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Unicast addresses are used for direct communication between two devices in a network.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Example: When you send an email to a specific email address, it is a unicast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D518-CDB6-76B4-72B9-BFD202D5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B66C-1ABC-48C2-9607-5D741E5F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Multicast Address: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Multicast addressing is a one-to-many communication method in which a packet is sent from a source device to a group of destination devices.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 multicast addressing, a packet is addressed to a special group IP address rather than a specific individual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Devices that are interested in receiving packets from a multicast group join the group by subscribing to the multicast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When a device sends a packet to a multicast group, the network infrastructure replicates and delivers the packet to all devices that have joined the group.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Multicast addresses are used for efficient distribution of data or content to multiple recipients simultaneously.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Example: Broadcasting a live video stream to multiple viewers over the internet using multicast addresses.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71A9-3BEB-B6A0-66FE-2084557A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93A0-4F83-C64C-2B47-F07AA080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InetAddress</a:t>
            </a:r>
            <a:r>
              <a:rPr lang="en-US" dirty="0"/>
              <a:t> class is used to encapsulate both the numerical IP address and the domain name for that address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InetAddress</a:t>
            </a:r>
            <a:r>
              <a:rPr lang="en-US" dirty="0"/>
              <a:t> class has no visible constructors</a:t>
            </a:r>
          </a:p>
          <a:p>
            <a:pPr marL="0" indent="0">
              <a:buNone/>
            </a:pPr>
            <a:r>
              <a:rPr lang="en-US" dirty="0"/>
              <a:t>Factory methods are called by class names and not by object names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53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BA3C-9D28-5D76-93AE-756D4A08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F26A-B9DF-F3EE-559D-DD17B2D1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520"/>
            <a:ext cx="1053720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getByAddress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(byte[]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addr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) throws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UnknownHostException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method creates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instance from the raw byte representation of an IP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takes a byte array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addr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as input, where each element of the array represents a byte of the IP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Returns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 representing the IP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getByAddress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(String host, byte[]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addr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) throws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UnknownHostException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method creates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instance from the raw byte representation of an IP address and the hostname.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takes a string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representing the hostname (can be empty or null) and a byte array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addr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representing the IP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Returns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 representing the IP address with the associated hostname.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658B7-6AD6-9C1D-B35A-A8346785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0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6014-D65C-DADA-ABF2-01B97FFB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10ACE7-A369-22B5-5085-445479441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209" y="1695947"/>
            <a:ext cx="10354822" cy="323165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3.static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getByName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(String host) throws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UnknownHostException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method creates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instance by performing a DNS lookup on the given hostname.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takes a string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representing the hostname.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Returns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 representing the IP address associated with the hostname.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4.static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[]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getAllByName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(String host) throws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UnknownHostException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method retrieves all the IP addresses associated with the given hostname.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takes a string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representing the hostname.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Returns an array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InetAddress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objects representing all the IP addresses associated with the hostname.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39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800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Söhne</vt:lpstr>
      <vt:lpstr>Söhne Mono</vt:lpstr>
      <vt:lpstr>Trebuchet MS</vt:lpstr>
      <vt:lpstr>Wingdings 3</vt:lpstr>
      <vt:lpstr>Facet</vt:lpstr>
      <vt:lpstr>InetAddress class and its factory methods</vt:lpstr>
      <vt:lpstr>Classes in java.net package</vt:lpstr>
      <vt:lpstr>Exception in java.net</vt:lpstr>
      <vt:lpstr>InetAddress</vt:lpstr>
      <vt:lpstr>Types of addresses</vt:lpstr>
      <vt:lpstr> </vt:lpstr>
      <vt:lpstr>PowerPoint Presentation</vt:lpstr>
      <vt:lpstr>Factory Methods</vt:lpstr>
      <vt:lpstr> </vt:lpstr>
      <vt:lpstr> </vt:lpstr>
      <vt:lpstr>Normal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InetAddress class and its factory methods</dc:title>
  <dc:creator>32321_ABHISHEK_22_23</dc:creator>
  <cp:lastModifiedBy>32321_ABHISHEK_22_23</cp:lastModifiedBy>
  <cp:revision>1</cp:revision>
  <dcterms:created xsi:type="dcterms:W3CDTF">2023-05-18T18:18:46Z</dcterms:created>
  <dcterms:modified xsi:type="dcterms:W3CDTF">2023-05-18T19:19:18Z</dcterms:modified>
</cp:coreProperties>
</file>