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gwrTbyiIRtSvOsRAfPUml2pn6X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f5b2f75f3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ff5b2f75f3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ff5b2f75f3_0_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f5b2f75f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ff5b2f75f3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ff5b2f75f3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f5b2f75f3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ff5b2f75f3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gff5b2f75f3_0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f5b2f75f3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ff5b2f75f3_0_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ff5b2f75f3_0_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f5b2f75f3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ff5b2f75f3_0_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ff5b2f75f3_0_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phic Single Line Title">
  <p:cSld name="Blue Graphic Single Line Title">
    <p:spTree>
      <p:nvGrpSpPr>
        <p:cNvPr id="15" name="Shape 15"/>
        <p:cNvGrpSpPr/>
        <p:nvPr/>
      </p:nvGrpSpPr>
      <p:grpSpPr>
        <a:xfrm>
          <a:off x="0" y="0"/>
          <a:ext cx="0" cy="0"/>
          <a:chOff x="0" y="0"/>
          <a:chExt cx="0" cy="0"/>
        </a:xfrm>
      </p:grpSpPr>
      <p:pic>
        <p:nvPicPr>
          <p:cNvPr descr="A picture containing animal&#10;&#10;Description automatically generated" id="16" name="Google Shape;16;p49"/>
          <p:cNvPicPr preferRelativeResize="0"/>
          <p:nvPr/>
        </p:nvPicPr>
        <p:blipFill rotWithShape="1">
          <a:blip r:embed="rId2">
            <a:alphaModFix/>
          </a:blip>
          <a:srcRect b="0" l="0" r="0" t="0"/>
          <a:stretch/>
        </p:blipFill>
        <p:spPr>
          <a:xfrm>
            <a:off x="0" y="-1396"/>
            <a:ext cx="9144000" cy="5146293"/>
          </a:xfrm>
          <a:prstGeom prst="rect">
            <a:avLst/>
          </a:prstGeom>
          <a:noFill/>
          <a:ln>
            <a:noFill/>
          </a:ln>
        </p:spPr>
      </p:pic>
      <p:sp>
        <p:nvSpPr>
          <p:cNvPr id="17" name="Google Shape;17;p49"/>
          <p:cNvSpPr/>
          <p:nvPr/>
        </p:nvSpPr>
        <p:spPr>
          <a:xfrm>
            <a:off x="0" y="0"/>
            <a:ext cx="9144000" cy="5143500"/>
          </a:xfrm>
          <a:prstGeom prst="rect">
            <a:avLst/>
          </a:prstGeom>
          <a:gradFill>
            <a:gsLst>
              <a:gs pos="0">
                <a:srgbClr val="2C67FF">
                  <a:alpha val="0"/>
                </a:srgbClr>
              </a:gs>
              <a:gs pos="25000">
                <a:srgbClr val="2C67FF">
                  <a:alpha val="0"/>
                </a:srgbClr>
              </a:gs>
              <a:gs pos="58999">
                <a:srgbClr val="000063">
                  <a:alpha val="95294"/>
                </a:srgbClr>
              </a:gs>
              <a:gs pos="100000">
                <a:srgbClr val="000063">
                  <a:alpha val="95294"/>
                </a:srgbClr>
              </a:gs>
            </a:gsLst>
            <a:lin ang="135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8" name="Google Shape;18;p49"/>
          <p:cNvPicPr preferRelativeResize="0"/>
          <p:nvPr/>
        </p:nvPicPr>
        <p:blipFill rotWithShape="1">
          <a:blip r:embed="rId3">
            <a:alphaModFix/>
          </a:blip>
          <a:srcRect b="0" l="0" r="0" t="0"/>
          <a:stretch/>
        </p:blipFill>
        <p:spPr>
          <a:xfrm>
            <a:off x="444119" y="382876"/>
            <a:ext cx="2624563" cy="558418"/>
          </a:xfrm>
          <a:prstGeom prst="rect">
            <a:avLst/>
          </a:prstGeom>
          <a:noFill/>
          <a:ln>
            <a:noFill/>
          </a:ln>
        </p:spPr>
      </p:pic>
      <p:sp>
        <p:nvSpPr>
          <p:cNvPr id="19" name="Google Shape;19;p49"/>
          <p:cNvSpPr txBox="1"/>
          <p:nvPr>
            <p:ph type="ctrTitle"/>
          </p:nvPr>
        </p:nvSpPr>
        <p:spPr>
          <a:xfrm>
            <a:off x="414163" y="1838266"/>
            <a:ext cx="8348837" cy="5539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 name="Google Shape;20;p49"/>
          <p:cNvCxnSpPr/>
          <p:nvPr/>
        </p:nvCxnSpPr>
        <p:spPr>
          <a:xfrm rot="10800000">
            <a:off x="392897" y="3087443"/>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21" name="Google Shape;21;p49"/>
          <p:cNvSpPr txBox="1"/>
          <p:nvPr>
            <p:ph idx="1" type="body"/>
          </p:nvPr>
        </p:nvSpPr>
        <p:spPr>
          <a:xfrm>
            <a:off x="414163" y="2452017"/>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22" name="Google Shape;22;p49"/>
          <p:cNvSpPr txBox="1"/>
          <p:nvPr>
            <p:ph idx="2" type="body"/>
          </p:nvPr>
        </p:nvSpPr>
        <p:spPr>
          <a:xfrm>
            <a:off x="414163" y="3206949"/>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23" name="Google Shape;23;p49"/>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lt2"/>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over + Client Logo_Double Line" showMasterSp="0">
  <p:cSld name="White Cover + Client Logo_Double Line">
    <p:spTree>
      <p:nvGrpSpPr>
        <p:cNvPr id="85" name="Shape 85"/>
        <p:cNvGrpSpPr/>
        <p:nvPr/>
      </p:nvGrpSpPr>
      <p:grpSpPr>
        <a:xfrm>
          <a:off x="0" y="0"/>
          <a:ext cx="0" cy="0"/>
          <a:chOff x="0" y="0"/>
          <a:chExt cx="0" cy="0"/>
        </a:xfrm>
      </p:grpSpPr>
      <p:cxnSp>
        <p:nvCxnSpPr>
          <p:cNvPr id="86" name="Google Shape;86;p62"/>
          <p:cNvCxnSpPr/>
          <p:nvPr/>
        </p:nvCxnSpPr>
        <p:spPr>
          <a:xfrm rot="10800000">
            <a:off x="3111568" y="572797"/>
            <a:ext cx="0" cy="649228"/>
          </a:xfrm>
          <a:prstGeom prst="straightConnector1">
            <a:avLst/>
          </a:prstGeom>
          <a:noFill/>
          <a:ln cap="rnd" cmpd="sng" w="19050">
            <a:solidFill>
              <a:schemeClr val="lt2"/>
            </a:solidFill>
            <a:prstDash val="dot"/>
            <a:round/>
            <a:headEnd len="sm" w="sm" type="none"/>
            <a:tailEnd len="sm" w="sm" type="none"/>
          </a:ln>
        </p:spPr>
      </p:cxnSp>
      <p:pic>
        <p:nvPicPr>
          <p:cNvPr descr="A close up of a sign&#10;&#10;Description automatically generated" id="87" name="Google Shape;87;p62"/>
          <p:cNvPicPr preferRelativeResize="0"/>
          <p:nvPr/>
        </p:nvPicPr>
        <p:blipFill rotWithShape="1">
          <a:blip r:embed="rId2">
            <a:alphaModFix/>
          </a:blip>
          <a:srcRect b="0" l="0" r="0" t="0"/>
          <a:stretch/>
        </p:blipFill>
        <p:spPr>
          <a:xfrm>
            <a:off x="131956" y="79601"/>
            <a:ext cx="3237409" cy="1171967"/>
          </a:xfrm>
          <a:prstGeom prst="rect">
            <a:avLst/>
          </a:prstGeom>
          <a:noFill/>
          <a:ln>
            <a:noFill/>
          </a:ln>
        </p:spPr>
      </p:pic>
      <p:sp>
        <p:nvSpPr>
          <p:cNvPr id="88" name="Google Shape;88;p62"/>
          <p:cNvSpPr/>
          <p:nvPr>
            <p:ph idx="2" type="pic"/>
          </p:nvPr>
        </p:nvSpPr>
        <p:spPr>
          <a:xfrm>
            <a:off x="3514013" y="306715"/>
            <a:ext cx="2777457" cy="614363"/>
          </a:xfrm>
          <a:prstGeom prst="rect">
            <a:avLst/>
          </a:prstGeom>
          <a:noFill/>
          <a:ln>
            <a:noFill/>
          </a:ln>
        </p:spPr>
      </p:sp>
      <p:sp>
        <p:nvSpPr>
          <p:cNvPr id="89" name="Google Shape;89;p62"/>
          <p:cNvSpPr txBox="1"/>
          <p:nvPr>
            <p:ph type="ctrTitle"/>
          </p:nvPr>
        </p:nvSpPr>
        <p:spPr>
          <a:xfrm>
            <a:off x="414163" y="1561267"/>
            <a:ext cx="8348837" cy="1107996"/>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accent2"/>
              </a:buClr>
              <a:buSzPts val="4000"/>
              <a:buFont typeface="Arial"/>
              <a:buNone/>
              <a:defRPr b="1" i="0" sz="40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0" name="Google Shape;90;p62"/>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91" name="Google Shape;91;p62"/>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accent2"/>
              </a:buClr>
              <a:buSzPts val="2000"/>
              <a:buFont typeface="Arial"/>
              <a:buNone/>
              <a:defRPr sz="2000">
                <a:solidFill>
                  <a:schemeClr val="accent2"/>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92" name="Google Shape;92;p62"/>
          <p:cNvSpPr txBox="1"/>
          <p:nvPr>
            <p:ph idx="3"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93" name="Google Shape;93;p62"/>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Layout_White Background">
  <p:cSld name="Main Layout_White Background">
    <p:spTree>
      <p:nvGrpSpPr>
        <p:cNvPr id="94" name="Shape 94"/>
        <p:cNvGrpSpPr/>
        <p:nvPr/>
      </p:nvGrpSpPr>
      <p:grpSpPr>
        <a:xfrm>
          <a:off x="0" y="0"/>
          <a:ext cx="0" cy="0"/>
          <a:chOff x="0" y="0"/>
          <a:chExt cx="0" cy="0"/>
        </a:xfrm>
      </p:grpSpPr>
      <p:sp>
        <p:nvSpPr>
          <p:cNvPr id="95" name="Google Shape;95;p52"/>
          <p:cNvSpPr txBox="1"/>
          <p:nvPr>
            <p:ph type="title"/>
          </p:nvPr>
        </p:nvSpPr>
        <p:spPr>
          <a:xfrm>
            <a:off x="384048" y="274321"/>
            <a:ext cx="8417052" cy="6210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2"/>
          <p:cNvSpPr txBox="1"/>
          <p:nvPr>
            <p:ph idx="1" type="body"/>
          </p:nvPr>
        </p:nvSpPr>
        <p:spPr>
          <a:xfrm>
            <a:off x="381000" y="1162050"/>
            <a:ext cx="8417052" cy="3311525"/>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97" name="Google Shape;97;p52"/>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
        <p:nvSpPr>
          <p:cNvPr id="98" name="Google Shape;98;p52"/>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Layout">
  <p:cSld name="2 Column Layout">
    <p:spTree>
      <p:nvGrpSpPr>
        <p:cNvPr id="99" name="Shape 99"/>
        <p:cNvGrpSpPr/>
        <p:nvPr/>
      </p:nvGrpSpPr>
      <p:grpSpPr>
        <a:xfrm>
          <a:off x="0" y="0"/>
          <a:ext cx="0" cy="0"/>
          <a:chOff x="0" y="0"/>
          <a:chExt cx="0" cy="0"/>
        </a:xfrm>
      </p:grpSpPr>
      <p:sp>
        <p:nvSpPr>
          <p:cNvPr id="100" name="Google Shape;100;p51"/>
          <p:cNvSpPr txBox="1"/>
          <p:nvPr>
            <p:ph type="title"/>
          </p:nvPr>
        </p:nvSpPr>
        <p:spPr>
          <a:xfrm>
            <a:off x="384048" y="274321"/>
            <a:ext cx="8417052" cy="6210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51"/>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
        <p:nvSpPr>
          <p:cNvPr id="102" name="Google Shape;102;p51"/>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03" name="Google Shape;103;p51"/>
          <p:cNvSpPr txBox="1"/>
          <p:nvPr>
            <p:ph idx="1" type="body"/>
          </p:nvPr>
        </p:nvSpPr>
        <p:spPr>
          <a:xfrm>
            <a:off x="384048" y="1162050"/>
            <a:ext cx="4030790"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sz="1800">
                <a:solidFill>
                  <a:srgbClr val="3F3F3F"/>
                </a:solidFill>
                <a:latin typeface="Arial"/>
                <a:ea typeface="Arial"/>
                <a:cs typeface="Arial"/>
                <a:sym typeface="Arial"/>
              </a:defRPr>
            </a:lvl1pPr>
            <a:lvl2pPr indent="-339725" lvl="1" marL="914400" algn="l">
              <a:lnSpc>
                <a:spcPct val="100000"/>
              </a:lnSpc>
              <a:spcBef>
                <a:spcPts val="600"/>
              </a:spcBef>
              <a:spcAft>
                <a:spcPts val="0"/>
              </a:spcAft>
              <a:buClr>
                <a:srgbClr val="3F3F3F"/>
              </a:buClr>
              <a:buSzPts val="1750"/>
              <a:buChar char="•"/>
              <a:defRPr>
                <a:solidFill>
                  <a:srgbClr val="3F3F3F"/>
                </a:solidFill>
                <a:latin typeface="Arial"/>
                <a:ea typeface="Arial"/>
                <a:cs typeface="Arial"/>
                <a:sym typeface="Arial"/>
              </a:defRPr>
            </a:lvl2pPr>
            <a:lvl3pPr indent="-304800" lvl="2" marL="1371600" algn="l">
              <a:lnSpc>
                <a:spcPct val="100000"/>
              </a:lnSpc>
              <a:spcBef>
                <a:spcPts val="400"/>
              </a:spcBef>
              <a:spcAft>
                <a:spcPts val="0"/>
              </a:spcAft>
              <a:buClr>
                <a:srgbClr val="3F3F3F"/>
              </a:buClr>
              <a:buSzPts val="1200"/>
              <a:buChar char="–"/>
              <a:defRPr>
                <a:solidFill>
                  <a:srgbClr val="3F3F3F"/>
                </a:solidFill>
                <a:latin typeface="Arial"/>
                <a:ea typeface="Arial"/>
                <a:cs typeface="Arial"/>
                <a:sym typeface="Arial"/>
              </a:defRPr>
            </a:lvl3pPr>
            <a:lvl4pPr indent="-295275" lvl="3" marL="1828800" algn="l">
              <a:lnSpc>
                <a:spcPct val="100000"/>
              </a:lnSpc>
              <a:spcBef>
                <a:spcPts val="400"/>
              </a:spcBef>
              <a:spcAft>
                <a:spcPts val="0"/>
              </a:spcAft>
              <a:buClr>
                <a:srgbClr val="3F3F3F"/>
              </a:buClr>
              <a:buSzPts val="1050"/>
              <a:buChar char="•"/>
              <a:defRPr>
                <a:solidFill>
                  <a:srgbClr val="3F3F3F"/>
                </a:solidFill>
                <a:latin typeface="Arial"/>
                <a:ea typeface="Arial"/>
                <a:cs typeface="Arial"/>
                <a:sym typeface="Arial"/>
              </a:defRPr>
            </a:lvl4pPr>
            <a:lvl5pPr indent="-285750" lvl="4" marL="2286000" algn="l">
              <a:lnSpc>
                <a:spcPct val="100000"/>
              </a:lnSpc>
              <a:spcBef>
                <a:spcPts val="400"/>
              </a:spcBef>
              <a:spcAft>
                <a:spcPts val="0"/>
              </a:spcAft>
              <a:buClr>
                <a:srgbClr val="3F3F3F"/>
              </a:buClr>
              <a:buSzPts val="900"/>
              <a:buChar char="–"/>
              <a:defRPr>
                <a:solidFill>
                  <a:srgbClr val="3F3F3F"/>
                </a:solidFill>
                <a:latin typeface="Arial"/>
                <a:ea typeface="Arial"/>
                <a:cs typeface="Arial"/>
                <a:sym typeface="Arial"/>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04" name="Google Shape;104;p51"/>
          <p:cNvSpPr txBox="1"/>
          <p:nvPr>
            <p:ph idx="2" type="body"/>
          </p:nvPr>
        </p:nvSpPr>
        <p:spPr>
          <a:xfrm>
            <a:off x="4733286" y="1162050"/>
            <a:ext cx="4030790"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sz="1800">
                <a:solidFill>
                  <a:srgbClr val="3F3F3F"/>
                </a:solidFill>
                <a:latin typeface="Arial"/>
                <a:ea typeface="Arial"/>
                <a:cs typeface="Arial"/>
                <a:sym typeface="Arial"/>
              </a:defRPr>
            </a:lvl1pPr>
            <a:lvl2pPr indent="-339725" lvl="1" marL="914400" algn="l">
              <a:lnSpc>
                <a:spcPct val="100000"/>
              </a:lnSpc>
              <a:spcBef>
                <a:spcPts val="600"/>
              </a:spcBef>
              <a:spcAft>
                <a:spcPts val="0"/>
              </a:spcAft>
              <a:buClr>
                <a:srgbClr val="3F3F3F"/>
              </a:buClr>
              <a:buSzPts val="1750"/>
              <a:buChar char="•"/>
              <a:defRPr>
                <a:solidFill>
                  <a:srgbClr val="3F3F3F"/>
                </a:solidFill>
                <a:latin typeface="Arial"/>
                <a:ea typeface="Arial"/>
                <a:cs typeface="Arial"/>
                <a:sym typeface="Arial"/>
              </a:defRPr>
            </a:lvl2pPr>
            <a:lvl3pPr indent="-304800" lvl="2" marL="1371600" algn="l">
              <a:lnSpc>
                <a:spcPct val="100000"/>
              </a:lnSpc>
              <a:spcBef>
                <a:spcPts val="400"/>
              </a:spcBef>
              <a:spcAft>
                <a:spcPts val="0"/>
              </a:spcAft>
              <a:buClr>
                <a:srgbClr val="3F3F3F"/>
              </a:buClr>
              <a:buSzPts val="1200"/>
              <a:buChar char="–"/>
              <a:defRPr>
                <a:solidFill>
                  <a:srgbClr val="3F3F3F"/>
                </a:solidFill>
                <a:latin typeface="Arial"/>
                <a:ea typeface="Arial"/>
                <a:cs typeface="Arial"/>
                <a:sym typeface="Arial"/>
              </a:defRPr>
            </a:lvl3pPr>
            <a:lvl4pPr indent="-295275" lvl="3" marL="1828800" algn="l">
              <a:lnSpc>
                <a:spcPct val="100000"/>
              </a:lnSpc>
              <a:spcBef>
                <a:spcPts val="400"/>
              </a:spcBef>
              <a:spcAft>
                <a:spcPts val="0"/>
              </a:spcAft>
              <a:buClr>
                <a:srgbClr val="3F3F3F"/>
              </a:buClr>
              <a:buSzPts val="1050"/>
              <a:buChar char="•"/>
              <a:defRPr>
                <a:solidFill>
                  <a:srgbClr val="3F3F3F"/>
                </a:solidFill>
                <a:latin typeface="Arial"/>
                <a:ea typeface="Arial"/>
                <a:cs typeface="Arial"/>
                <a:sym typeface="Arial"/>
              </a:defRPr>
            </a:lvl4pPr>
            <a:lvl5pPr indent="-285750" lvl="4" marL="2286000" algn="l">
              <a:lnSpc>
                <a:spcPct val="100000"/>
              </a:lnSpc>
              <a:spcBef>
                <a:spcPts val="400"/>
              </a:spcBef>
              <a:spcAft>
                <a:spcPts val="0"/>
              </a:spcAft>
              <a:buClr>
                <a:srgbClr val="3F3F3F"/>
              </a:buClr>
              <a:buSzPts val="900"/>
              <a:buChar char="–"/>
              <a:defRPr>
                <a:solidFill>
                  <a:srgbClr val="3F3F3F"/>
                </a:solidFill>
                <a:latin typeface="Arial"/>
                <a:ea typeface="Arial"/>
                <a:cs typeface="Arial"/>
                <a:sym typeface="Arial"/>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showMasterSp="0">
  <p:cSld name="1_Thank You">
    <p:bg>
      <p:bgPr>
        <a:gradFill>
          <a:gsLst>
            <a:gs pos="0">
              <a:schemeClr val="accent3"/>
            </a:gs>
            <a:gs pos="65000">
              <a:schemeClr val="accent1"/>
            </a:gs>
            <a:gs pos="100000">
              <a:schemeClr val="accent1"/>
            </a:gs>
          </a:gsLst>
          <a:lin ang="13500000" scaled="0"/>
        </a:gradFill>
      </p:bgPr>
    </p:bg>
    <p:spTree>
      <p:nvGrpSpPr>
        <p:cNvPr id="105" name="Shape 105"/>
        <p:cNvGrpSpPr/>
        <p:nvPr/>
      </p:nvGrpSpPr>
      <p:grpSpPr>
        <a:xfrm>
          <a:off x="0" y="0"/>
          <a:ext cx="0" cy="0"/>
          <a:chOff x="0" y="0"/>
          <a:chExt cx="0" cy="0"/>
        </a:xfrm>
      </p:grpSpPr>
      <p:pic>
        <p:nvPicPr>
          <p:cNvPr id="106" name="Google Shape;106;p69"/>
          <p:cNvPicPr preferRelativeResize="0"/>
          <p:nvPr/>
        </p:nvPicPr>
        <p:blipFill rotWithShape="1">
          <a:blip r:embed="rId2">
            <a:alphaModFix/>
          </a:blip>
          <a:srcRect b="0" l="0" r="0" t="0"/>
          <a:stretch/>
        </p:blipFill>
        <p:spPr>
          <a:xfrm>
            <a:off x="4510377" y="4353665"/>
            <a:ext cx="2024449" cy="430734"/>
          </a:xfrm>
          <a:prstGeom prst="rect">
            <a:avLst/>
          </a:prstGeom>
          <a:noFill/>
          <a:ln>
            <a:noFill/>
          </a:ln>
        </p:spPr>
      </p:pic>
      <p:sp>
        <p:nvSpPr>
          <p:cNvPr id="107" name="Google Shape;107;p69"/>
          <p:cNvSpPr txBox="1"/>
          <p:nvPr>
            <p:ph idx="1" type="body"/>
          </p:nvPr>
        </p:nvSpPr>
        <p:spPr>
          <a:xfrm>
            <a:off x="391633" y="2704549"/>
            <a:ext cx="8207508" cy="369332"/>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lt2"/>
              </a:buClr>
              <a:buSzPts val="2400"/>
              <a:buNone/>
              <a:defRPr b="0" sz="2400">
                <a:solidFill>
                  <a:schemeClr val="lt2"/>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08" name="Google Shape;108;p69"/>
          <p:cNvSpPr txBox="1"/>
          <p:nvPr>
            <p:ph idx="2" type="body"/>
          </p:nvPr>
        </p:nvSpPr>
        <p:spPr>
          <a:xfrm>
            <a:off x="391633" y="3147679"/>
            <a:ext cx="8207508" cy="27699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4"/>
              </a:buClr>
              <a:buSzPts val="1800"/>
              <a:buNone/>
              <a:defRPr b="0" sz="18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09" name="Google Shape;109;p69"/>
          <p:cNvSpPr txBox="1"/>
          <p:nvPr>
            <p:ph type="ctrTitle"/>
          </p:nvPr>
        </p:nvSpPr>
        <p:spPr>
          <a:xfrm>
            <a:off x="391633" y="1665888"/>
            <a:ext cx="4069701" cy="830997"/>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6000"/>
              <a:buFont typeface="Arial"/>
              <a:buNone/>
              <a:defRPr b="0" i="0" sz="60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10" name="Google Shape;110;p69"/>
          <p:cNvCxnSpPr/>
          <p:nvPr/>
        </p:nvCxnSpPr>
        <p:spPr>
          <a:xfrm>
            <a:off x="391633" y="2543316"/>
            <a:ext cx="6720840" cy="0"/>
          </a:xfrm>
          <a:prstGeom prst="straightConnector1">
            <a:avLst/>
          </a:prstGeom>
          <a:noFill/>
          <a:ln cap="flat" cmpd="sng" w="9525">
            <a:solidFill>
              <a:srgbClr val="2D66FF"/>
            </a:solidFill>
            <a:prstDash val="solid"/>
            <a:miter lim="800000"/>
            <a:headEnd len="sm" w="sm" type="none"/>
            <a:tailEnd len="sm" w="sm" type="none"/>
          </a:ln>
        </p:spPr>
      </p:cxnSp>
      <p:sp>
        <p:nvSpPr>
          <p:cNvPr id="111" name="Google Shape;111;p69"/>
          <p:cNvSpPr/>
          <p:nvPr>
            <p:ph idx="3" type="pic"/>
          </p:nvPr>
        </p:nvSpPr>
        <p:spPr>
          <a:xfrm>
            <a:off x="6950877" y="4212509"/>
            <a:ext cx="1812123" cy="614672"/>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1">
  <p:cSld name="Divider Slide 1">
    <p:spTree>
      <p:nvGrpSpPr>
        <p:cNvPr id="112" name="Shape 112"/>
        <p:cNvGrpSpPr/>
        <p:nvPr/>
      </p:nvGrpSpPr>
      <p:grpSpPr>
        <a:xfrm>
          <a:off x="0" y="0"/>
          <a:ext cx="0" cy="0"/>
          <a:chOff x="0" y="0"/>
          <a:chExt cx="0" cy="0"/>
        </a:xfrm>
      </p:grpSpPr>
      <p:pic>
        <p:nvPicPr>
          <p:cNvPr id="113" name="Google Shape;113;p50"/>
          <p:cNvPicPr preferRelativeResize="0"/>
          <p:nvPr/>
        </p:nvPicPr>
        <p:blipFill rotWithShape="1">
          <a:blip r:embed="rId2">
            <a:alphaModFix/>
          </a:blip>
          <a:srcRect b="0" l="0" r="0" t="0"/>
          <a:stretch/>
        </p:blipFill>
        <p:spPr>
          <a:xfrm>
            <a:off x="142" y="0"/>
            <a:ext cx="9143716" cy="5143500"/>
          </a:xfrm>
          <a:prstGeom prst="rect">
            <a:avLst/>
          </a:prstGeom>
          <a:noFill/>
          <a:ln>
            <a:noFill/>
          </a:ln>
        </p:spPr>
      </p:pic>
      <p:pic>
        <p:nvPicPr>
          <p:cNvPr id="114" name="Google Shape;114;p50"/>
          <p:cNvPicPr preferRelativeResize="0"/>
          <p:nvPr/>
        </p:nvPicPr>
        <p:blipFill rotWithShape="1">
          <a:blip r:embed="rId3">
            <a:alphaModFix/>
          </a:blip>
          <a:srcRect b="0" l="0" r="0" t="0"/>
          <a:stretch/>
        </p:blipFill>
        <p:spPr>
          <a:xfrm>
            <a:off x="7734300" y="4693634"/>
            <a:ext cx="1029775" cy="221011"/>
          </a:xfrm>
          <a:prstGeom prst="rect">
            <a:avLst/>
          </a:prstGeom>
          <a:noFill/>
          <a:ln>
            <a:noFill/>
          </a:ln>
        </p:spPr>
      </p:pic>
      <p:sp>
        <p:nvSpPr>
          <p:cNvPr id="115" name="Google Shape;115;p50"/>
          <p:cNvSpPr txBox="1"/>
          <p:nvPr>
            <p:ph type="ctrTitle"/>
          </p:nvPr>
        </p:nvSpPr>
        <p:spPr>
          <a:xfrm>
            <a:off x="821799" y="1709543"/>
            <a:ext cx="6731000" cy="12187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4400"/>
              <a:buFont typeface="Arial"/>
              <a:buNone/>
              <a:defRPr b="0" i="0" sz="4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16" name="Google Shape;116;p50"/>
          <p:cNvCxnSpPr/>
          <p:nvPr/>
        </p:nvCxnSpPr>
        <p:spPr>
          <a:xfrm>
            <a:off x="821799" y="1507618"/>
            <a:ext cx="6720840" cy="0"/>
          </a:xfrm>
          <a:prstGeom prst="straightConnector1">
            <a:avLst/>
          </a:prstGeom>
          <a:noFill/>
          <a:ln cap="flat" cmpd="sng" w="9525">
            <a:solidFill>
              <a:srgbClr val="2D66FF"/>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dient Single Line Title" showMasterSp="0">
  <p:cSld name="Blue Gradient Single Line Title">
    <p:bg>
      <p:bgPr>
        <a:gradFill>
          <a:gsLst>
            <a:gs pos="0">
              <a:schemeClr val="accent3"/>
            </a:gs>
            <a:gs pos="66000">
              <a:schemeClr val="accent1"/>
            </a:gs>
            <a:gs pos="100000">
              <a:schemeClr val="accent1"/>
            </a:gs>
          </a:gsLst>
          <a:lin ang="13500000" scaled="0"/>
        </a:gradFill>
      </p:bgPr>
    </p:bg>
    <p:spTree>
      <p:nvGrpSpPr>
        <p:cNvPr id="117" name="Shape 117"/>
        <p:cNvGrpSpPr/>
        <p:nvPr/>
      </p:nvGrpSpPr>
      <p:grpSpPr>
        <a:xfrm>
          <a:off x="0" y="0"/>
          <a:ext cx="0" cy="0"/>
          <a:chOff x="0" y="0"/>
          <a:chExt cx="0" cy="0"/>
        </a:xfrm>
      </p:grpSpPr>
      <p:pic>
        <p:nvPicPr>
          <p:cNvPr id="118" name="Google Shape;118;p53"/>
          <p:cNvPicPr preferRelativeResize="0"/>
          <p:nvPr/>
        </p:nvPicPr>
        <p:blipFill rotWithShape="1">
          <a:blip r:embed="rId2">
            <a:alphaModFix/>
          </a:blip>
          <a:srcRect b="0" l="0" r="0" t="0"/>
          <a:stretch/>
        </p:blipFill>
        <p:spPr>
          <a:xfrm>
            <a:off x="444119" y="382876"/>
            <a:ext cx="2624563" cy="558418"/>
          </a:xfrm>
          <a:prstGeom prst="rect">
            <a:avLst/>
          </a:prstGeom>
          <a:noFill/>
          <a:ln>
            <a:noFill/>
          </a:ln>
        </p:spPr>
      </p:pic>
      <p:sp>
        <p:nvSpPr>
          <p:cNvPr id="119" name="Google Shape;119;p53"/>
          <p:cNvSpPr txBox="1"/>
          <p:nvPr>
            <p:ph type="ctrTitle"/>
          </p:nvPr>
        </p:nvSpPr>
        <p:spPr>
          <a:xfrm>
            <a:off x="414163" y="1838266"/>
            <a:ext cx="8348837" cy="5539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53"/>
          <p:cNvCxnSpPr/>
          <p:nvPr/>
        </p:nvCxnSpPr>
        <p:spPr>
          <a:xfrm rot="10800000">
            <a:off x="392897" y="3087443"/>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121" name="Google Shape;121;p53"/>
          <p:cNvSpPr txBox="1"/>
          <p:nvPr>
            <p:ph idx="1" type="body"/>
          </p:nvPr>
        </p:nvSpPr>
        <p:spPr>
          <a:xfrm>
            <a:off x="414163" y="2452017"/>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22" name="Google Shape;122;p53"/>
          <p:cNvSpPr txBox="1"/>
          <p:nvPr>
            <p:ph idx="2" type="body"/>
          </p:nvPr>
        </p:nvSpPr>
        <p:spPr>
          <a:xfrm>
            <a:off x="414163" y="3206949"/>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23" name="Google Shape;123;p53"/>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lt2"/>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Layout">
  <p:cSld name="3 Column Layout">
    <p:spTree>
      <p:nvGrpSpPr>
        <p:cNvPr id="124" name="Shape 124"/>
        <p:cNvGrpSpPr/>
        <p:nvPr/>
      </p:nvGrpSpPr>
      <p:grpSpPr>
        <a:xfrm>
          <a:off x="0" y="0"/>
          <a:ext cx="0" cy="0"/>
          <a:chOff x="0" y="0"/>
          <a:chExt cx="0" cy="0"/>
        </a:xfrm>
      </p:grpSpPr>
      <p:sp>
        <p:nvSpPr>
          <p:cNvPr id="125" name="Google Shape;125;p63"/>
          <p:cNvSpPr txBox="1"/>
          <p:nvPr>
            <p:ph type="title"/>
          </p:nvPr>
        </p:nvSpPr>
        <p:spPr>
          <a:xfrm>
            <a:off x="384048" y="274321"/>
            <a:ext cx="8417052" cy="6210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63"/>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
        <p:nvSpPr>
          <p:cNvPr id="127" name="Google Shape;127;p63"/>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28" name="Google Shape;128;p63"/>
          <p:cNvSpPr txBox="1"/>
          <p:nvPr>
            <p:ph idx="1" type="body"/>
          </p:nvPr>
        </p:nvSpPr>
        <p:spPr>
          <a:xfrm>
            <a:off x="384048" y="1162050"/>
            <a:ext cx="2688336"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29" name="Google Shape;129;p63"/>
          <p:cNvSpPr txBox="1"/>
          <p:nvPr>
            <p:ph idx="2" type="body"/>
          </p:nvPr>
        </p:nvSpPr>
        <p:spPr>
          <a:xfrm>
            <a:off x="3232404" y="1162050"/>
            <a:ext cx="2688336"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30" name="Google Shape;130;p63"/>
          <p:cNvSpPr txBox="1"/>
          <p:nvPr>
            <p:ph idx="3" type="body"/>
          </p:nvPr>
        </p:nvSpPr>
        <p:spPr>
          <a:xfrm>
            <a:off x="6080760" y="1162050"/>
            <a:ext cx="2688336"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131" name="Shape 131"/>
        <p:cNvGrpSpPr/>
        <p:nvPr/>
      </p:nvGrpSpPr>
      <p:grpSpPr>
        <a:xfrm>
          <a:off x="0" y="0"/>
          <a:ext cx="0" cy="0"/>
          <a:chOff x="0" y="0"/>
          <a:chExt cx="0" cy="0"/>
        </a:xfrm>
      </p:grpSpPr>
      <p:sp>
        <p:nvSpPr>
          <p:cNvPr id="132" name="Google Shape;132;p64"/>
          <p:cNvSpPr/>
          <p:nvPr/>
        </p:nvSpPr>
        <p:spPr>
          <a:xfrm>
            <a:off x="0" y="0"/>
            <a:ext cx="9144000" cy="5143500"/>
          </a:xfrm>
          <a:prstGeom prst="rect">
            <a:avLst/>
          </a:prstGeom>
          <a:gradFill>
            <a:gsLst>
              <a:gs pos="0">
                <a:schemeClr val="accent3"/>
              </a:gs>
              <a:gs pos="65000">
                <a:schemeClr val="accent1"/>
              </a:gs>
              <a:gs pos="100000">
                <a:schemeClr val="accent1"/>
              </a:gs>
            </a:gsLst>
            <a:lin ang="135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64"/>
          <p:cNvSpPr txBox="1"/>
          <p:nvPr>
            <p:ph type="title"/>
          </p:nvPr>
        </p:nvSpPr>
        <p:spPr>
          <a:xfrm>
            <a:off x="384048" y="274321"/>
            <a:ext cx="8378952" cy="6210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2400"/>
              <a:buFont typeface="Arial"/>
              <a:buNone/>
              <a:defRPr sz="2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64"/>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
        <p:nvSpPr>
          <p:cNvPr id="135" name="Google Shape;135;p64"/>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36" name="Google Shape;136;p64"/>
          <p:cNvPicPr preferRelativeResize="0"/>
          <p:nvPr/>
        </p:nvPicPr>
        <p:blipFill rotWithShape="1">
          <a:blip r:embed="rId2">
            <a:alphaModFix/>
          </a:blip>
          <a:srcRect b="0" l="0" r="0" t="0"/>
          <a:stretch/>
        </p:blipFill>
        <p:spPr>
          <a:xfrm>
            <a:off x="7734300" y="4751509"/>
            <a:ext cx="1029775" cy="221011"/>
          </a:xfrm>
          <a:prstGeom prst="rect">
            <a:avLst/>
          </a:prstGeom>
          <a:noFill/>
          <a:ln>
            <a:noFill/>
          </a:ln>
        </p:spPr>
      </p:pic>
      <p:sp>
        <p:nvSpPr>
          <p:cNvPr id="137" name="Google Shape;137;p64"/>
          <p:cNvSpPr txBox="1"/>
          <p:nvPr>
            <p:ph idx="1" type="body"/>
          </p:nvPr>
        </p:nvSpPr>
        <p:spPr>
          <a:xfrm>
            <a:off x="377952" y="1111401"/>
            <a:ext cx="8385048" cy="3319272"/>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600"/>
              </a:spcBef>
              <a:spcAft>
                <a:spcPts val="0"/>
              </a:spcAft>
              <a:buClr>
                <a:schemeClr val="lt1"/>
              </a:buClr>
              <a:buSzPts val="1800"/>
              <a:buFont typeface="Arial"/>
              <a:buAutoNum type="arabicPeriod"/>
              <a:defRPr>
                <a:solidFill>
                  <a:schemeClr val="lt1"/>
                </a:solidFill>
              </a:defRPr>
            </a:lvl1pPr>
            <a:lvl2pPr indent="-228600" lvl="1" marL="914400" algn="l">
              <a:lnSpc>
                <a:spcPct val="100000"/>
              </a:lnSpc>
              <a:spcBef>
                <a:spcPts val="600"/>
              </a:spcBef>
              <a:spcAft>
                <a:spcPts val="0"/>
              </a:spcAft>
              <a:buClr>
                <a:schemeClr val="lt1"/>
              </a:buClr>
              <a:buSzPts val="1750"/>
              <a:buNone/>
              <a:defRPr sz="1400">
                <a:solidFill>
                  <a:schemeClr val="lt1"/>
                </a:solidFill>
              </a:defRPr>
            </a:lvl2pPr>
            <a:lvl3pPr indent="-228600" lvl="2" marL="1371600" algn="l">
              <a:lnSpc>
                <a:spcPct val="100000"/>
              </a:lnSpc>
              <a:spcBef>
                <a:spcPts val="600"/>
              </a:spcBef>
              <a:spcAft>
                <a:spcPts val="0"/>
              </a:spcAft>
              <a:buClr>
                <a:schemeClr val="lt1"/>
              </a:buClr>
              <a:buSzPts val="1400"/>
              <a:buNone/>
              <a:defRPr sz="1400">
                <a:solidFill>
                  <a:schemeClr val="lt1"/>
                </a:solidFill>
              </a:defRPr>
            </a:lvl3pPr>
            <a:lvl4pPr indent="-228600" lvl="3" marL="1828800" algn="l">
              <a:lnSpc>
                <a:spcPct val="100000"/>
              </a:lnSpc>
              <a:spcBef>
                <a:spcPts val="600"/>
              </a:spcBef>
              <a:spcAft>
                <a:spcPts val="0"/>
              </a:spcAft>
              <a:buClr>
                <a:schemeClr val="lt1"/>
              </a:buClr>
              <a:buSzPts val="1400"/>
              <a:buNone/>
              <a:defRPr sz="1400">
                <a:solidFill>
                  <a:schemeClr val="lt1"/>
                </a:solidFill>
              </a:defRPr>
            </a:lvl4pPr>
            <a:lvl5pPr indent="-228600" lvl="4" marL="2286000" algn="l">
              <a:lnSpc>
                <a:spcPct val="100000"/>
              </a:lnSpc>
              <a:spcBef>
                <a:spcPts val="600"/>
              </a:spcBef>
              <a:spcAft>
                <a:spcPts val="0"/>
              </a:spcAft>
              <a:buClr>
                <a:schemeClr val="lt1"/>
              </a:buClr>
              <a:buSzPts val="1400"/>
              <a:buNone/>
              <a:defRPr sz="1400">
                <a:solidFill>
                  <a:schemeClr val="lt1"/>
                </a:solidFill>
              </a:defRPr>
            </a:lvl5pPr>
            <a:lvl6pPr indent="-228600" lvl="5" marL="2743200" algn="l">
              <a:lnSpc>
                <a:spcPct val="100000"/>
              </a:lnSpc>
              <a:spcBef>
                <a:spcPts val="600"/>
              </a:spcBef>
              <a:spcAft>
                <a:spcPts val="0"/>
              </a:spcAft>
              <a:buSzPts val="1750"/>
              <a:buNone/>
              <a:defRPr sz="1400">
                <a:solidFill>
                  <a:schemeClr val="lt1"/>
                </a:solidFill>
              </a:defRPr>
            </a:lvl6pPr>
            <a:lvl7pPr indent="-228600" lvl="6" marL="3200400" algn="l">
              <a:lnSpc>
                <a:spcPct val="100000"/>
              </a:lnSpc>
              <a:spcBef>
                <a:spcPts val="600"/>
              </a:spcBef>
              <a:spcAft>
                <a:spcPts val="0"/>
              </a:spcAft>
              <a:buSzPts val="1260"/>
              <a:buNone/>
              <a:defRPr sz="1400">
                <a:solidFill>
                  <a:schemeClr val="lt1"/>
                </a:solidFill>
              </a:defRPr>
            </a:lvl7pPr>
            <a:lvl8pPr indent="-228600" lvl="7" marL="3657600" algn="l">
              <a:lnSpc>
                <a:spcPct val="100000"/>
              </a:lnSpc>
              <a:spcBef>
                <a:spcPts val="600"/>
              </a:spcBef>
              <a:spcAft>
                <a:spcPts val="0"/>
              </a:spcAft>
              <a:buSzPts val="1260"/>
              <a:buNone/>
              <a:defRPr sz="1400">
                <a:solidFill>
                  <a:schemeClr val="lt1"/>
                </a:solidFill>
              </a:defRPr>
            </a:lvl8pPr>
            <a:lvl9pPr indent="-228600" lvl="8" marL="4114800" algn="l">
              <a:lnSpc>
                <a:spcPct val="100000"/>
              </a:lnSpc>
              <a:spcBef>
                <a:spcPts val="600"/>
              </a:spcBef>
              <a:spcAft>
                <a:spcPts val="0"/>
              </a:spcAft>
              <a:buClr>
                <a:schemeClr val="lt1"/>
              </a:buClr>
              <a:buSzPts val="1260"/>
              <a:buNone/>
              <a:defRPr sz="14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 Background 1">
  <p:cSld name="Tech Background 1">
    <p:spTree>
      <p:nvGrpSpPr>
        <p:cNvPr id="138" name="Shape 138"/>
        <p:cNvGrpSpPr/>
        <p:nvPr/>
      </p:nvGrpSpPr>
      <p:grpSpPr>
        <a:xfrm>
          <a:off x="0" y="0"/>
          <a:ext cx="0" cy="0"/>
          <a:chOff x="0" y="0"/>
          <a:chExt cx="0" cy="0"/>
        </a:xfrm>
      </p:grpSpPr>
      <p:sp>
        <p:nvSpPr>
          <p:cNvPr id="139" name="Google Shape;139;p65"/>
          <p:cNvSpPr/>
          <p:nvPr/>
        </p:nvSpPr>
        <p:spPr>
          <a:xfrm>
            <a:off x="0" y="4057650"/>
            <a:ext cx="9144000" cy="10858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40" name="Google Shape;140;p65"/>
          <p:cNvPicPr preferRelativeResize="0"/>
          <p:nvPr/>
        </p:nvPicPr>
        <p:blipFill rotWithShape="1">
          <a:blip r:embed="rId2">
            <a:alphaModFix/>
          </a:blip>
          <a:srcRect b="0" l="0" r="0" t="0"/>
          <a:stretch/>
        </p:blipFill>
        <p:spPr>
          <a:xfrm>
            <a:off x="142" y="0"/>
            <a:ext cx="9143716"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adient Blank">
  <p:cSld name="Blue Graadient Blank">
    <p:spTree>
      <p:nvGrpSpPr>
        <p:cNvPr id="141" name="Shape 141"/>
        <p:cNvGrpSpPr/>
        <p:nvPr/>
      </p:nvGrpSpPr>
      <p:grpSpPr>
        <a:xfrm>
          <a:off x="0" y="0"/>
          <a:ext cx="0" cy="0"/>
          <a:chOff x="0" y="0"/>
          <a:chExt cx="0" cy="0"/>
        </a:xfrm>
      </p:grpSpPr>
      <p:sp>
        <p:nvSpPr>
          <p:cNvPr id="142" name="Google Shape;142;p66"/>
          <p:cNvSpPr/>
          <p:nvPr/>
        </p:nvSpPr>
        <p:spPr>
          <a:xfrm>
            <a:off x="0" y="0"/>
            <a:ext cx="9144000" cy="5143500"/>
          </a:xfrm>
          <a:prstGeom prst="rect">
            <a:avLst/>
          </a:prstGeom>
          <a:gradFill>
            <a:gsLst>
              <a:gs pos="0">
                <a:schemeClr val="accent3"/>
              </a:gs>
              <a:gs pos="65000">
                <a:schemeClr val="accent1"/>
              </a:gs>
              <a:gs pos="100000">
                <a:schemeClr val="accent1"/>
              </a:gs>
            </a:gsLst>
            <a:lin ang="135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66"/>
          <p:cNvSpPr txBox="1"/>
          <p:nvPr>
            <p:ph type="title"/>
          </p:nvPr>
        </p:nvSpPr>
        <p:spPr>
          <a:xfrm>
            <a:off x="384048" y="274321"/>
            <a:ext cx="8378952" cy="6210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2400"/>
              <a:buFont typeface="Arial"/>
              <a:buNone/>
              <a:defRPr sz="2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66"/>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
        <p:nvSpPr>
          <p:cNvPr id="145" name="Google Shape;145;p66"/>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1"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46" name="Google Shape;146;p66"/>
          <p:cNvPicPr preferRelativeResize="0"/>
          <p:nvPr/>
        </p:nvPicPr>
        <p:blipFill rotWithShape="1">
          <a:blip r:embed="rId2">
            <a:alphaModFix/>
          </a:blip>
          <a:srcRect b="0" l="0" r="0" t="0"/>
          <a:stretch/>
        </p:blipFill>
        <p:spPr>
          <a:xfrm>
            <a:off x="7734300" y="4751509"/>
            <a:ext cx="1029775" cy="22101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Speed Graphic Single Line Title">
  <p:cSld name="Blue Speed Graphic Single Line Title">
    <p:spTree>
      <p:nvGrpSpPr>
        <p:cNvPr id="24" name="Shape 24"/>
        <p:cNvGrpSpPr/>
        <p:nvPr/>
      </p:nvGrpSpPr>
      <p:grpSpPr>
        <a:xfrm>
          <a:off x="0" y="0"/>
          <a:ext cx="0" cy="0"/>
          <a:chOff x="0" y="0"/>
          <a:chExt cx="0" cy="0"/>
        </a:xfrm>
      </p:grpSpPr>
      <p:pic>
        <p:nvPicPr>
          <p:cNvPr id="25" name="Google Shape;25;p56"/>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26" name="Google Shape;26;p56"/>
          <p:cNvPicPr preferRelativeResize="0"/>
          <p:nvPr/>
        </p:nvPicPr>
        <p:blipFill rotWithShape="1">
          <a:blip r:embed="rId3">
            <a:alphaModFix/>
          </a:blip>
          <a:srcRect b="0" l="0" r="0" t="0"/>
          <a:stretch/>
        </p:blipFill>
        <p:spPr>
          <a:xfrm>
            <a:off x="444119" y="382876"/>
            <a:ext cx="2624563" cy="558418"/>
          </a:xfrm>
          <a:prstGeom prst="rect">
            <a:avLst/>
          </a:prstGeom>
          <a:noFill/>
          <a:ln>
            <a:noFill/>
          </a:ln>
        </p:spPr>
      </p:pic>
      <p:sp>
        <p:nvSpPr>
          <p:cNvPr id="27" name="Google Shape;27;p56"/>
          <p:cNvSpPr txBox="1"/>
          <p:nvPr>
            <p:ph type="ctrTitle"/>
          </p:nvPr>
        </p:nvSpPr>
        <p:spPr>
          <a:xfrm>
            <a:off x="414163" y="1838266"/>
            <a:ext cx="8348837" cy="5539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8" name="Google Shape;28;p56"/>
          <p:cNvCxnSpPr/>
          <p:nvPr/>
        </p:nvCxnSpPr>
        <p:spPr>
          <a:xfrm rot="10800000">
            <a:off x="392897" y="3087443"/>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29" name="Google Shape;29;p56"/>
          <p:cNvSpPr txBox="1"/>
          <p:nvPr>
            <p:ph idx="1" type="body"/>
          </p:nvPr>
        </p:nvSpPr>
        <p:spPr>
          <a:xfrm>
            <a:off x="414163" y="2452017"/>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30" name="Google Shape;30;p56"/>
          <p:cNvSpPr txBox="1"/>
          <p:nvPr>
            <p:ph idx="2" type="body"/>
          </p:nvPr>
        </p:nvSpPr>
        <p:spPr>
          <a:xfrm>
            <a:off x="414163" y="3206949"/>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31" name="Google Shape;31;p56"/>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lt2"/>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4">
  <p:cSld name="Divider Slide 4">
    <p:spTree>
      <p:nvGrpSpPr>
        <p:cNvPr id="147" name="Shape 147"/>
        <p:cNvGrpSpPr/>
        <p:nvPr/>
      </p:nvGrpSpPr>
      <p:grpSpPr>
        <a:xfrm>
          <a:off x="0" y="0"/>
          <a:ext cx="0" cy="0"/>
          <a:chOff x="0" y="0"/>
          <a:chExt cx="0" cy="0"/>
        </a:xfrm>
      </p:grpSpPr>
      <p:pic>
        <p:nvPicPr>
          <p:cNvPr id="148" name="Google Shape;148;p67"/>
          <p:cNvPicPr preferRelativeResize="0"/>
          <p:nvPr/>
        </p:nvPicPr>
        <p:blipFill rotWithShape="1">
          <a:blip r:embed="rId2">
            <a:alphaModFix/>
          </a:blip>
          <a:srcRect b="0" l="0" r="0" t="0"/>
          <a:stretch/>
        </p:blipFill>
        <p:spPr>
          <a:xfrm rot="10800000">
            <a:off x="1928" y="-3"/>
            <a:ext cx="9142072" cy="5143501"/>
          </a:xfrm>
          <a:prstGeom prst="rect">
            <a:avLst/>
          </a:prstGeom>
          <a:noFill/>
          <a:ln>
            <a:noFill/>
          </a:ln>
        </p:spPr>
      </p:pic>
      <p:pic>
        <p:nvPicPr>
          <p:cNvPr id="149" name="Google Shape;149;p67"/>
          <p:cNvPicPr preferRelativeResize="0"/>
          <p:nvPr/>
        </p:nvPicPr>
        <p:blipFill rotWithShape="1">
          <a:blip r:embed="rId3">
            <a:alphaModFix/>
          </a:blip>
          <a:srcRect b="0" l="0" r="0" t="0"/>
          <a:stretch/>
        </p:blipFill>
        <p:spPr>
          <a:xfrm>
            <a:off x="7734300" y="4693634"/>
            <a:ext cx="1029775" cy="221011"/>
          </a:xfrm>
          <a:prstGeom prst="rect">
            <a:avLst/>
          </a:prstGeom>
          <a:noFill/>
          <a:ln>
            <a:noFill/>
          </a:ln>
        </p:spPr>
      </p:pic>
      <p:sp>
        <p:nvSpPr>
          <p:cNvPr id="150" name="Google Shape;150;p67"/>
          <p:cNvSpPr txBox="1"/>
          <p:nvPr>
            <p:ph type="ctrTitle"/>
          </p:nvPr>
        </p:nvSpPr>
        <p:spPr>
          <a:xfrm>
            <a:off x="821799" y="1709543"/>
            <a:ext cx="6731000" cy="12187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4400"/>
              <a:buFont typeface="Arial"/>
              <a:buNone/>
              <a:defRPr b="0" i="0" sz="4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51" name="Google Shape;151;p67"/>
          <p:cNvCxnSpPr/>
          <p:nvPr/>
        </p:nvCxnSpPr>
        <p:spPr>
          <a:xfrm>
            <a:off x="821799" y="1507618"/>
            <a:ext cx="6720840" cy="0"/>
          </a:xfrm>
          <a:prstGeom prst="straightConnector1">
            <a:avLst/>
          </a:prstGeom>
          <a:noFill/>
          <a:ln cap="flat" cmpd="sng" w="9525">
            <a:solidFill>
              <a:srgbClr val="2D66FF"/>
            </a:solidFill>
            <a:prstDash val="solid"/>
            <a:miter lim="800000"/>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bg>
      <p:bgPr>
        <a:gradFill>
          <a:gsLst>
            <a:gs pos="0">
              <a:schemeClr val="accent3"/>
            </a:gs>
            <a:gs pos="65000">
              <a:schemeClr val="accent1"/>
            </a:gs>
            <a:gs pos="100000">
              <a:schemeClr val="accent1"/>
            </a:gs>
          </a:gsLst>
          <a:lin ang="13500000" scaled="0"/>
        </a:gradFill>
      </p:bgPr>
    </p:bg>
    <p:spTree>
      <p:nvGrpSpPr>
        <p:cNvPr id="152" name="Shape 152"/>
        <p:cNvGrpSpPr/>
        <p:nvPr/>
      </p:nvGrpSpPr>
      <p:grpSpPr>
        <a:xfrm>
          <a:off x="0" y="0"/>
          <a:ext cx="0" cy="0"/>
          <a:chOff x="0" y="0"/>
          <a:chExt cx="0" cy="0"/>
        </a:xfrm>
      </p:grpSpPr>
      <p:pic>
        <p:nvPicPr>
          <p:cNvPr id="153" name="Google Shape;153;p68"/>
          <p:cNvPicPr preferRelativeResize="0"/>
          <p:nvPr/>
        </p:nvPicPr>
        <p:blipFill rotWithShape="1">
          <a:blip r:embed="rId2">
            <a:alphaModFix/>
          </a:blip>
          <a:srcRect b="0" l="0" r="0" t="0"/>
          <a:stretch/>
        </p:blipFill>
        <p:spPr>
          <a:xfrm>
            <a:off x="6738551" y="4351664"/>
            <a:ext cx="2024449" cy="430734"/>
          </a:xfrm>
          <a:prstGeom prst="rect">
            <a:avLst/>
          </a:prstGeom>
          <a:noFill/>
          <a:ln>
            <a:noFill/>
          </a:ln>
        </p:spPr>
      </p:pic>
      <p:sp>
        <p:nvSpPr>
          <p:cNvPr id="154" name="Google Shape;154;p68"/>
          <p:cNvSpPr txBox="1"/>
          <p:nvPr>
            <p:ph idx="1" type="body"/>
          </p:nvPr>
        </p:nvSpPr>
        <p:spPr>
          <a:xfrm>
            <a:off x="391633" y="2704549"/>
            <a:ext cx="8207508" cy="369332"/>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lt2"/>
              </a:buClr>
              <a:buSzPts val="2400"/>
              <a:buNone/>
              <a:defRPr b="0" sz="2400">
                <a:solidFill>
                  <a:schemeClr val="lt2"/>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55" name="Google Shape;155;p68"/>
          <p:cNvSpPr txBox="1"/>
          <p:nvPr>
            <p:ph idx="2" type="body"/>
          </p:nvPr>
        </p:nvSpPr>
        <p:spPr>
          <a:xfrm>
            <a:off x="391633" y="3147679"/>
            <a:ext cx="8207508" cy="27699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4"/>
              </a:buClr>
              <a:buSzPts val="1800"/>
              <a:buNone/>
              <a:defRPr b="0" sz="18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56" name="Google Shape;156;p68"/>
          <p:cNvSpPr txBox="1"/>
          <p:nvPr>
            <p:ph type="ctrTitle"/>
          </p:nvPr>
        </p:nvSpPr>
        <p:spPr>
          <a:xfrm>
            <a:off x="391633" y="1665888"/>
            <a:ext cx="4069701" cy="830997"/>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6000"/>
              <a:buFont typeface="Arial"/>
              <a:buNone/>
              <a:defRPr b="0" i="0" sz="60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57" name="Google Shape;157;p68"/>
          <p:cNvCxnSpPr/>
          <p:nvPr/>
        </p:nvCxnSpPr>
        <p:spPr>
          <a:xfrm>
            <a:off x="391633" y="2543316"/>
            <a:ext cx="6720840" cy="0"/>
          </a:xfrm>
          <a:prstGeom prst="straightConnector1">
            <a:avLst/>
          </a:prstGeom>
          <a:noFill/>
          <a:ln cap="flat" cmpd="sng" w="9525">
            <a:solidFill>
              <a:srgbClr val="2D66FF"/>
            </a:solidFill>
            <a:prstDash val="solid"/>
            <a:miter lim="800000"/>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White BG" showMasterSp="0">
  <p:cSld name="Thank You + White BG">
    <p:bg>
      <p:bgPr>
        <a:solidFill>
          <a:schemeClr val="lt2"/>
        </a:solidFill>
      </p:bgPr>
    </p:bg>
    <p:spTree>
      <p:nvGrpSpPr>
        <p:cNvPr id="158" name="Shape 158"/>
        <p:cNvGrpSpPr/>
        <p:nvPr/>
      </p:nvGrpSpPr>
      <p:grpSpPr>
        <a:xfrm>
          <a:off x="0" y="0"/>
          <a:ext cx="0" cy="0"/>
          <a:chOff x="0" y="0"/>
          <a:chExt cx="0" cy="0"/>
        </a:xfrm>
      </p:grpSpPr>
      <p:sp>
        <p:nvSpPr>
          <p:cNvPr id="159" name="Google Shape;159;p70"/>
          <p:cNvSpPr txBox="1"/>
          <p:nvPr>
            <p:ph idx="1" type="body"/>
          </p:nvPr>
        </p:nvSpPr>
        <p:spPr>
          <a:xfrm>
            <a:off x="391633" y="2704549"/>
            <a:ext cx="8207508" cy="369332"/>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2"/>
              </a:buClr>
              <a:buSzPts val="2400"/>
              <a:buNone/>
              <a:defRPr b="0" sz="2400">
                <a:solidFill>
                  <a:schemeClr val="accent2"/>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60" name="Google Shape;160;p70"/>
          <p:cNvSpPr txBox="1"/>
          <p:nvPr>
            <p:ph idx="2" type="body"/>
          </p:nvPr>
        </p:nvSpPr>
        <p:spPr>
          <a:xfrm>
            <a:off x="391633" y="3147679"/>
            <a:ext cx="8207508" cy="27699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4"/>
              </a:buClr>
              <a:buSzPts val="1800"/>
              <a:buNone/>
              <a:defRPr b="0" sz="18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61" name="Google Shape;161;p70"/>
          <p:cNvSpPr txBox="1"/>
          <p:nvPr>
            <p:ph type="ctrTitle"/>
          </p:nvPr>
        </p:nvSpPr>
        <p:spPr>
          <a:xfrm>
            <a:off x="391633" y="1665888"/>
            <a:ext cx="4069701" cy="830997"/>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accent2"/>
              </a:buClr>
              <a:buSzPts val="6000"/>
              <a:buFont typeface="Arial"/>
              <a:buNone/>
              <a:defRPr b="0" i="0" sz="60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2" name="Google Shape;162;p70"/>
          <p:cNvCxnSpPr/>
          <p:nvPr/>
        </p:nvCxnSpPr>
        <p:spPr>
          <a:xfrm>
            <a:off x="391633" y="2543316"/>
            <a:ext cx="6720840" cy="0"/>
          </a:xfrm>
          <a:prstGeom prst="straightConnector1">
            <a:avLst/>
          </a:prstGeom>
          <a:noFill/>
          <a:ln cap="flat" cmpd="sng" w="9525">
            <a:solidFill>
              <a:srgbClr val="2D66FF"/>
            </a:solidFill>
            <a:prstDash val="solid"/>
            <a:miter lim="800000"/>
            <a:headEnd len="sm" w="sm" type="none"/>
            <a:tailEnd len="sm" w="sm" type="none"/>
          </a:ln>
        </p:spPr>
      </p:cxnSp>
      <p:pic>
        <p:nvPicPr>
          <p:cNvPr descr="A close up of a sign&#10;&#10;Description automatically generated" id="163" name="Google Shape;163;p70"/>
          <p:cNvPicPr preferRelativeResize="0"/>
          <p:nvPr/>
        </p:nvPicPr>
        <p:blipFill rotWithShape="1">
          <a:blip r:embed="rId2">
            <a:alphaModFix/>
          </a:blip>
          <a:srcRect b="0" l="0" r="0" t="0"/>
          <a:stretch/>
        </p:blipFill>
        <p:spPr>
          <a:xfrm>
            <a:off x="6491441" y="4114800"/>
            <a:ext cx="2509524" cy="90846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 Partner Logo" showMasterSp="0">
  <p:cSld name="Thank You Slide + Partner Logo">
    <p:spTree>
      <p:nvGrpSpPr>
        <p:cNvPr id="164" name="Shape 164"/>
        <p:cNvGrpSpPr/>
        <p:nvPr/>
      </p:nvGrpSpPr>
      <p:grpSpPr>
        <a:xfrm>
          <a:off x="0" y="0"/>
          <a:ext cx="0" cy="0"/>
          <a:chOff x="0" y="0"/>
          <a:chExt cx="0" cy="0"/>
        </a:xfrm>
      </p:grpSpPr>
      <p:sp>
        <p:nvSpPr>
          <p:cNvPr id="165" name="Google Shape;165;p71"/>
          <p:cNvSpPr/>
          <p:nvPr>
            <p:ph idx="2" type="pic"/>
          </p:nvPr>
        </p:nvSpPr>
        <p:spPr>
          <a:xfrm>
            <a:off x="6950877" y="4212509"/>
            <a:ext cx="1812123" cy="614672"/>
          </a:xfrm>
          <a:prstGeom prst="rect">
            <a:avLst/>
          </a:prstGeom>
          <a:noFill/>
          <a:ln>
            <a:noFill/>
          </a:ln>
        </p:spPr>
      </p:sp>
      <p:pic>
        <p:nvPicPr>
          <p:cNvPr descr="A close up of a sign&#10;&#10;Description automatically generated" id="166" name="Google Shape;166;p71"/>
          <p:cNvPicPr preferRelativeResize="0"/>
          <p:nvPr/>
        </p:nvPicPr>
        <p:blipFill rotWithShape="1">
          <a:blip r:embed="rId2">
            <a:alphaModFix/>
          </a:blip>
          <a:srcRect b="0" l="0" r="0" t="0"/>
          <a:stretch/>
        </p:blipFill>
        <p:spPr>
          <a:xfrm>
            <a:off x="4269237" y="4114800"/>
            <a:ext cx="2509524" cy="908465"/>
          </a:xfrm>
          <a:prstGeom prst="rect">
            <a:avLst/>
          </a:prstGeom>
          <a:noFill/>
          <a:ln>
            <a:noFill/>
          </a:ln>
        </p:spPr>
      </p:pic>
      <p:sp>
        <p:nvSpPr>
          <p:cNvPr id="167" name="Google Shape;167;p71"/>
          <p:cNvSpPr txBox="1"/>
          <p:nvPr>
            <p:ph idx="1" type="body"/>
          </p:nvPr>
        </p:nvSpPr>
        <p:spPr>
          <a:xfrm>
            <a:off x="391633" y="2704549"/>
            <a:ext cx="8207508" cy="369332"/>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2"/>
              </a:buClr>
              <a:buSzPts val="2400"/>
              <a:buNone/>
              <a:defRPr b="0" sz="2400">
                <a:solidFill>
                  <a:schemeClr val="accent2"/>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68" name="Google Shape;168;p71"/>
          <p:cNvSpPr txBox="1"/>
          <p:nvPr>
            <p:ph idx="3" type="body"/>
          </p:nvPr>
        </p:nvSpPr>
        <p:spPr>
          <a:xfrm>
            <a:off x="391633" y="3147679"/>
            <a:ext cx="8207508" cy="27699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4"/>
              </a:buClr>
              <a:buSzPts val="1800"/>
              <a:buNone/>
              <a:defRPr b="0" sz="18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69" name="Google Shape;169;p71"/>
          <p:cNvSpPr txBox="1"/>
          <p:nvPr>
            <p:ph type="ctrTitle"/>
          </p:nvPr>
        </p:nvSpPr>
        <p:spPr>
          <a:xfrm>
            <a:off x="391633" y="1665888"/>
            <a:ext cx="4069701" cy="830997"/>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accent2"/>
              </a:buClr>
              <a:buSzPts val="6000"/>
              <a:buFont typeface="Arial"/>
              <a:buNone/>
              <a:defRPr b="0" i="0" sz="60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70" name="Google Shape;170;p71"/>
          <p:cNvCxnSpPr/>
          <p:nvPr/>
        </p:nvCxnSpPr>
        <p:spPr>
          <a:xfrm>
            <a:off x="391633" y="2543316"/>
            <a:ext cx="6720840" cy="0"/>
          </a:xfrm>
          <a:prstGeom prst="straightConnector1">
            <a:avLst/>
          </a:prstGeom>
          <a:noFill/>
          <a:ln cap="flat" cmpd="sng" w="9525">
            <a:solidFill>
              <a:srgbClr val="2D66FF"/>
            </a:solidFill>
            <a:prstDash val="solid"/>
            <a:miter lim="800000"/>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showMasterSp="0">
  <p:cSld name="Blank Slide">
    <p:spTree>
      <p:nvGrpSpPr>
        <p:cNvPr id="171" name="Shape 17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 Background 3">
  <p:cSld name="Tech Background 3">
    <p:spTree>
      <p:nvGrpSpPr>
        <p:cNvPr id="172" name="Shape 172"/>
        <p:cNvGrpSpPr/>
        <p:nvPr/>
      </p:nvGrpSpPr>
      <p:grpSpPr>
        <a:xfrm>
          <a:off x="0" y="0"/>
          <a:ext cx="0" cy="0"/>
          <a:chOff x="0" y="0"/>
          <a:chExt cx="0" cy="0"/>
        </a:xfrm>
      </p:grpSpPr>
      <p:sp>
        <p:nvSpPr>
          <p:cNvPr id="173" name="Google Shape;173;p73"/>
          <p:cNvSpPr/>
          <p:nvPr/>
        </p:nvSpPr>
        <p:spPr>
          <a:xfrm>
            <a:off x="0" y="4057650"/>
            <a:ext cx="9144000" cy="10858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animal, bed, computer, sitting&#10;&#10;Description automatically generated" id="174" name="Google Shape;174;p73"/>
          <p:cNvPicPr preferRelativeResize="0"/>
          <p:nvPr/>
        </p:nvPicPr>
        <p:blipFill rotWithShape="1">
          <a:blip r:embed="rId2">
            <a:alphaModFix/>
          </a:blip>
          <a:srcRect b="0" l="0" r="0" t="0"/>
          <a:stretch/>
        </p:blipFill>
        <p:spPr>
          <a:xfrm>
            <a:off x="0" y="495"/>
            <a:ext cx="9144000" cy="514251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 Background 4">
  <p:cSld name="Tech Background 4">
    <p:spTree>
      <p:nvGrpSpPr>
        <p:cNvPr id="175" name="Shape 175"/>
        <p:cNvGrpSpPr/>
        <p:nvPr/>
      </p:nvGrpSpPr>
      <p:grpSpPr>
        <a:xfrm>
          <a:off x="0" y="0"/>
          <a:ext cx="0" cy="0"/>
          <a:chOff x="0" y="0"/>
          <a:chExt cx="0" cy="0"/>
        </a:xfrm>
      </p:grpSpPr>
      <p:pic>
        <p:nvPicPr>
          <p:cNvPr id="176" name="Google Shape;176;p74"/>
          <p:cNvPicPr preferRelativeResize="0"/>
          <p:nvPr/>
        </p:nvPicPr>
        <p:blipFill rotWithShape="1">
          <a:blip r:embed="rId2">
            <a:alphaModFix/>
          </a:blip>
          <a:srcRect b="0" l="0" r="0" t="0"/>
          <a:stretch/>
        </p:blipFill>
        <p:spPr>
          <a:xfrm>
            <a:off x="1928" y="0"/>
            <a:ext cx="9160462" cy="51435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dient Background" showMasterSp="0">
  <p:cSld name="Blue Gradient Background">
    <p:bg>
      <p:bgPr>
        <a:gradFill>
          <a:gsLst>
            <a:gs pos="0">
              <a:schemeClr val="accent3"/>
            </a:gs>
            <a:gs pos="65000">
              <a:schemeClr val="accent1"/>
            </a:gs>
            <a:gs pos="100000">
              <a:schemeClr val="accent1"/>
            </a:gs>
          </a:gsLst>
          <a:lin ang="13500000" scaled="0"/>
        </a:gradFill>
      </p:bgPr>
    </p:bg>
    <p:spTree>
      <p:nvGrpSpPr>
        <p:cNvPr id="177" name="Shape 1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dient Double Line Title" showMasterSp="0">
  <p:cSld name="Blue Gradient Double Line Title">
    <p:bg>
      <p:bgPr>
        <a:gradFill>
          <a:gsLst>
            <a:gs pos="0">
              <a:schemeClr val="accent3"/>
            </a:gs>
            <a:gs pos="66000">
              <a:schemeClr val="accent1"/>
            </a:gs>
            <a:gs pos="100000">
              <a:schemeClr val="accent1"/>
            </a:gs>
          </a:gsLst>
          <a:lin ang="13500000" scaled="0"/>
        </a:gradFill>
      </p:bgPr>
    </p:bg>
    <p:spTree>
      <p:nvGrpSpPr>
        <p:cNvPr id="32" name="Shape 32"/>
        <p:cNvGrpSpPr/>
        <p:nvPr/>
      </p:nvGrpSpPr>
      <p:grpSpPr>
        <a:xfrm>
          <a:off x="0" y="0"/>
          <a:ext cx="0" cy="0"/>
          <a:chOff x="0" y="0"/>
          <a:chExt cx="0" cy="0"/>
        </a:xfrm>
      </p:grpSpPr>
      <p:sp>
        <p:nvSpPr>
          <p:cNvPr id="33" name="Google Shape;33;p54"/>
          <p:cNvSpPr txBox="1"/>
          <p:nvPr>
            <p:ph type="ctrTitle"/>
          </p:nvPr>
        </p:nvSpPr>
        <p:spPr>
          <a:xfrm>
            <a:off x="414163" y="1561267"/>
            <a:ext cx="8348837" cy="1107996"/>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4" name="Google Shape;34;p54"/>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35" name="Google Shape;35;p54"/>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36" name="Google Shape;36;p54"/>
          <p:cNvSpPr txBox="1"/>
          <p:nvPr>
            <p:ph idx="2"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pic>
        <p:nvPicPr>
          <p:cNvPr id="37" name="Google Shape;37;p54"/>
          <p:cNvPicPr preferRelativeResize="0"/>
          <p:nvPr/>
        </p:nvPicPr>
        <p:blipFill rotWithShape="1">
          <a:blip r:embed="rId2">
            <a:alphaModFix/>
          </a:blip>
          <a:srcRect b="0" l="0" r="0" t="0"/>
          <a:stretch/>
        </p:blipFill>
        <p:spPr>
          <a:xfrm>
            <a:off x="444119" y="382876"/>
            <a:ext cx="2624563" cy="558418"/>
          </a:xfrm>
          <a:prstGeom prst="rect">
            <a:avLst/>
          </a:prstGeom>
          <a:noFill/>
          <a:ln>
            <a:noFill/>
          </a:ln>
        </p:spPr>
      </p:pic>
      <p:sp>
        <p:nvSpPr>
          <p:cNvPr id="38" name="Google Shape;38;p54"/>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lt2"/>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Speed Graphic Double Line Title">
  <p:cSld name="Blue Speed Graphic Double Line Title">
    <p:spTree>
      <p:nvGrpSpPr>
        <p:cNvPr id="39" name="Shape 39"/>
        <p:cNvGrpSpPr/>
        <p:nvPr/>
      </p:nvGrpSpPr>
      <p:grpSpPr>
        <a:xfrm>
          <a:off x="0" y="0"/>
          <a:ext cx="0" cy="0"/>
          <a:chOff x="0" y="0"/>
          <a:chExt cx="0" cy="0"/>
        </a:xfrm>
      </p:grpSpPr>
      <p:pic>
        <p:nvPicPr>
          <p:cNvPr id="40" name="Google Shape;40;p57"/>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41" name="Google Shape;41;p57"/>
          <p:cNvPicPr preferRelativeResize="0"/>
          <p:nvPr/>
        </p:nvPicPr>
        <p:blipFill rotWithShape="1">
          <a:blip r:embed="rId3">
            <a:alphaModFix/>
          </a:blip>
          <a:srcRect b="0" l="0" r="0" t="0"/>
          <a:stretch/>
        </p:blipFill>
        <p:spPr>
          <a:xfrm>
            <a:off x="444119" y="382876"/>
            <a:ext cx="2624563" cy="558418"/>
          </a:xfrm>
          <a:prstGeom prst="rect">
            <a:avLst/>
          </a:prstGeom>
          <a:noFill/>
          <a:ln>
            <a:noFill/>
          </a:ln>
        </p:spPr>
      </p:pic>
      <p:sp>
        <p:nvSpPr>
          <p:cNvPr id="42" name="Google Shape;42;p57"/>
          <p:cNvSpPr txBox="1"/>
          <p:nvPr>
            <p:ph type="ctrTitle"/>
          </p:nvPr>
        </p:nvSpPr>
        <p:spPr>
          <a:xfrm>
            <a:off x="414163" y="1561267"/>
            <a:ext cx="8348837" cy="1107996"/>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3" name="Google Shape;43;p57"/>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44" name="Google Shape;44;p57"/>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45" name="Google Shape;45;p57"/>
          <p:cNvSpPr txBox="1"/>
          <p:nvPr>
            <p:ph idx="2"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46" name="Google Shape;46;p57"/>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lt2"/>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3">
  <p:cSld name="Divider Slide 3">
    <p:spTree>
      <p:nvGrpSpPr>
        <p:cNvPr id="47" name="Shape 47"/>
        <p:cNvGrpSpPr/>
        <p:nvPr/>
      </p:nvGrpSpPr>
      <p:grpSpPr>
        <a:xfrm>
          <a:off x="0" y="0"/>
          <a:ext cx="0" cy="0"/>
          <a:chOff x="0" y="0"/>
          <a:chExt cx="0" cy="0"/>
        </a:xfrm>
      </p:grpSpPr>
      <p:pic>
        <p:nvPicPr>
          <p:cNvPr descr="A picture containing animal, bed, computer, sitting&#10;&#10;Description automatically generated" id="48" name="Google Shape;48;p58"/>
          <p:cNvPicPr preferRelativeResize="0"/>
          <p:nvPr/>
        </p:nvPicPr>
        <p:blipFill rotWithShape="1">
          <a:blip r:embed="rId2">
            <a:alphaModFix/>
          </a:blip>
          <a:srcRect b="0" l="0" r="0" t="0"/>
          <a:stretch/>
        </p:blipFill>
        <p:spPr>
          <a:xfrm>
            <a:off x="0" y="0"/>
            <a:ext cx="9144000" cy="5143500"/>
          </a:xfrm>
          <a:prstGeom prst="rect">
            <a:avLst/>
          </a:prstGeom>
          <a:solidFill>
            <a:srgbClr val="0A0C40"/>
          </a:solidFill>
          <a:ln>
            <a:noFill/>
          </a:ln>
        </p:spPr>
      </p:pic>
      <p:pic>
        <p:nvPicPr>
          <p:cNvPr id="49" name="Google Shape;49;p58"/>
          <p:cNvPicPr preferRelativeResize="0"/>
          <p:nvPr/>
        </p:nvPicPr>
        <p:blipFill rotWithShape="1">
          <a:blip r:embed="rId3">
            <a:alphaModFix/>
          </a:blip>
          <a:srcRect b="0" l="0" r="0" t="0"/>
          <a:stretch/>
        </p:blipFill>
        <p:spPr>
          <a:xfrm>
            <a:off x="7734300" y="4693634"/>
            <a:ext cx="1029775" cy="221011"/>
          </a:xfrm>
          <a:prstGeom prst="rect">
            <a:avLst/>
          </a:prstGeom>
          <a:noFill/>
          <a:ln>
            <a:noFill/>
          </a:ln>
        </p:spPr>
      </p:pic>
      <p:sp>
        <p:nvSpPr>
          <p:cNvPr id="50" name="Google Shape;50;p58"/>
          <p:cNvSpPr txBox="1"/>
          <p:nvPr>
            <p:ph type="ctrTitle"/>
          </p:nvPr>
        </p:nvSpPr>
        <p:spPr>
          <a:xfrm>
            <a:off x="821799" y="1709543"/>
            <a:ext cx="6731000" cy="12187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4400"/>
              <a:buFont typeface="Arial"/>
              <a:buNone/>
              <a:defRPr b="0" i="0" sz="4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1" name="Google Shape;51;p58"/>
          <p:cNvCxnSpPr/>
          <p:nvPr/>
        </p:nvCxnSpPr>
        <p:spPr>
          <a:xfrm>
            <a:off x="821799" y="1507618"/>
            <a:ext cx="6720840" cy="0"/>
          </a:xfrm>
          <a:prstGeom prst="straightConnector1">
            <a:avLst/>
          </a:prstGeom>
          <a:noFill/>
          <a:ln cap="flat" cmpd="sng" w="9525">
            <a:solidFill>
              <a:srgbClr val="2D66FF"/>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dient Cover Single + Client Logo_Single" showMasterSp="0">
  <p:cSld name="Blue Gradient Cover Single + Client Logo_Single">
    <p:bg>
      <p:bgPr>
        <a:gradFill>
          <a:gsLst>
            <a:gs pos="0">
              <a:schemeClr val="accent3"/>
            </a:gs>
            <a:gs pos="66000">
              <a:schemeClr val="accent1"/>
            </a:gs>
            <a:gs pos="100000">
              <a:schemeClr val="accent1"/>
            </a:gs>
          </a:gsLst>
          <a:lin ang="13500000" scaled="0"/>
        </a:gradFill>
      </p:bgPr>
    </p:bg>
    <p:spTree>
      <p:nvGrpSpPr>
        <p:cNvPr id="52" name="Shape 52"/>
        <p:cNvGrpSpPr/>
        <p:nvPr/>
      </p:nvGrpSpPr>
      <p:grpSpPr>
        <a:xfrm>
          <a:off x="0" y="0"/>
          <a:ext cx="0" cy="0"/>
          <a:chOff x="0" y="0"/>
          <a:chExt cx="0" cy="0"/>
        </a:xfrm>
      </p:grpSpPr>
      <p:pic>
        <p:nvPicPr>
          <p:cNvPr id="53" name="Google Shape;53;p59"/>
          <p:cNvPicPr preferRelativeResize="0"/>
          <p:nvPr/>
        </p:nvPicPr>
        <p:blipFill rotWithShape="1">
          <a:blip r:embed="rId2">
            <a:alphaModFix/>
          </a:blip>
          <a:srcRect b="0" l="0" r="0" t="0"/>
          <a:stretch/>
        </p:blipFill>
        <p:spPr>
          <a:xfrm>
            <a:off x="425457" y="382876"/>
            <a:ext cx="2624563" cy="558418"/>
          </a:xfrm>
          <a:prstGeom prst="rect">
            <a:avLst/>
          </a:prstGeom>
          <a:noFill/>
          <a:ln>
            <a:noFill/>
          </a:ln>
        </p:spPr>
      </p:pic>
      <p:sp>
        <p:nvSpPr>
          <p:cNvPr id="54" name="Google Shape;54;p59"/>
          <p:cNvSpPr/>
          <p:nvPr>
            <p:ph idx="2" type="pic"/>
          </p:nvPr>
        </p:nvSpPr>
        <p:spPr>
          <a:xfrm>
            <a:off x="3514013" y="306715"/>
            <a:ext cx="2777457" cy="614363"/>
          </a:xfrm>
          <a:prstGeom prst="rect">
            <a:avLst/>
          </a:prstGeom>
          <a:noFill/>
          <a:ln>
            <a:noFill/>
          </a:ln>
        </p:spPr>
      </p:sp>
      <p:sp>
        <p:nvSpPr>
          <p:cNvPr id="55" name="Google Shape;55;p59"/>
          <p:cNvSpPr txBox="1"/>
          <p:nvPr>
            <p:ph type="ctrTitle"/>
          </p:nvPr>
        </p:nvSpPr>
        <p:spPr>
          <a:xfrm>
            <a:off x="414163" y="1838266"/>
            <a:ext cx="8348837" cy="5539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6" name="Google Shape;56;p59"/>
          <p:cNvCxnSpPr/>
          <p:nvPr/>
        </p:nvCxnSpPr>
        <p:spPr>
          <a:xfrm rot="10800000">
            <a:off x="392897" y="3087443"/>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57" name="Google Shape;57;p59"/>
          <p:cNvSpPr txBox="1"/>
          <p:nvPr>
            <p:ph idx="1" type="body"/>
          </p:nvPr>
        </p:nvSpPr>
        <p:spPr>
          <a:xfrm>
            <a:off x="414163" y="2452017"/>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58" name="Google Shape;58;p59"/>
          <p:cNvSpPr txBox="1"/>
          <p:nvPr>
            <p:ph idx="3" type="body"/>
          </p:nvPr>
        </p:nvSpPr>
        <p:spPr>
          <a:xfrm>
            <a:off x="414163" y="3206949"/>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59" name="Google Shape;59;p59"/>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lt2"/>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dient Cover Double + Client Logo_Double" showMasterSp="0">
  <p:cSld name="Blue Gradient Cover Double + Client Logo_Double">
    <p:bg>
      <p:bgPr>
        <a:gradFill>
          <a:gsLst>
            <a:gs pos="0">
              <a:schemeClr val="accent3"/>
            </a:gs>
            <a:gs pos="66000">
              <a:schemeClr val="accent1"/>
            </a:gs>
            <a:gs pos="100000">
              <a:schemeClr val="accent1"/>
            </a:gs>
          </a:gsLst>
          <a:lin ang="13500000" scaled="0"/>
        </a:gradFill>
      </p:bgPr>
    </p:bg>
    <p:spTree>
      <p:nvGrpSpPr>
        <p:cNvPr id="60" name="Shape 60"/>
        <p:cNvGrpSpPr/>
        <p:nvPr/>
      </p:nvGrpSpPr>
      <p:grpSpPr>
        <a:xfrm>
          <a:off x="0" y="0"/>
          <a:ext cx="0" cy="0"/>
          <a:chOff x="0" y="0"/>
          <a:chExt cx="0" cy="0"/>
        </a:xfrm>
      </p:grpSpPr>
      <p:pic>
        <p:nvPicPr>
          <p:cNvPr id="61" name="Google Shape;61;p60"/>
          <p:cNvPicPr preferRelativeResize="0"/>
          <p:nvPr/>
        </p:nvPicPr>
        <p:blipFill rotWithShape="1">
          <a:blip r:embed="rId2">
            <a:alphaModFix/>
          </a:blip>
          <a:srcRect b="0" l="0" r="0" t="0"/>
          <a:stretch/>
        </p:blipFill>
        <p:spPr>
          <a:xfrm>
            <a:off x="425457" y="382876"/>
            <a:ext cx="2624563" cy="558418"/>
          </a:xfrm>
          <a:prstGeom prst="rect">
            <a:avLst/>
          </a:prstGeom>
          <a:noFill/>
          <a:ln>
            <a:noFill/>
          </a:ln>
        </p:spPr>
      </p:pic>
      <p:sp>
        <p:nvSpPr>
          <p:cNvPr id="62" name="Google Shape;62;p60"/>
          <p:cNvSpPr/>
          <p:nvPr>
            <p:ph idx="2" type="pic"/>
          </p:nvPr>
        </p:nvSpPr>
        <p:spPr>
          <a:xfrm>
            <a:off x="3514013" y="306715"/>
            <a:ext cx="2777457" cy="614363"/>
          </a:xfrm>
          <a:prstGeom prst="rect">
            <a:avLst/>
          </a:prstGeom>
          <a:noFill/>
          <a:ln>
            <a:noFill/>
          </a:ln>
        </p:spPr>
      </p:sp>
      <p:sp>
        <p:nvSpPr>
          <p:cNvPr id="63" name="Google Shape;63;p60"/>
          <p:cNvSpPr txBox="1"/>
          <p:nvPr>
            <p:ph type="ctrTitle"/>
          </p:nvPr>
        </p:nvSpPr>
        <p:spPr>
          <a:xfrm>
            <a:off x="414163" y="1561267"/>
            <a:ext cx="8348837" cy="1107996"/>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4" name="Google Shape;64;p60"/>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65" name="Google Shape;65;p60"/>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66" name="Google Shape;66;p60"/>
          <p:cNvSpPr txBox="1"/>
          <p:nvPr>
            <p:ph idx="3"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67" name="Google Shape;67;p60"/>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lt2"/>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phic Double Line Title">
  <p:cSld name="Blue Graphic Double Line Title">
    <p:spTree>
      <p:nvGrpSpPr>
        <p:cNvPr id="68" name="Shape 68"/>
        <p:cNvGrpSpPr/>
        <p:nvPr/>
      </p:nvGrpSpPr>
      <p:grpSpPr>
        <a:xfrm>
          <a:off x="0" y="0"/>
          <a:ext cx="0" cy="0"/>
          <a:chOff x="0" y="0"/>
          <a:chExt cx="0" cy="0"/>
        </a:xfrm>
      </p:grpSpPr>
      <p:pic>
        <p:nvPicPr>
          <p:cNvPr descr="A picture containing animal&#10;&#10;Description automatically generated" id="69" name="Google Shape;69;p55"/>
          <p:cNvPicPr preferRelativeResize="0"/>
          <p:nvPr/>
        </p:nvPicPr>
        <p:blipFill rotWithShape="1">
          <a:blip r:embed="rId2">
            <a:alphaModFix/>
          </a:blip>
          <a:srcRect b="0" l="0" r="0" t="0"/>
          <a:stretch/>
        </p:blipFill>
        <p:spPr>
          <a:xfrm>
            <a:off x="0" y="-1396"/>
            <a:ext cx="9144000" cy="5146293"/>
          </a:xfrm>
          <a:prstGeom prst="rect">
            <a:avLst/>
          </a:prstGeom>
          <a:noFill/>
          <a:ln>
            <a:noFill/>
          </a:ln>
        </p:spPr>
      </p:pic>
      <p:sp>
        <p:nvSpPr>
          <p:cNvPr id="70" name="Google Shape;70;p55"/>
          <p:cNvSpPr/>
          <p:nvPr/>
        </p:nvSpPr>
        <p:spPr>
          <a:xfrm>
            <a:off x="0" y="0"/>
            <a:ext cx="9144000" cy="5143500"/>
          </a:xfrm>
          <a:prstGeom prst="rect">
            <a:avLst/>
          </a:prstGeom>
          <a:gradFill>
            <a:gsLst>
              <a:gs pos="0">
                <a:srgbClr val="2C67FF">
                  <a:alpha val="0"/>
                </a:srgbClr>
              </a:gs>
              <a:gs pos="25000">
                <a:srgbClr val="2C67FF">
                  <a:alpha val="0"/>
                </a:srgbClr>
              </a:gs>
              <a:gs pos="58999">
                <a:srgbClr val="000063">
                  <a:alpha val="95294"/>
                </a:srgbClr>
              </a:gs>
              <a:gs pos="100000">
                <a:srgbClr val="000063">
                  <a:alpha val="95294"/>
                </a:srgbClr>
              </a:gs>
            </a:gsLst>
            <a:lin ang="135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1" name="Google Shape;71;p55"/>
          <p:cNvPicPr preferRelativeResize="0"/>
          <p:nvPr/>
        </p:nvPicPr>
        <p:blipFill rotWithShape="1">
          <a:blip r:embed="rId3">
            <a:alphaModFix/>
          </a:blip>
          <a:srcRect b="0" l="0" r="0" t="0"/>
          <a:stretch/>
        </p:blipFill>
        <p:spPr>
          <a:xfrm>
            <a:off x="444119" y="382876"/>
            <a:ext cx="2624563" cy="558418"/>
          </a:xfrm>
          <a:prstGeom prst="rect">
            <a:avLst/>
          </a:prstGeom>
          <a:noFill/>
          <a:ln>
            <a:noFill/>
          </a:ln>
        </p:spPr>
      </p:pic>
      <p:sp>
        <p:nvSpPr>
          <p:cNvPr id="72" name="Google Shape;72;p55"/>
          <p:cNvSpPr txBox="1"/>
          <p:nvPr>
            <p:ph type="ctrTitle"/>
          </p:nvPr>
        </p:nvSpPr>
        <p:spPr>
          <a:xfrm>
            <a:off x="414163" y="1561267"/>
            <a:ext cx="8348837" cy="1107996"/>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3" name="Google Shape;73;p55"/>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74" name="Google Shape;74;p55"/>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75" name="Google Shape;75;p55"/>
          <p:cNvSpPr txBox="1"/>
          <p:nvPr>
            <p:ph idx="2"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76" name="Google Shape;76;p55"/>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lt2"/>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over + Client Logo_Single" showMasterSp="0">
  <p:cSld name="White Cover + Client Logo_Single">
    <p:spTree>
      <p:nvGrpSpPr>
        <p:cNvPr id="77" name="Shape 77"/>
        <p:cNvGrpSpPr/>
        <p:nvPr/>
      </p:nvGrpSpPr>
      <p:grpSpPr>
        <a:xfrm>
          <a:off x="0" y="0"/>
          <a:ext cx="0" cy="0"/>
          <a:chOff x="0" y="0"/>
          <a:chExt cx="0" cy="0"/>
        </a:xfrm>
      </p:grpSpPr>
      <p:pic>
        <p:nvPicPr>
          <p:cNvPr descr="A close up of a sign&#10;&#10;Description automatically generated" id="78" name="Google Shape;78;p61"/>
          <p:cNvPicPr preferRelativeResize="0"/>
          <p:nvPr/>
        </p:nvPicPr>
        <p:blipFill rotWithShape="1">
          <a:blip r:embed="rId2">
            <a:alphaModFix/>
          </a:blip>
          <a:srcRect b="0" l="0" r="0" t="0"/>
          <a:stretch/>
        </p:blipFill>
        <p:spPr>
          <a:xfrm>
            <a:off x="131956" y="79601"/>
            <a:ext cx="3237409" cy="1171967"/>
          </a:xfrm>
          <a:prstGeom prst="rect">
            <a:avLst/>
          </a:prstGeom>
          <a:noFill/>
          <a:ln>
            <a:noFill/>
          </a:ln>
        </p:spPr>
      </p:pic>
      <p:sp>
        <p:nvSpPr>
          <p:cNvPr id="79" name="Google Shape;79;p61"/>
          <p:cNvSpPr/>
          <p:nvPr>
            <p:ph idx="2" type="pic"/>
          </p:nvPr>
        </p:nvSpPr>
        <p:spPr>
          <a:xfrm>
            <a:off x="3514013" y="306715"/>
            <a:ext cx="2777457" cy="614363"/>
          </a:xfrm>
          <a:prstGeom prst="rect">
            <a:avLst/>
          </a:prstGeom>
          <a:noFill/>
          <a:ln>
            <a:noFill/>
          </a:ln>
        </p:spPr>
      </p:sp>
      <p:sp>
        <p:nvSpPr>
          <p:cNvPr id="80" name="Google Shape;80;p61"/>
          <p:cNvSpPr txBox="1"/>
          <p:nvPr>
            <p:ph type="ctrTitle"/>
          </p:nvPr>
        </p:nvSpPr>
        <p:spPr>
          <a:xfrm>
            <a:off x="414163" y="1838266"/>
            <a:ext cx="8348837" cy="5539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accent2"/>
              </a:buClr>
              <a:buSzPts val="4000"/>
              <a:buFont typeface="Arial"/>
              <a:buNone/>
              <a:defRPr b="1" i="0" sz="40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1" name="Google Shape;81;p61"/>
          <p:cNvCxnSpPr/>
          <p:nvPr/>
        </p:nvCxnSpPr>
        <p:spPr>
          <a:xfrm rot="10800000">
            <a:off x="392897" y="3087443"/>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82" name="Google Shape;82;p61"/>
          <p:cNvSpPr txBox="1"/>
          <p:nvPr>
            <p:ph idx="1" type="body"/>
          </p:nvPr>
        </p:nvSpPr>
        <p:spPr>
          <a:xfrm>
            <a:off x="414163" y="2452017"/>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accent2"/>
              </a:buClr>
              <a:buSzPts val="2000"/>
              <a:buFont typeface="Arial"/>
              <a:buNone/>
              <a:defRPr sz="2000">
                <a:solidFill>
                  <a:schemeClr val="accent2"/>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83" name="Google Shape;83;p61"/>
          <p:cNvSpPr txBox="1"/>
          <p:nvPr>
            <p:ph idx="3" type="body"/>
          </p:nvPr>
        </p:nvSpPr>
        <p:spPr>
          <a:xfrm>
            <a:off x="414163" y="3206949"/>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84" name="Google Shape;84;p61"/>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sz="750"/>
            </a:lvl2pPr>
            <a:lvl3pPr lvl="2" algn="l">
              <a:lnSpc>
                <a:spcPct val="100000"/>
              </a:lnSpc>
              <a:spcBef>
                <a:spcPts val="0"/>
              </a:spcBef>
              <a:spcAft>
                <a:spcPts val="0"/>
              </a:spcAft>
              <a:buSzPts val="1400"/>
              <a:buNone/>
              <a:defRPr sz="750"/>
            </a:lvl3pPr>
            <a:lvl4pPr lvl="3" algn="l">
              <a:lnSpc>
                <a:spcPct val="100000"/>
              </a:lnSpc>
              <a:spcBef>
                <a:spcPts val="0"/>
              </a:spcBef>
              <a:spcAft>
                <a:spcPts val="0"/>
              </a:spcAft>
              <a:buSzPts val="1400"/>
              <a:buNone/>
              <a:defRPr sz="750"/>
            </a:lvl4pPr>
            <a:lvl5pPr lvl="4" algn="l">
              <a:lnSpc>
                <a:spcPct val="100000"/>
              </a:lnSpc>
              <a:spcBef>
                <a:spcPts val="0"/>
              </a:spcBef>
              <a:spcAft>
                <a:spcPts val="0"/>
              </a:spcAft>
              <a:buSzPts val="1400"/>
              <a:buNone/>
              <a:defRPr sz="750"/>
            </a:lvl5pPr>
            <a:lvl6pPr lvl="5" algn="l">
              <a:lnSpc>
                <a:spcPct val="100000"/>
              </a:lnSpc>
              <a:spcBef>
                <a:spcPts val="0"/>
              </a:spcBef>
              <a:spcAft>
                <a:spcPts val="0"/>
              </a:spcAft>
              <a:buSzPts val="1400"/>
              <a:buNone/>
              <a:defRPr sz="750"/>
            </a:lvl6pPr>
            <a:lvl7pPr lvl="6" algn="l">
              <a:lnSpc>
                <a:spcPct val="100000"/>
              </a:lnSpc>
              <a:spcBef>
                <a:spcPts val="0"/>
              </a:spcBef>
              <a:spcAft>
                <a:spcPts val="0"/>
              </a:spcAft>
              <a:buSzPts val="1400"/>
              <a:buNone/>
              <a:defRPr sz="750"/>
            </a:lvl7pPr>
            <a:lvl8pPr lvl="7" algn="l">
              <a:lnSpc>
                <a:spcPct val="100000"/>
              </a:lnSpc>
              <a:spcBef>
                <a:spcPts val="0"/>
              </a:spcBef>
              <a:spcAft>
                <a:spcPts val="0"/>
              </a:spcAft>
              <a:buSzPts val="1400"/>
              <a:buNone/>
              <a:defRPr sz="750"/>
            </a:lvl8pPr>
            <a:lvl9pPr lvl="8" algn="l">
              <a:lnSpc>
                <a:spcPct val="100000"/>
              </a:lnSpc>
              <a:spcBef>
                <a:spcPts val="0"/>
              </a:spcBef>
              <a:spcAft>
                <a:spcPts val="0"/>
              </a:spcAft>
              <a:buSzPts val="1400"/>
              <a:buNone/>
              <a:defRPr sz="75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8"/>
          <p:cNvSpPr txBox="1"/>
          <p:nvPr>
            <p:ph type="title"/>
          </p:nvPr>
        </p:nvSpPr>
        <p:spPr>
          <a:xfrm>
            <a:off x="384048" y="274320"/>
            <a:ext cx="8378952" cy="62103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8"/>
          <p:cNvSpPr txBox="1"/>
          <p:nvPr>
            <p:ph idx="1" type="body"/>
          </p:nvPr>
        </p:nvSpPr>
        <p:spPr>
          <a:xfrm>
            <a:off x="384048" y="1093304"/>
            <a:ext cx="8378952" cy="3379305"/>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6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indent="-339725" lvl="1" marL="914400" marR="0" rtl="0" algn="l">
              <a:lnSpc>
                <a:spcPct val="100000"/>
              </a:lnSpc>
              <a:spcBef>
                <a:spcPts val="600"/>
              </a:spcBef>
              <a:spcAft>
                <a:spcPts val="0"/>
              </a:spcAft>
              <a:buClr>
                <a:srgbClr val="3F3F3F"/>
              </a:buClr>
              <a:buSzPts val="1750"/>
              <a:buFont typeface="Arial"/>
              <a:buChar char="•"/>
              <a:defRPr b="0" i="0" sz="1400" u="none" cap="none" strike="noStrike">
                <a:solidFill>
                  <a:srgbClr val="3F3F3F"/>
                </a:solidFill>
                <a:latin typeface="Arial"/>
                <a:ea typeface="Arial"/>
                <a:cs typeface="Arial"/>
                <a:sym typeface="Arial"/>
              </a:defRPr>
            </a:lvl2pPr>
            <a:lvl3pPr indent="-304800" lvl="2" marL="1371600" marR="0" rtl="0" algn="l">
              <a:lnSpc>
                <a:spcPct val="100000"/>
              </a:lnSpc>
              <a:spcBef>
                <a:spcPts val="400"/>
              </a:spcBef>
              <a:spcAft>
                <a:spcPts val="0"/>
              </a:spcAft>
              <a:buClr>
                <a:srgbClr val="3F3F3F"/>
              </a:buClr>
              <a:buSzPts val="1200"/>
              <a:buFont typeface="Arial"/>
              <a:buChar char="–"/>
              <a:defRPr b="0" i="0" sz="1200" u="none" cap="none" strike="noStrike">
                <a:solidFill>
                  <a:srgbClr val="3F3F3F"/>
                </a:solidFill>
                <a:latin typeface="Arial"/>
                <a:ea typeface="Arial"/>
                <a:cs typeface="Arial"/>
                <a:sym typeface="Arial"/>
              </a:defRPr>
            </a:lvl3pPr>
            <a:lvl4pPr indent="-295275" lvl="3" marL="1828800" marR="0" rtl="0" algn="l">
              <a:lnSpc>
                <a:spcPct val="100000"/>
              </a:lnSpc>
              <a:spcBef>
                <a:spcPts val="400"/>
              </a:spcBef>
              <a:spcAft>
                <a:spcPts val="0"/>
              </a:spcAft>
              <a:buClr>
                <a:srgbClr val="3F3F3F"/>
              </a:buClr>
              <a:buSzPts val="1050"/>
              <a:buFont typeface="Arial"/>
              <a:buChar char="•"/>
              <a:defRPr b="0" i="0" sz="1050" u="none" cap="none" strike="noStrike">
                <a:solidFill>
                  <a:srgbClr val="3F3F3F"/>
                </a:solidFill>
                <a:latin typeface="Arial"/>
                <a:ea typeface="Arial"/>
                <a:cs typeface="Arial"/>
                <a:sym typeface="Arial"/>
              </a:defRPr>
            </a:lvl4pPr>
            <a:lvl5pPr indent="-285750" lvl="4" marL="2286000" marR="0" rtl="0" algn="l">
              <a:lnSpc>
                <a:spcPct val="100000"/>
              </a:lnSpc>
              <a:spcBef>
                <a:spcPts val="400"/>
              </a:spcBef>
              <a:spcAft>
                <a:spcPts val="0"/>
              </a:spcAft>
              <a:buClr>
                <a:srgbClr val="3F3F3F"/>
              </a:buClr>
              <a:buSzPts val="900"/>
              <a:buFont typeface="Arial"/>
              <a:buChar char="–"/>
              <a:defRPr b="0" i="0" sz="900" u="none" cap="none" strike="noStrike">
                <a:solidFill>
                  <a:srgbClr val="3F3F3F"/>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indent="-320039" lvl="6" marL="3200400"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indent="-320040" lvl="7" marL="3657600"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indent="-320040" lvl="8" marL="4114800"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12" name="Google Shape;12;p48"/>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9pPr>
          </a:lstStyle>
          <a:p/>
        </p:txBody>
      </p:sp>
      <p:sp>
        <p:nvSpPr>
          <p:cNvPr id="13" name="Google Shape;13;p48"/>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4" name="Google Shape;14;p48"/>
          <p:cNvPicPr preferRelativeResize="0"/>
          <p:nvPr/>
        </p:nvPicPr>
        <p:blipFill rotWithShape="1">
          <a:blip r:embed="rId1">
            <a:alphaModFix/>
          </a:blip>
          <a:srcRect b="0" l="0" r="0" t="0"/>
          <a:stretch/>
        </p:blipFill>
        <p:spPr>
          <a:xfrm>
            <a:off x="7723969" y="4742066"/>
            <a:ext cx="1039031" cy="22299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40">
          <p15:clr>
            <a:srgbClr val="F26B43"/>
          </p15:clr>
        </p15:guide>
        <p15:guide id="2" pos="5520">
          <p15:clr>
            <a:srgbClr val="F26B43"/>
          </p15:clr>
        </p15:guide>
        <p15:guide id="3" orient="horz" pos="2988">
          <p15:clr>
            <a:srgbClr val="F26B43"/>
          </p15:clr>
        </p15:guide>
        <p15:guide id="4"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32.png"/><Relationship Id="rId7"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41.png"/><Relationship Id="rId4" Type="http://schemas.openxmlformats.org/officeDocument/2006/relationships/image" Target="../media/image37.png"/><Relationship Id="rId5"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2.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0.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5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
          <p:cNvSpPr txBox="1"/>
          <p:nvPr>
            <p:ph idx="11" type="ftr"/>
          </p:nvPr>
        </p:nvSpPr>
        <p:spPr>
          <a:xfrm>
            <a:off x="392897" y="4611638"/>
            <a:ext cx="4572000" cy="155448"/>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sp>
        <p:nvSpPr>
          <p:cNvPr id="184" name="Google Shape;184;p1"/>
          <p:cNvSpPr txBox="1"/>
          <p:nvPr>
            <p:ph type="ctrTitle"/>
          </p:nvPr>
        </p:nvSpPr>
        <p:spPr>
          <a:xfrm>
            <a:off x="305150" y="1070277"/>
            <a:ext cx="8348700" cy="12192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4000"/>
              <a:buFont typeface="Arial"/>
              <a:buNone/>
            </a:pPr>
            <a:r>
              <a:rPr lang="en-US"/>
              <a:t>Statistical Analysis of Fitness with </a:t>
            </a:r>
            <a:r>
              <a:rPr lang="en-US" sz="4800"/>
              <a:t>Fitbit</a:t>
            </a:r>
            <a:endParaRPr sz="4800"/>
          </a:p>
        </p:txBody>
      </p:sp>
      <p:sp>
        <p:nvSpPr>
          <p:cNvPr id="185" name="Google Shape;185;p1"/>
          <p:cNvSpPr txBox="1"/>
          <p:nvPr>
            <p:ph idx="1" type="body"/>
          </p:nvPr>
        </p:nvSpPr>
        <p:spPr>
          <a:xfrm>
            <a:off x="408100" y="3369467"/>
            <a:ext cx="8327700" cy="406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2000"/>
              <a:buFont typeface="Arial"/>
              <a:buNone/>
            </a:pPr>
            <a:r>
              <a:rPr lang="en-US"/>
              <a:t>Adithya Viswa</a:t>
            </a:r>
            <a:endParaRPr/>
          </a:p>
        </p:txBody>
      </p:sp>
      <p:sp>
        <p:nvSpPr>
          <p:cNvPr id="186" name="Google Shape;186;p1"/>
          <p:cNvSpPr txBox="1"/>
          <p:nvPr>
            <p:ph idx="2" type="body"/>
          </p:nvPr>
        </p:nvSpPr>
        <p:spPr>
          <a:xfrm>
            <a:off x="409738" y="4066749"/>
            <a:ext cx="8324400" cy="2541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4"/>
              </a:buClr>
              <a:buSzPts val="1600"/>
              <a:buNone/>
            </a:pPr>
            <a:r>
              <a:rPr lang="en-US"/>
              <a:t>September 2022</a:t>
            </a:r>
            <a:endParaRPr/>
          </a:p>
        </p:txBody>
      </p:sp>
      <p:pic>
        <p:nvPicPr>
          <p:cNvPr id="187" name="Google Shape;187;p1"/>
          <p:cNvPicPr preferRelativeResize="0"/>
          <p:nvPr/>
        </p:nvPicPr>
        <p:blipFill rotWithShape="1">
          <a:blip r:embed="rId3">
            <a:alphaModFix/>
          </a:blip>
          <a:srcRect b="0" l="0" r="0" t="0"/>
          <a:stretch/>
        </p:blipFill>
        <p:spPr>
          <a:xfrm>
            <a:off x="4964900" y="2362350"/>
            <a:ext cx="4179101" cy="278114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txBox="1"/>
          <p:nvPr>
            <p:ph type="ctrTitle"/>
          </p:nvPr>
        </p:nvSpPr>
        <p:spPr>
          <a:xfrm>
            <a:off x="581888" y="895341"/>
            <a:ext cx="8348700" cy="4986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4000"/>
              <a:buFont typeface="Arial"/>
              <a:buNone/>
            </a:pPr>
            <a:r>
              <a:rPr lang="en-US" sz="3600"/>
              <a:t>Sleep Log Dataset</a:t>
            </a:r>
            <a:endParaRPr sz="3600"/>
          </a:p>
        </p:txBody>
      </p:sp>
      <p:sp>
        <p:nvSpPr>
          <p:cNvPr id="253" name="Google Shape;253;p10"/>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pic>
        <p:nvPicPr>
          <p:cNvPr id="254" name="Google Shape;254;p10"/>
          <p:cNvPicPr preferRelativeResize="0"/>
          <p:nvPr/>
        </p:nvPicPr>
        <p:blipFill rotWithShape="1">
          <a:blip r:embed="rId3">
            <a:alphaModFix/>
          </a:blip>
          <a:srcRect b="0" l="0" r="0" t="0"/>
          <a:stretch/>
        </p:blipFill>
        <p:spPr>
          <a:xfrm>
            <a:off x="1071900" y="1507775"/>
            <a:ext cx="7657801" cy="3187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ph idx="11" type="ftr"/>
          </p:nvPr>
        </p:nvSpPr>
        <p:spPr>
          <a:xfrm>
            <a:off x="444949" y="4611638"/>
            <a:ext cx="4572000" cy="155448"/>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pic>
        <p:nvPicPr>
          <p:cNvPr id="260" name="Google Shape;260;p16"/>
          <p:cNvPicPr preferRelativeResize="0"/>
          <p:nvPr/>
        </p:nvPicPr>
        <p:blipFill rotWithShape="1">
          <a:blip r:embed="rId3">
            <a:alphaModFix/>
          </a:blip>
          <a:srcRect b="0" l="0" r="0" t="0"/>
          <a:stretch/>
        </p:blipFill>
        <p:spPr>
          <a:xfrm>
            <a:off x="199838" y="1138750"/>
            <a:ext cx="3933825" cy="1866900"/>
          </a:xfrm>
          <a:prstGeom prst="rect">
            <a:avLst/>
          </a:prstGeom>
          <a:noFill/>
          <a:ln>
            <a:noFill/>
          </a:ln>
        </p:spPr>
      </p:pic>
      <p:sp>
        <p:nvSpPr>
          <p:cNvPr id="261" name="Google Shape;261;p16"/>
          <p:cNvSpPr txBox="1"/>
          <p:nvPr/>
        </p:nvSpPr>
        <p:spPr>
          <a:xfrm>
            <a:off x="199850" y="3005650"/>
            <a:ext cx="3835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lt1"/>
                </a:solidFill>
                <a:latin typeface="Arial"/>
                <a:ea typeface="Arial"/>
                <a:cs typeface="Arial"/>
                <a:sym typeface="Arial"/>
              </a:rPr>
              <a:t>Just a quick snippet of a few values in the dataset pertinent to the analysis</a:t>
            </a:r>
            <a:endParaRPr b="0" i="0" sz="1400" u="sng" cap="none" strike="noStrike">
              <a:solidFill>
                <a:schemeClr val="lt1"/>
              </a:solidFill>
              <a:latin typeface="Arial"/>
              <a:ea typeface="Arial"/>
              <a:cs typeface="Arial"/>
              <a:sym typeface="Arial"/>
            </a:endParaRPr>
          </a:p>
        </p:txBody>
      </p:sp>
      <p:sp>
        <p:nvSpPr>
          <p:cNvPr id="262" name="Google Shape;262;p16"/>
          <p:cNvSpPr txBox="1"/>
          <p:nvPr/>
        </p:nvSpPr>
        <p:spPr>
          <a:xfrm>
            <a:off x="4393113" y="1138750"/>
            <a:ext cx="46626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running a quick computation, We were able to create a new column from these 2 that shows the time it takes to fall asleep</a:t>
            </a:r>
            <a:endParaRPr b="0" i="0" sz="1400" u="none" cap="none" strike="noStrike">
              <a:solidFill>
                <a:schemeClr val="lt1"/>
              </a:solidFill>
              <a:latin typeface="Arial"/>
              <a:ea typeface="Arial"/>
              <a:cs typeface="Arial"/>
              <a:sym typeface="Arial"/>
            </a:endParaRPr>
          </a:p>
        </p:txBody>
      </p:sp>
      <p:pic>
        <p:nvPicPr>
          <p:cNvPr id="263" name="Google Shape;263;p16"/>
          <p:cNvPicPr preferRelativeResize="0"/>
          <p:nvPr/>
        </p:nvPicPr>
        <p:blipFill rotWithShape="1">
          <a:blip r:embed="rId4">
            <a:alphaModFix/>
          </a:blip>
          <a:srcRect b="0" l="0" r="0" t="0"/>
          <a:stretch/>
        </p:blipFill>
        <p:spPr>
          <a:xfrm>
            <a:off x="4491963" y="1908675"/>
            <a:ext cx="4511416" cy="982750"/>
          </a:xfrm>
          <a:prstGeom prst="rect">
            <a:avLst/>
          </a:prstGeom>
          <a:noFill/>
          <a:ln>
            <a:noFill/>
          </a:ln>
        </p:spPr>
      </p:pic>
      <p:pic>
        <p:nvPicPr>
          <p:cNvPr id="264" name="Google Shape;264;p16"/>
          <p:cNvPicPr preferRelativeResize="0"/>
          <p:nvPr/>
        </p:nvPicPr>
        <p:blipFill rotWithShape="1">
          <a:blip r:embed="rId5">
            <a:alphaModFix/>
          </a:blip>
          <a:srcRect b="0" l="0" r="0" t="0"/>
          <a:stretch/>
        </p:blipFill>
        <p:spPr>
          <a:xfrm>
            <a:off x="199850" y="3561000"/>
            <a:ext cx="3495675" cy="495300"/>
          </a:xfrm>
          <a:prstGeom prst="rect">
            <a:avLst/>
          </a:prstGeom>
          <a:noFill/>
          <a:ln>
            <a:noFill/>
          </a:ln>
        </p:spPr>
      </p:pic>
      <p:pic>
        <p:nvPicPr>
          <p:cNvPr id="265" name="Google Shape;265;p16"/>
          <p:cNvPicPr preferRelativeResize="0"/>
          <p:nvPr/>
        </p:nvPicPr>
        <p:blipFill rotWithShape="1">
          <a:blip r:embed="rId6">
            <a:alphaModFix/>
          </a:blip>
          <a:srcRect b="0" l="0" r="0" t="0"/>
          <a:stretch/>
        </p:blipFill>
        <p:spPr>
          <a:xfrm>
            <a:off x="199850" y="4120650"/>
            <a:ext cx="3495675" cy="426650"/>
          </a:xfrm>
          <a:prstGeom prst="rect">
            <a:avLst/>
          </a:prstGeom>
          <a:noFill/>
          <a:ln>
            <a:noFill/>
          </a:ln>
        </p:spPr>
      </p:pic>
      <p:pic>
        <p:nvPicPr>
          <p:cNvPr id="266" name="Google Shape;266;p16"/>
          <p:cNvPicPr preferRelativeResize="0"/>
          <p:nvPr/>
        </p:nvPicPr>
        <p:blipFill rotWithShape="1">
          <a:blip r:embed="rId7">
            <a:alphaModFix/>
          </a:blip>
          <a:srcRect b="0" l="0" r="0" t="0"/>
          <a:stretch/>
        </p:blipFill>
        <p:spPr>
          <a:xfrm>
            <a:off x="4567550" y="3005650"/>
            <a:ext cx="4313725" cy="1973600"/>
          </a:xfrm>
          <a:prstGeom prst="rect">
            <a:avLst/>
          </a:prstGeom>
          <a:noFill/>
          <a:ln>
            <a:noFill/>
          </a:ln>
        </p:spPr>
      </p:pic>
      <p:sp>
        <p:nvSpPr>
          <p:cNvPr id="267" name="Google Shape;267;p16"/>
          <p:cNvSpPr txBox="1"/>
          <p:nvPr/>
        </p:nvSpPr>
        <p:spPr>
          <a:xfrm>
            <a:off x="3101400" y="0"/>
            <a:ext cx="5661600" cy="1200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r>
              <a:rPr b="0" i="0" lang="en-US" sz="3300" u="none" cap="none" strike="noStrike">
                <a:solidFill>
                  <a:schemeClr val="lt1"/>
                </a:solidFill>
                <a:latin typeface="Arial"/>
                <a:ea typeface="Arial"/>
                <a:cs typeface="Arial"/>
                <a:sym typeface="Arial"/>
              </a:rPr>
              <a:t>Finding the time it takes Participants to fall asleep</a:t>
            </a:r>
            <a:endParaRPr b="0" i="0" sz="33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ff5b2f75f3_0_25"/>
          <p:cNvSpPr txBox="1"/>
          <p:nvPr>
            <p:ph type="ctrTitle"/>
          </p:nvPr>
        </p:nvSpPr>
        <p:spPr>
          <a:xfrm>
            <a:off x="397638" y="987717"/>
            <a:ext cx="8348700" cy="11082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SzPts val="4000"/>
              <a:buNone/>
            </a:pPr>
            <a:r>
              <a:rPr lang="en-US"/>
              <a:t>Total time Participants spent sleeping</a:t>
            </a:r>
            <a:endParaRPr/>
          </a:p>
        </p:txBody>
      </p:sp>
      <p:sp>
        <p:nvSpPr>
          <p:cNvPr id="274" name="Google Shape;274;gff5b2f75f3_0_25"/>
          <p:cNvSpPr txBox="1"/>
          <p:nvPr>
            <p:ph idx="3" type="body"/>
          </p:nvPr>
        </p:nvSpPr>
        <p:spPr>
          <a:xfrm>
            <a:off x="409788" y="4889394"/>
            <a:ext cx="8324400" cy="2541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600"/>
              </a:spcBef>
              <a:spcAft>
                <a:spcPts val="0"/>
              </a:spcAft>
              <a:buSzPts val="1600"/>
              <a:buNone/>
            </a:pPr>
            <a:r>
              <a:t/>
            </a:r>
            <a:endParaRPr/>
          </a:p>
        </p:txBody>
      </p:sp>
      <p:pic>
        <p:nvPicPr>
          <p:cNvPr id="275" name="Google Shape;275;gff5b2f75f3_0_25"/>
          <p:cNvPicPr preferRelativeResize="0"/>
          <p:nvPr/>
        </p:nvPicPr>
        <p:blipFill rotWithShape="1">
          <a:blip r:embed="rId3">
            <a:alphaModFix/>
          </a:blip>
          <a:srcRect b="0" l="0" r="0" t="0"/>
          <a:stretch/>
        </p:blipFill>
        <p:spPr>
          <a:xfrm>
            <a:off x="381000" y="2403888"/>
            <a:ext cx="3019650" cy="466725"/>
          </a:xfrm>
          <a:prstGeom prst="rect">
            <a:avLst/>
          </a:prstGeom>
          <a:noFill/>
          <a:ln>
            <a:noFill/>
          </a:ln>
        </p:spPr>
      </p:pic>
      <p:pic>
        <p:nvPicPr>
          <p:cNvPr id="276" name="Google Shape;276;gff5b2f75f3_0_25"/>
          <p:cNvPicPr preferRelativeResize="0"/>
          <p:nvPr/>
        </p:nvPicPr>
        <p:blipFill rotWithShape="1">
          <a:blip r:embed="rId4">
            <a:alphaModFix/>
          </a:blip>
          <a:srcRect b="0" l="0" r="0" t="0"/>
          <a:stretch/>
        </p:blipFill>
        <p:spPr>
          <a:xfrm>
            <a:off x="409788" y="3923550"/>
            <a:ext cx="3867150" cy="323850"/>
          </a:xfrm>
          <a:prstGeom prst="rect">
            <a:avLst/>
          </a:prstGeom>
          <a:noFill/>
          <a:ln>
            <a:noFill/>
          </a:ln>
        </p:spPr>
      </p:pic>
      <p:pic>
        <p:nvPicPr>
          <p:cNvPr id="277" name="Google Shape;277;gff5b2f75f3_0_25"/>
          <p:cNvPicPr preferRelativeResize="0"/>
          <p:nvPr/>
        </p:nvPicPr>
        <p:blipFill rotWithShape="1">
          <a:blip r:embed="rId5">
            <a:alphaModFix/>
          </a:blip>
          <a:srcRect b="0" l="0" r="0" t="0"/>
          <a:stretch/>
        </p:blipFill>
        <p:spPr>
          <a:xfrm>
            <a:off x="395388" y="3178580"/>
            <a:ext cx="2990850" cy="619125"/>
          </a:xfrm>
          <a:prstGeom prst="rect">
            <a:avLst/>
          </a:prstGeom>
          <a:noFill/>
          <a:ln>
            <a:noFill/>
          </a:ln>
        </p:spPr>
      </p:pic>
      <p:pic>
        <p:nvPicPr>
          <p:cNvPr id="278" name="Google Shape;278;gff5b2f75f3_0_25"/>
          <p:cNvPicPr preferRelativeResize="0"/>
          <p:nvPr/>
        </p:nvPicPr>
        <p:blipFill rotWithShape="1">
          <a:blip r:embed="rId6">
            <a:alphaModFix/>
          </a:blip>
          <a:srcRect b="0" l="0" r="0" t="0"/>
          <a:stretch/>
        </p:blipFill>
        <p:spPr>
          <a:xfrm>
            <a:off x="4456450" y="2309513"/>
            <a:ext cx="4511425" cy="2366300"/>
          </a:xfrm>
          <a:prstGeom prst="rect">
            <a:avLst/>
          </a:prstGeom>
          <a:noFill/>
          <a:ln>
            <a:noFill/>
          </a:ln>
        </p:spPr>
      </p:pic>
      <p:sp>
        <p:nvSpPr>
          <p:cNvPr id="279" name="Google Shape;279;gff5b2f75f3_0_25"/>
          <p:cNvSpPr txBox="1"/>
          <p:nvPr/>
        </p:nvSpPr>
        <p:spPr>
          <a:xfrm>
            <a:off x="351525" y="3885375"/>
            <a:ext cx="73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1"/>
          <p:cNvSpPr txBox="1"/>
          <p:nvPr>
            <p:ph type="ctrTitle"/>
          </p:nvPr>
        </p:nvSpPr>
        <p:spPr>
          <a:xfrm>
            <a:off x="397638" y="997975"/>
            <a:ext cx="8348700" cy="5541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4000"/>
              <a:buFont typeface="Arial"/>
              <a:buNone/>
            </a:pPr>
            <a:r>
              <a:rPr lang="en-US"/>
              <a:t>Activity Log Dataset</a:t>
            </a:r>
            <a:endParaRPr/>
          </a:p>
        </p:txBody>
      </p:sp>
      <p:sp>
        <p:nvSpPr>
          <p:cNvPr id="285" name="Google Shape;285;p11"/>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pic>
        <p:nvPicPr>
          <p:cNvPr id="286" name="Google Shape;286;p11"/>
          <p:cNvPicPr preferRelativeResize="0"/>
          <p:nvPr/>
        </p:nvPicPr>
        <p:blipFill rotWithShape="1">
          <a:blip r:embed="rId3">
            <a:alphaModFix/>
          </a:blip>
          <a:srcRect b="0" l="0" r="0" t="0"/>
          <a:stretch/>
        </p:blipFill>
        <p:spPr>
          <a:xfrm>
            <a:off x="381000" y="1765900"/>
            <a:ext cx="8610600" cy="280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7"/>
          <p:cNvSpPr txBox="1"/>
          <p:nvPr>
            <p:ph idx="11" type="ftr"/>
          </p:nvPr>
        </p:nvSpPr>
        <p:spPr>
          <a:xfrm>
            <a:off x="444949" y="4611638"/>
            <a:ext cx="4572000" cy="155448"/>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sp>
        <p:nvSpPr>
          <p:cNvPr id="293" name="Google Shape;293;p17"/>
          <p:cNvSpPr txBox="1"/>
          <p:nvPr>
            <p:ph type="ctrTitle"/>
          </p:nvPr>
        </p:nvSpPr>
        <p:spPr>
          <a:xfrm>
            <a:off x="0" y="1635425"/>
            <a:ext cx="4764300" cy="13299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2"/>
              </a:buClr>
              <a:buSzPts val="4000"/>
              <a:buFont typeface="Arial"/>
              <a:buNone/>
            </a:pPr>
            <a:r>
              <a:rPr lang="en-US" sz="3200"/>
              <a:t>Determining Average Calories burned by Intensity Level</a:t>
            </a:r>
            <a:endParaRPr sz="3200"/>
          </a:p>
        </p:txBody>
      </p:sp>
      <p:pic>
        <p:nvPicPr>
          <p:cNvPr id="294" name="Google Shape;294;p17"/>
          <p:cNvPicPr preferRelativeResize="0"/>
          <p:nvPr/>
        </p:nvPicPr>
        <p:blipFill rotWithShape="1">
          <a:blip r:embed="rId3">
            <a:alphaModFix/>
          </a:blip>
          <a:srcRect b="0" l="0" r="0" t="0"/>
          <a:stretch/>
        </p:blipFill>
        <p:spPr>
          <a:xfrm>
            <a:off x="5162000" y="0"/>
            <a:ext cx="3982000" cy="5143499"/>
          </a:xfrm>
          <a:prstGeom prst="rect">
            <a:avLst/>
          </a:prstGeom>
          <a:noFill/>
          <a:ln>
            <a:noFill/>
          </a:ln>
        </p:spPr>
      </p:pic>
      <p:sp>
        <p:nvSpPr>
          <p:cNvPr id="295" name="Google Shape;295;p17"/>
          <p:cNvSpPr txBox="1"/>
          <p:nvPr/>
        </p:nvSpPr>
        <p:spPr>
          <a:xfrm>
            <a:off x="166525" y="3200800"/>
            <a:ext cx="4572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12121"/>
                </a:solidFill>
                <a:highlight>
                  <a:srgbClr val="FFFFFF"/>
                </a:highlight>
                <a:latin typeface="Roboto"/>
                <a:ea typeface="Roboto"/>
                <a:cs typeface="Roboto"/>
                <a:sym typeface="Roboto"/>
              </a:rPr>
              <a:t>As we can infer through the Graph, there are a lot more people who are lightly active as compared to people who are Fairly Active or Very Active but the majority of the people who are Lightly active are burning FAR less calories than the ones who are Very Active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idx="11" type="ftr"/>
          </p:nvPr>
        </p:nvSpPr>
        <p:spPr>
          <a:xfrm>
            <a:off x="444949" y="4611638"/>
            <a:ext cx="4572000" cy="155448"/>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sp>
        <p:nvSpPr>
          <p:cNvPr id="302" name="Google Shape;302;p18"/>
          <p:cNvSpPr txBox="1"/>
          <p:nvPr>
            <p:ph type="ctrTitle"/>
          </p:nvPr>
        </p:nvSpPr>
        <p:spPr>
          <a:xfrm>
            <a:off x="3179500" y="64200"/>
            <a:ext cx="5964300" cy="13854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accent2"/>
              </a:buClr>
              <a:buSzPts val="4000"/>
              <a:buFont typeface="Arial"/>
              <a:buNone/>
            </a:pPr>
            <a:r>
              <a:rPr lang="en-US" sz="2000"/>
              <a:t>Given the Values of the Distance travelled, the time spent at each intensity level, we were able to calculate the participants average speeds at each intensity level as well as the percent of time they spent in each level</a:t>
            </a:r>
            <a:endParaRPr sz="2000"/>
          </a:p>
        </p:txBody>
      </p:sp>
      <p:pic>
        <p:nvPicPr>
          <p:cNvPr id="303" name="Google Shape;303;p18"/>
          <p:cNvPicPr preferRelativeResize="0"/>
          <p:nvPr/>
        </p:nvPicPr>
        <p:blipFill rotWithShape="1">
          <a:blip r:embed="rId3">
            <a:alphaModFix/>
          </a:blip>
          <a:srcRect b="0" l="0" r="0" t="0"/>
          <a:stretch/>
        </p:blipFill>
        <p:spPr>
          <a:xfrm>
            <a:off x="309575" y="1535650"/>
            <a:ext cx="8682301" cy="1540725"/>
          </a:xfrm>
          <a:prstGeom prst="rect">
            <a:avLst/>
          </a:prstGeom>
          <a:noFill/>
          <a:ln>
            <a:noFill/>
          </a:ln>
        </p:spPr>
      </p:pic>
      <p:pic>
        <p:nvPicPr>
          <p:cNvPr id="304" name="Google Shape;304;p18"/>
          <p:cNvPicPr preferRelativeResize="0"/>
          <p:nvPr/>
        </p:nvPicPr>
        <p:blipFill rotWithShape="1">
          <a:blip r:embed="rId4">
            <a:alphaModFix/>
          </a:blip>
          <a:srcRect b="0" l="0" r="0" t="0"/>
          <a:stretch/>
        </p:blipFill>
        <p:spPr>
          <a:xfrm>
            <a:off x="221475" y="3162425"/>
            <a:ext cx="4371975" cy="709175"/>
          </a:xfrm>
          <a:prstGeom prst="rect">
            <a:avLst/>
          </a:prstGeom>
          <a:noFill/>
          <a:ln>
            <a:noFill/>
          </a:ln>
        </p:spPr>
      </p:pic>
      <p:pic>
        <p:nvPicPr>
          <p:cNvPr id="305" name="Google Shape;305;p18"/>
          <p:cNvPicPr preferRelativeResize="0"/>
          <p:nvPr/>
        </p:nvPicPr>
        <p:blipFill rotWithShape="1">
          <a:blip r:embed="rId5">
            <a:alphaModFix/>
          </a:blip>
          <a:srcRect b="0" l="0" r="0" t="0"/>
          <a:stretch/>
        </p:blipFill>
        <p:spPr>
          <a:xfrm>
            <a:off x="4593450" y="3076375"/>
            <a:ext cx="4152900" cy="709175"/>
          </a:xfrm>
          <a:prstGeom prst="rect">
            <a:avLst/>
          </a:prstGeom>
          <a:noFill/>
          <a:ln>
            <a:noFill/>
          </a:ln>
        </p:spPr>
      </p:pic>
      <p:sp>
        <p:nvSpPr>
          <p:cNvPr id="306" name="Google Shape;306;p18"/>
          <p:cNvSpPr txBox="1"/>
          <p:nvPr/>
        </p:nvSpPr>
        <p:spPr>
          <a:xfrm>
            <a:off x="1369000" y="3871600"/>
            <a:ext cx="7774800" cy="12774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2"/>
              </a:buClr>
              <a:buSzPts val="1100"/>
              <a:buFont typeface="Arial"/>
              <a:buNone/>
            </a:pPr>
            <a:r>
              <a:rPr b="1" i="0" lang="en-US" sz="1050" u="none" cap="none" strike="noStrike">
                <a:solidFill>
                  <a:schemeClr val="dk2"/>
                </a:solidFill>
                <a:highlight>
                  <a:srgbClr val="FFFFFE"/>
                </a:highlight>
                <a:latin typeface="Times New Roman"/>
                <a:ea typeface="Times New Roman"/>
                <a:cs typeface="Times New Roman"/>
                <a:sym typeface="Times New Roman"/>
              </a:rPr>
              <a:t>From this Table, We can deduce that the Most active participant is Id#8877689391 and they had an Average Very Active Speed of 6.54 mph and they were Very Active about 52.8% of the time. </a:t>
            </a:r>
            <a:endParaRPr b="1" i="0" sz="1050" u="none" cap="none" strike="noStrike">
              <a:solidFill>
                <a:schemeClr val="dk2"/>
              </a:solidFill>
              <a:highlight>
                <a:srgbClr val="FFFFFE"/>
              </a:highlight>
              <a:latin typeface="Times New Roman"/>
              <a:ea typeface="Times New Roman"/>
              <a:cs typeface="Times New Roman"/>
              <a:sym typeface="Times New Roman"/>
            </a:endParaRPr>
          </a:p>
          <a:p>
            <a:pPr indent="0" lvl="0" marL="0" marR="0" rtl="0" algn="l">
              <a:lnSpc>
                <a:spcPct val="135714"/>
              </a:lnSpc>
              <a:spcBef>
                <a:spcPts val="0"/>
              </a:spcBef>
              <a:spcAft>
                <a:spcPts val="0"/>
              </a:spcAft>
              <a:buClr>
                <a:schemeClr val="dk2"/>
              </a:buClr>
              <a:buSzPts val="1100"/>
              <a:buFont typeface="Arial"/>
              <a:buNone/>
            </a:pPr>
            <a:r>
              <a:rPr b="1" i="0" lang="en-US" sz="1050" u="none" cap="none" strike="noStrike">
                <a:solidFill>
                  <a:schemeClr val="dk2"/>
                </a:solidFill>
                <a:highlight>
                  <a:srgbClr val="FFFFFE"/>
                </a:highlight>
                <a:latin typeface="Times New Roman"/>
                <a:ea typeface="Times New Roman"/>
                <a:cs typeface="Times New Roman"/>
                <a:sym typeface="Times New Roman"/>
              </a:rPr>
              <a:t>The least active was ID#8792009665, they had an Average Very Active Speed of </a:t>
            </a:r>
            <a:endParaRPr b="1" i="0" sz="1050" u="none" cap="none" strike="noStrike">
              <a:solidFill>
                <a:schemeClr val="dk2"/>
              </a:solidFill>
              <a:highlight>
                <a:srgbClr val="FFFFFE"/>
              </a:highlight>
              <a:latin typeface="Times New Roman"/>
              <a:ea typeface="Times New Roman"/>
              <a:cs typeface="Times New Roman"/>
              <a:sym typeface="Times New Roman"/>
            </a:endParaRPr>
          </a:p>
          <a:p>
            <a:pPr indent="0" lvl="0" marL="0" marR="0" rtl="0" algn="l">
              <a:lnSpc>
                <a:spcPct val="135714"/>
              </a:lnSpc>
              <a:spcBef>
                <a:spcPts val="0"/>
              </a:spcBef>
              <a:spcAft>
                <a:spcPts val="0"/>
              </a:spcAft>
              <a:buClr>
                <a:schemeClr val="dk2"/>
              </a:buClr>
              <a:buSzPts val="1100"/>
              <a:buFont typeface="Arial"/>
              <a:buNone/>
            </a:pPr>
            <a:r>
              <a:rPr b="1" i="0" lang="en-US" sz="1050" u="none" cap="none" strike="noStrike">
                <a:solidFill>
                  <a:schemeClr val="dk2"/>
                </a:solidFill>
                <a:highlight>
                  <a:srgbClr val="FFFFFE"/>
                </a:highlight>
                <a:latin typeface="Times New Roman"/>
                <a:ea typeface="Times New Roman"/>
                <a:cs typeface="Times New Roman"/>
                <a:sym typeface="Times New Roman"/>
              </a:rPr>
              <a:t>1.54 mph and were Very Active for only 4.5% of their total workout time</a:t>
            </a:r>
            <a:endParaRPr b="1" i="0" sz="1050" u="none" cap="none" strike="noStrike">
              <a:solidFill>
                <a:schemeClr val="dk2"/>
              </a:solidFill>
              <a:highlight>
                <a:srgbClr val="FFFFFE"/>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p:nvPr/>
        </p:nvSpPr>
        <p:spPr>
          <a:xfrm>
            <a:off x="381000" y="105833"/>
            <a:ext cx="8382000" cy="457200"/>
          </a:xfrm>
          <a:prstGeom prst="rect">
            <a:avLst/>
          </a:prstGeom>
          <a:noFill/>
          <a:ln>
            <a:noFill/>
          </a:ln>
        </p:spPr>
        <p:txBody>
          <a:bodyPr anchorCtr="0" anchor="t" bIns="0" lIns="0" spcFirstLastPara="1" rIns="0" wrap="square" tIns="0">
            <a:noAutofit/>
          </a:bodyPr>
          <a:lstStyle/>
          <a:p>
            <a:pPr indent="0" lvl="0" marL="76200" marR="0" rtl="0" algn="l">
              <a:lnSpc>
                <a:spcPct val="97000"/>
              </a:lnSpc>
              <a:spcBef>
                <a:spcPts val="0"/>
              </a:spcBef>
              <a:spcAft>
                <a:spcPts val="0"/>
              </a:spcAft>
              <a:buClr>
                <a:srgbClr val="000000"/>
              </a:buClr>
              <a:buSzPts val="2400"/>
              <a:buFont typeface="Arial"/>
              <a:buNone/>
            </a:pPr>
            <a:r>
              <a:t/>
            </a:r>
            <a:endParaRPr b="1" i="0" sz="2400" u="none" cap="none" strike="noStrike">
              <a:solidFill>
                <a:srgbClr val="0033B4"/>
              </a:solidFill>
              <a:latin typeface="Arial"/>
              <a:ea typeface="Arial"/>
              <a:cs typeface="Arial"/>
              <a:sym typeface="Arial"/>
            </a:endParaRPr>
          </a:p>
        </p:txBody>
      </p:sp>
      <p:sp>
        <p:nvSpPr>
          <p:cNvPr id="313" name="Google Shape;313;p19"/>
          <p:cNvSpPr txBox="1"/>
          <p:nvPr>
            <p:ph type="title"/>
          </p:nvPr>
        </p:nvSpPr>
        <p:spPr>
          <a:xfrm>
            <a:off x="384048" y="274321"/>
            <a:ext cx="8417052" cy="62103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2400"/>
              <a:buFont typeface="Arial"/>
              <a:buNone/>
            </a:pPr>
            <a:r>
              <a:rPr lang="en-US"/>
              <a:t>Average Speed for Fairly Active </a:t>
            </a:r>
            <a:endParaRPr/>
          </a:p>
        </p:txBody>
      </p:sp>
      <p:sp>
        <p:nvSpPr>
          <p:cNvPr id="314" name="Google Shape;314;p19"/>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sp>
        <p:nvSpPr>
          <p:cNvPr id="315" name="Google Shape;315;p19"/>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pic>
        <p:nvPicPr>
          <p:cNvPr id="316" name="Google Shape;316;p19"/>
          <p:cNvPicPr preferRelativeResize="0"/>
          <p:nvPr/>
        </p:nvPicPr>
        <p:blipFill rotWithShape="1">
          <a:blip r:embed="rId3">
            <a:alphaModFix/>
          </a:blip>
          <a:srcRect b="0" l="0" r="0" t="0"/>
          <a:stretch/>
        </p:blipFill>
        <p:spPr>
          <a:xfrm>
            <a:off x="0" y="675727"/>
            <a:ext cx="9144000" cy="1731146"/>
          </a:xfrm>
          <a:prstGeom prst="rect">
            <a:avLst/>
          </a:prstGeom>
          <a:noFill/>
          <a:ln>
            <a:noFill/>
          </a:ln>
        </p:spPr>
      </p:pic>
      <p:pic>
        <p:nvPicPr>
          <p:cNvPr id="317" name="Google Shape;317;p19"/>
          <p:cNvPicPr preferRelativeResize="0"/>
          <p:nvPr/>
        </p:nvPicPr>
        <p:blipFill rotWithShape="1">
          <a:blip r:embed="rId4">
            <a:alphaModFix/>
          </a:blip>
          <a:srcRect b="0" l="0" r="0" t="0"/>
          <a:stretch/>
        </p:blipFill>
        <p:spPr>
          <a:xfrm>
            <a:off x="20575" y="2406875"/>
            <a:ext cx="9144001" cy="728450"/>
          </a:xfrm>
          <a:prstGeom prst="rect">
            <a:avLst/>
          </a:prstGeom>
          <a:noFill/>
          <a:ln>
            <a:noFill/>
          </a:ln>
        </p:spPr>
      </p:pic>
      <p:pic>
        <p:nvPicPr>
          <p:cNvPr id="318" name="Google Shape;318;p19"/>
          <p:cNvPicPr preferRelativeResize="0"/>
          <p:nvPr/>
        </p:nvPicPr>
        <p:blipFill rotWithShape="1">
          <a:blip r:embed="rId5">
            <a:alphaModFix/>
          </a:blip>
          <a:srcRect b="0" l="0" r="0" t="0"/>
          <a:stretch/>
        </p:blipFill>
        <p:spPr>
          <a:xfrm>
            <a:off x="0" y="3135325"/>
            <a:ext cx="9144000" cy="59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sp>
        <p:nvSpPr>
          <p:cNvPr id="324" name="Google Shape;324;p20"/>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cxnSp>
        <p:nvCxnSpPr>
          <p:cNvPr id="325" name="Google Shape;325;p20"/>
          <p:cNvCxnSpPr/>
          <p:nvPr/>
        </p:nvCxnSpPr>
        <p:spPr>
          <a:xfrm rot="10800000">
            <a:off x="4572000" y="1077348"/>
            <a:ext cx="0" cy="3488675"/>
          </a:xfrm>
          <a:prstGeom prst="straightConnector1">
            <a:avLst/>
          </a:prstGeom>
          <a:noFill/>
          <a:ln cap="rnd" cmpd="sng" w="19050">
            <a:solidFill>
              <a:schemeClr val="accent6"/>
            </a:solidFill>
            <a:prstDash val="dot"/>
            <a:round/>
            <a:headEnd len="sm" w="sm" type="none"/>
            <a:tailEnd len="sm" w="sm" type="none"/>
          </a:ln>
        </p:spPr>
      </p:cxnSp>
      <p:sp>
        <p:nvSpPr>
          <p:cNvPr id="326" name="Google Shape;326;p20"/>
          <p:cNvSpPr txBox="1"/>
          <p:nvPr/>
        </p:nvSpPr>
        <p:spPr>
          <a:xfrm>
            <a:off x="758575" y="37000"/>
            <a:ext cx="75858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highlight>
                  <a:srgbClr val="FFFFFE"/>
                </a:highlight>
                <a:latin typeface="Arial"/>
                <a:ea typeface="Arial"/>
                <a:cs typeface="Arial"/>
                <a:sym typeface="Arial"/>
              </a:rPr>
              <a:t>Average Speed for Lightly Active</a:t>
            </a:r>
            <a:endParaRPr b="0" i="0" sz="2700" u="none" cap="none" strike="noStrike">
              <a:solidFill>
                <a:schemeClr val="dk1"/>
              </a:solidFill>
              <a:highlight>
                <a:srgbClr val="FFFFFE"/>
              </a:highlight>
              <a:latin typeface="Arial"/>
              <a:ea typeface="Arial"/>
              <a:cs typeface="Arial"/>
              <a:sym typeface="Arial"/>
            </a:endParaRPr>
          </a:p>
        </p:txBody>
      </p:sp>
      <p:pic>
        <p:nvPicPr>
          <p:cNvPr id="327" name="Google Shape;327;p20"/>
          <p:cNvPicPr preferRelativeResize="0"/>
          <p:nvPr/>
        </p:nvPicPr>
        <p:blipFill rotWithShape="1">
          <a:blip r:embed="rId3">
            <a:alphaModFix/>
          </a:blip>
          <a:srcRect b="0" l="0" r="0" t="0"/>
          <a:stretch/>
        </p:blipFill>
        <p:spPr>
          <a:xfrm>
            <a:off x="131875" y="637300"/>
            <a:ext cx="8839201" cy="1704890"/>
          </a:xfrm>
          <a:prstGeom prst="rect">
            <a:avLst/>
          </a:prstGeom>
          <a:noFill/>
          <a:ln>
            <a:noFill/>
          </a:ln>
        </p:spPr>
      </p:pic>
      <p:sp>
        <p:nvSpPr>
          <p:cNvPr id="328" name="Google Shape;328;p20"/>
          <p:cNvSpPr txBox="1"/>
          <p:nvPr/>
        </p:nvSpPr>
        <p:spPr>
          <a:xfrm>
            <a:off x="296025" y="2460750"/>
            <a:ext cx="8675100" cy="184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The Average speed participants remained in the lightly Active Distance is  1.046 mph</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The Average Percentage Participants were in the Lightly Active Zone is 67.65 %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People Were more Active in the Lightly Active Period than during any other Intensity Level</a:t>
            </a:r>
            <a:endParaRPr b="0" i="0" sz="1500" u="none" cap="none" strike="noStrike">
              <a:solidFill>
                <a:schemeClr val="dk1"/>
              </a:solidFill>
              <a:latin typeface="Arial"/>
              <a:ea typeface="Arial"/>
              <a:cs typeface="Arial"/>
              <a:sym typeface="Arial"/>
            </a:endParaRPr>
          </a:p>
          <a:p>
            <a:pPr indent="0" lvl="0" marL="50800" marR="12700" rtl="0" algn="l">
              <a:lnSpc>
                <a:spcPct val="115000"/>
              </a:lnSpc>
              <a:spcBef>
                <a:spcPts val="100"/>
              </a:spcBef>
              <a:spcAft>
                <a:spcPts val="0"/>
              </a:spcAft>
              <a:buClr>
                <a:schemeClr val="dk2"/>
              </a:buClr>
              <a:buSzPts val="1100"/>
              <a:buFont typeface="Arial"/>
              <a:buNone/>
            </a:pPr>
            <a:r>
              <a:t/>
            </a:r>
            <a:endParaRPr b="0" i="0" sz="10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100"/>
              <a:buFont typeface="Arial"/>
              <a:buNone/>
            </a:pPr>
            <a:r>
              <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ph type="title"/>
          </p:nvPr>
        </p:nvSpPr>
        <p:spPr>
          <a:xfrm>
            <a:off x="384048" y="274321"/>
            <a:ext cx="8417052" cy="62103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2400"/>
              <a:buFont typeface="Arial"/>
              <a:buNone/>
            </a:pPr>
            <a:r>
              <a:rPr lang="en-US"/>
              <a:t>Average Calories burnt per Participant</a:t>
            </a:r>
            <a:endParaRPr/>
          </a:p>
          <a:p>
            <a:pPr indent="0" lvl="0" marL="0" rtl="0" algn="l">
              <a:lnSpc>
                <a:spcPct val="90000"/>
              </a:lnSpc>
              <a:spcBef>
                <a:spcPts val="0"/>
              </a:spcBef>
              <a:spcAft>
                <a:spcPts val="0"/>
              </a:spcAft>
              <a:buClr>
                <a:schemeClr val="dk1"/>
              </a:buClr>
              <a:buSzPts val="2400"/>
              <a:buFont typeface="Arial"/>
              <a:buNone/>
            </a:pPr>
            <a:r>
              <a:t/>
            </a:r>
            <a:endParaRPr/>
          </a:p>
        </p:txBody>
      </p:sp>
      <p:sp>
        <p:nvSpPr>
          <p:cNvPr id="334" name="Google Shape;334;p24"/>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sp>
        <p:nvSpPr>
          <p:cNvPr id="335" name="Google Shape;335;p24"/>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cxnSp>
        <p:nvCxnSpPr>
          <p:cNvPr id="336" name="Google Shape;336;p24"/>
          <p:cNvCxnSpPr/>
          <p:nvPr/>
        </p:nvCxnSpPr>
        <p:spPr>
          <a:xfrm rot="10800000">
            <a:off x="3774053" y="1186665"/>
            <a:ext cx="0" cy="3294657"/>
          </a:xfrm>
          <a:prstGeom prst="straightConnector1">
            <a:avLst/>
          </a:prstGeom>
          <a:noFill/>
          <a:ln cap="rnd" cmpd="sng" w="19050">
            <a:solidFill>
              <a:schemeClr val="accent6"/>
            </a:solidFill>
            <a:prstDash val="dot"/>
            <a:round/>
            <a:headEnd len="sm" w="sm" type="none"/>
            <a:tailEnd len="sm" w="sm" type="none"/>
          </a:ln>
        </p:spPr>
      </p:cxnSp>
      <p:pic>
        <p:nvPicPr>
          <p:cNvPr id="337" name="Google Shape;337;p24"/>
          <p:cNvPicPr preferRelativeResize="0"/>
          <p:nvPr/>
        </p:nvPicPr>
        <p:blipFill rotWithShape="1">
          <a:blip r:embed="rId3">
            <a:alphaModFix/>
          </a:blip>
          <a:srcRect b="0" l="0" r="0" t="0"/>
          <a:stretch/>
        </p:blipFill>
        <p:spPr>
          <a:xfrm>
            <a:off x="0" y="646875"/>
            <a:ext cx="6845801" cy="4048525"/>
          </a:xfrm>
          <a:prstGeom prst="rect">
            <a:avLst/>
          </a:prstGeom>
          <a:noFill/>
          <a:ln>
            <a:noFill/>
          </a:ln>
        </p:spPr>
      </p:pic>
      <p:pic>
        <p:nvPicPr>
          <p:cNvPr id="338" name="Google Shape;338;p24"/>
          <p:cNvPicPr preferRelativeResize="0"/>
          <p:nvPr/>
        </p:nvPicPr>
        <p:blipFill rotWithShape="1">
          <a:blip r:embed="rId4">
            <a:alphaModFix/>
          </a:blip>
          <a:srcRect b="0" l="0" r="0" t="0"/>
          <a:stretch/>
        </p:blipFill>
        <p:spPr>
          <a:xfrm rot="-5399994">
            <a:off x="5991588" y="1695117"/>
            <a:ext cx="4544625" cy="145594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5"/>
          <p:cNvSpPr/>
          <p:nvPr/>
        </p:nvSpPr>
        <p:spPr>
          <a:xfrm>
            <a:off x="3343255" y="5215573"/>
            <a:ext cx="2806700" cy="196850"/>
          </a:xfrm>
          <a:prstGeom prst="rect">
            <a:avLst/>
          </a:prstGeom>
          <a:noFill/>
          <a:ln>
            <a:noFill/>
          </a:ln>
        </p:spPr>
        <p:txBody>
          <a:bodyPr anchorCtr="0" anchor="t" bIns="63500" lIns="63500" spcFirstLastPara="1" rIns="63500" wrap="square" tIns="63500">
            <a:noAutofit/>
          </a:bodyPr>
          <a:lstStyle/>
          <a:p>
            <a:pPr indent="-107950" lvl="0" marL="190500" marR="0" rtl="0" algn="l">
              <a:lnSpc>
                <a:spcPct val="102000"/>
              </a:lnSpc>
              <a:spcBef>
                <a:spcPts val="0"/>
              </a:spcBef>
              <a:spcAft>
                <a:spcPts val="0"/>
              </a:spcAft>
              <a:buClr>
                <a:srgbClr val="00B140"/>
              </a:buClr>
              <a:buSzPts val="900"/>
              <a:buFont typeface="Arial"/>
              <a:buNone/>
            </a:pPr>
            <a:r>
              <a:t/>
            </a:r>
            <a:endParaRPr b="0" i="0" sz="1800" u="none" cap="none" strike="noStrike">
              <a:solidFill>
                <a:schemeClr val="lt1"/>
              </a:solidFill>
              <a:latin typeface="Arial"/>
              <a:ea typeface="Arial"/>
              <a:cs typeface="Arial"/>
              <a:sym typeface="Arial"/>
            </a:endParaRPr>
          </a:p>
        </p:txBody>
      </p:sp>
      <p:sp>
        <p:nvSpPr>
          <p:cNvPr id="345" name="Google Shape;345;p25"/>
          <p:cNvSpPr txBox="1"/>
          <p:nvPr>
            <p:ph type="title"/>
          </p:nvPr>
        </p:nvSpPr>
        <p:spPr>
          <a:xfrm>
            <a:off x="384048" y="274321"/>
            <a:ext cx="8417052" cy="62103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2400"/>
              <a:buFont typeface="Arial"/>
              <a:buNone/>
            </a:pPr>
            <a:r>
              <a:rPr lang="en-US"/>
              <a:t>Looking at how many Calories burnt base per participant by hours slept and minutes to fall asleep</a:t>
            </a:r>
            <a:endParaRPr/>
          </a:p>
        </p:txBody>
      </p:sp>
      <p:sp>
        <p:nvSpPr>
          <p:cNvPr id="346" name="Google Shape;346;p25"/>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sp>
        <p:nvSpPr>
          <p:cNvPr id="347" name="Google Shape;347;p25"/>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cxnSp>
        <p:nvCxnSpPr>
          <p:cNvPr id="348" name="Google Shape;348;p25"/>
          <p:cNvCxnSpPr/>
          <p:nvPr/>
        </p:nvCxnSpPr>
        <p:spPr>
          <a:xfrm rot="10800000">
            <a:off x="4572000" y="901280"/>
            <a:ext cx="0" cy="3673214"/>
          </a:xfrm>
          <a:prstGeom prst="straightConnector1">
            <a:avLst/>
          </a:prstGeom>
          <a:noFill/>
          <a:ln cap="rnd" cmpd="sng" w="19050">
            <a:solidFill>
              <a:schemeClr val="accent6"/>
            </a:solidFill>
            <a:prstDash val="dot"/>
            <a:round/>
            <a:headEnd len="sm" w="sm" type="none"/>
            <a:tailEnd len="sm" w="sm" type="none"/>
          </a:ln>
        </p:spPr>
      </p:cxnSp>
      <p:pic>
        <p:nvPicPr>
          <p:cNvPr id="349" name="Google Shape;349;p25"/>
          <p:cNvPicPr preferRelativeResize="0"/>
          <p:nvPr/>
        </p:nvPicPr>
        <p:blipFill rotWithShape="1">
          <a:blip r:embed="rId3">
            <a:alphaModFix/>
          </a:blip>
          <a:srcRect b="0" l="0" r="0" t="0"/>
          <a:stretch/>
        </p:blipFill>
        <p:spPr>
          <a:xfrm>
            <a:off x="152400" y="1047750"/>
            <a:ext cx="4419600" cy="2698070"/>
          </a:xfrm>
          <a:prstGeom prst="rect">
            <a:avLst/>
          </a:prstGeom>
          <a:noFill/>
          <a:ln>
            <a:noFill/>
          </a:ln>
        </p:spPr>
      </p:pic>
      <p:pic>
        <p:nvPicPr>
          <p:cNvPr id="350" name="Google Shape;350;p25"/>
          <p:cNvPicPr preferRelativeResize="0"/>
          <p:nvPr/>
        </p:nvPicPr>
        <p:blipFill rotWithShape="1">
          <a:blip r:embed="rId4">
            <a:alphaModFix/>
          </a:blip>
          <a:srcRect b="0" l="0" r="0" t="0"/>
          <a:stretch/>
        </p:blipFill>
        <p:spPr>
          <a:xfrm>
            <a:off x="4648200" y="1033475"/>
            <a:ext cx="4419600" cy="2679444"/>
          </a:xfrm>
          <a:prstGeom prst="rect">
            <a:avLst/>
          </a:prstGeom>
          <a:noFill/>
          <a:ln>
            <a:noFill/>
          </a:ln>
        </p:spPr>
      </p:pic>
      <p:sp>
        <p:nvSpPr>
          <p:cNvPr id="351" name="Google Shape;351;p25"/>
          <p:cNvSpPr txBox="1"/>
          <p:nvPr/>
        </p:nvSpPr>
        <p:spPr>
          <a:xfrm>
            <a:off x="555050" y="3774375"/>
            <a:ext cx="8246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Seeing from the Graphs, Its safe to assume that the majority who were doing more than sedentary activity are sleeping on average 6-8 hours and they are falling asleep in under 50 minutes from even light activity with the exception of two individuals who are mostly sedentary and taking longer.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ff5b2f75f3_0_7"/>
          <p:cNvSpPr txBox="1"/>
          <p:nvPr>
            <p:ph type="ctrTitle"/>
          </p:nvPr>
        </p:nvSpPr>
        <p:spPr>
          <a:xfrm>
            <a:off x="397638" y="1412716"/>
            <a:ext cx="8348700" cy="27705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SzPts val="4000"/>
              <a:buNone/>
            </a:pPr>
            <a:r>
              <a:rPr lang="en-US"/>
              <a:t>Our research study encompasses data for a total Of 33 participants whose weight, sleep and Activity are Measured over the course of 30 days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ff5b2f75f3_0_94"/>
          <p:cNvSpPr txBox="1"/>
          <p:nvPr>
            <p:ph type="title"/>
          </p:nvPr>
        </p:nvSpPr>
        <p:spPr>
          <a:xfrm>
            <a:off x="384048" y="274321"/>
            <a:ext cx="8417100" cy="621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SzPts val="2400"/>
              <a:buNone/>
            </a:pPr>
            <a:r>
              <a:rPr lang="en-US"/>
              <a:t>What does the data tell us about the correlation between calories burned and sleep?</a:t>
            </a:r>
            <a:endParaRPr/>
          </a:p>
        </p:txBody>
      </p:sp>
      <p:sp>
        <p:nvSpPr>
          <p:cNvPr id="358" name="Google Shape;358;gff5b2f75f3_0_94"/>
          <p:cNvSpPr txBox="1"/>
          <p:nvPr>
            <p:ph idx="1" type="body"/>
          </p:nvPr>
        </p:nvSpPr>
        <p:spPr>
          <a:xfrm>
            <a:off x="381000" y="1162050"/>
            <a:ext cx="8417100" cy="3311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600"/>
              </a:spcBef>
              <a:spcAft>
                <a:spcPts val="0"/>
              </a:spcAft>
              <a:buSzPts val="1800"/>
              <a:buNone/>
            </a:pPr>
            <a:r>
              <a:rPr lang="en-US"/>
              <a:t>How </a:t>
            </a:r>
            <a:endParaRPr/>
          </a:p>
        </p:txBody>
      </p:sp>
      <p:sp>
        <p:nvSpPr>
          <p:cNvPr id="359" name="Google Shape;359;gff5b2f75f3_0_94"/>
          <p:cNvSpPr txBox="1"/>
          <p:nvPr>
            <p:ph idx="12" type="sldNum"/>
          </p:nvPr>
        </p:nvSpPr>
        <p:spPr>
          <a:xfrm>
            <a:off x="385100" y="4759541"/>
            <a:ext cx="228600" cy="1230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pic>
        <p:nvPicPr>
          <p:cNvPr id="360" name="Google Shape;360;gff5b2f75f3_0_94"/>
          <p:cNvPicPr preferRelativeResize="0"/>
          <p:nvPr/>
        </p:nvPicPr>
        <p:blipFill rotWithShape="1">
          <a:blip r:embed="rId3">
            <a:alphaModFix/>
          </a:blip>
          <a:srcRect b="0" l="0" r="0" t="0"/>
          <a:stretch/>
        </p:blipFill>
        <p:spPr>
          <a:xfrm>
            <a:off x="310188" y="1162050"/>
            <a:ext cx="8523625" cy="1901250"/>
          </a:xfrm>
          <a:prstGeom prst="rect">
            <a:avLst/>
          </a:prstGeom>
          <a:noFill/>
          <a:ln>
            <a:noFill/>
          </a:ln>
        </p:spPr>
      </p:pic>
      <p:sp>
        <p:nvSpPr>
          <p:cNvPr id="361" name="Google Shape;361;gff5b2f75f3_0_94"/>
          <p:cNvSpPr txBox="1"/>
          <p:nvPr/>
        </p:nvSpPr>
        <p:spPr>
          <a:xfrm>
            <a:off x="385100" y="3200800"/>
            <a:ext cx="80970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Ultimately the participants who are </a:t>
            </a:r>
            <a:r>
              <a:rPr lang="en-US" sz="2200"/>
              <a:t>sleeping only between 6-7 hours a day are the ones burning the most calories. </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384048" y="274321"/>
            <a:ext cx="8417052" cy="62103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400"/>
              <a:buFont typeface="Arial"/>
              <a:buNone/>
            </a:pPr>
            <a:r>
              <a:rPr lang="en-US"/>
              <a:t>Statistics in regards to body weight and Calories burned</a:t>
            </a:r>
            <a:endParaRPr/>
          </a:p>
        </p:txBody>
      </p:sp>
      <p:sp>
        <p:nvSpPr>
          <p:cNvPr id="367" name="Google Shape;367;p26"/>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sp>
        <p:nvSpPr>
          <p:cNvPr id="368" name="Google Shape;368;p26"/>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pic>
        <p:nvPicPr>
          <p:cNvPr id="369" name="Google Shape;369;p26"/>
          <p:cNvPicPr preferRelativeResize="0"/>
          <p:nvPr/>
        </p:nvPicPr>
        <p:blipFill rotWithShape="1">
          <a:blip r:embed="rId3">
            <a:alphaModFix/>
          </a:blip>
          <a:srcRect b="0" l="0" r="0" t="0"/>
          <a:stretch/>
        </p:blipFill>
        <p:spPr>
          <a:xfrm>
            <a:off x="385100" y="585200"/>
            <a:ext cx="8162725" cy="2763625"/>
          </a:xfrm>
          <a:prstGeom prst="rect">
            <a:avLst/>
          </a:prstGeom>
          <a:noFill/>
          <a:ln>
            <a:noFill/>
          </a:ln>
        </p:spPr>
      </p:pic>
      <p:sp>
        <p:nvSpPr>
          <p:cNvPr id="370" name="Google Shape;370;p26"/>
          <p:cNvSpPr txBox="1"/>
          <p:nvPr/>
        </p:nvSpPr>
        <p:spPr>
          <a:xfrm>
            <a:off x="396063" y="3348825"/>
            <a:ext cx="81408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Just this Query Alone gave us all the info needed in regards to Weight, Activity and Calories. We can certainly see that body weight does play an impact on Calories Burned, Total distance travelled and total Activity Level. The 2nd and 3rd heaviest participants burned the most Calories, followed by the first but thats because the heaviest had the most sedentary time and walked the least. The 3rd heaviest recorded participant was the most Active, covered the most distance but is second highest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spending the most Sedentary time. Lower weight=Lower Calories burned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384048" y="274321"/>
            <a:ext cx="8417052" cy="621030"/>
          </a:xfrm>
          <a:prstGeom prst="rect">
            <a:avLst/>
          </a:prstGeom>
          <a:noFill/>
          <a:ln>
            <a:noFill/>
          </a:ln>
        </p:spPr>
        <p:txBody>
          <a:bodyPr anchorCtr="0" anchor="t" bIns="0" lIns="0" spcFirstLastPara="1" rIns="0" wrap="square" tIns="0">
            <a:noAutofit/>
          </a:bodyPr>
          <a:lstStyle/>
          <a:p>
            <a:pPr indent="0" lvl="0" marL="457200" rtl="0" algn="ctr">
              <a:lnSpc>
                <a:spcPct val="90000"/>
              </a:lnSpc>
              <a:spcBef>
                <a:spcPts val="0"/>
              </a:spcBef>
              <a:spcAft>
                <a:spcPts val="0"/>
              </a:spcAft>
              <a:buSzPts val="2400"/>
              <a:buNone/>
            </a:pPr>
            <a:r>
              <a:rPr lang="en-US"/>
              <a:t>Predictions and Conclusion</a:t>
            </a:r>
            <a:endParaRPr/>
          </a:p>
        </p:txBody>
      </p:sp>
      <p:sp>
        <p:nvSpPr>
          <p:cNvPr id="376" name="Google Shape;376;p27"/>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sp>
        <p:nvSpPr>
          <p:cNvPr id="377" name="Google Shape;377;p27"/>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sp>
        <p:nvSpPr>
          <p:cNvPr id="378" name="Google Shape;378;p27"/>
          <p:cNvSpPr/>
          <p:nvPr/>
        </p:nvSpPr>
        <p:spPr>
          <a:xfrm>
            <a:off x="354228" y="3995223"/>
            <a:ext cx="8388096" cy="586897"/>
          </a:xfrm>
          <a:prstGeom prst="rect">
            <a:avLst/>
          </a:prstGeom>
          <a:solidFill>
            <a:srgbClr val="F2F2F2"/>
          </a:solidFill>
          <a:ln>
            <a:noFill/>
          </a:ln>
        </p:spPr>
        <p:txBody>
          <a:bodyPr anchorCtr="0" anchor="ctr" bIns="63500" lIns="63500" spcFirstLastPara="1" rIns="63500" wrap="square" tIns="63500">
            <a:noAutofit/>
          </a:bodyPr>
          <a:lstStyle/>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rgbClr val="FFFFFF"/>
              </a:solidFill>
              <a:latin typeface="Arial"/>
              <a:ea typeface="Arial"/>
              <a:cs typeface="Arial"/>
              <a:sym typeface="Arial"/>
            </a:endParaRPr>
          </a:p>
        </p:txBody>
      </p:sp>
      <p:sp>
        <p:nvSpPr>
          <p:cNvPr id="379" name="Google Shape;379;p27"/>
          <p:cNvSpPr/>
          <p:nvPr/>
        </p:nvSpPr>
        <p:spPr>
          <a:xfrm>
            <a:off x="3516491" y="3024558"/>
            <a:ext cx="3644900" cy="241300"/>
          </a:xfrm>
          <a:prstGeom prst="rect">
            <a:avLst/>
          </a:prstGeom>
          <a:noFill/>
          <a:ln>
            <a:noFill/>
          </a:ln>
        </p:spPr>
        <p:txBody>
          <a:bodyPr anchorCtr="0" anchor="t" bIns="63500" lIns="63500" spcFirstLastPara="1" rIns="63500" wrap="square" tIns="63500">
            <a:noAutofit/>
          </a:bodyPr>
          <a:lstStyle/>
          <a:p>
            <a:pPr indent="-107950" lvl="0" marL="190500" marR="0" rtl="0" algn="l">
              <a:lnSpc>
                <a:spcPct val="102000"/>
              </a:lnSpc>
              <a:spcBef>
                <a:spcPts val="0"/>
              </a:spcBef>
              <a:spcAft>
                <a:spcPts val="0"/>
              </a:spcAft>
              <a:buClr>
                <a:srgbClr val="00B140"/>
              </a:buClr>
              <a:buSzPts val="900"/>
              <a:buFont typeface="Arial"/>
              <a:buNone/>
            </a:pPr>
            <a:r>
              <a:t/>
            </a:r>
            <a:endParaRPr b="0" i="0" sz="1800" u="none" cap="none" strike="noStrike">
              <a:solidFill>
                <a:srgbClr val="FFFFFF"/>
              </a:solidFill>
              <a:latin typeface="Arial"/>
              <a:ea typeface="Arial"/>
              <a:cs typeface="Arial"/>
              <a:sym typeface="Arial"/>
            </a:endParaRPr>
          </a:p>
        </p:txBody>
      </p:sp>
      <p:cxnSp>
        <p:nvCxnSpPr>
          <p:cNvPr id="380" name="Google Shape;380;p27"/>
          <p:cNvCxnSpPr/>
          <p:nvPr/>
        </p:nvCxnSpPr>
        <p:spPr>
          <a:xfrm rot="10800000">
            <a:off x="5721725" y="1075786"/>
            <a:ext cx="0" cy="2743175"/>
          </a:xfrm>
          <a:prstGeom prst="straightConnector1">
            <a:avLst/>
          </a:prstGeom>
          <a:noFill/>
          <a:ln cap="rnd" cmpd="sng" w="19050">
            <a:solidFill>
              <a:schemeClr val="accent6"/>
            </a:solidFill>
            <a:prstDash val="dot"/>
            <a:round/>
            <a:headEnd len="sm" w="sm" type="none"/>
            <a:tailEnd len="sm" w="sm" type="none"/>
          </a:ln>
        </p:spPr>
      </p:cxnSp>
      <p:sp>
        <p:nvSpPr>
          <p:cNvPr id="381" name="Google Shape;381;p27"/>
          <p:cNvSpPr txBox="1"/>
          <p:nvPr/>
        </p:nvSpPr>
        <p:spPr>
          <a:xfrm>
            <a:off x="333025" y="1017600"/>
            <a:ext cx="854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7"/>
          <p:cNvSpPr txBox="1"/>
          <p:nvPr/>
        </p:nvSpPr>
        <p:spPr>
          <a:xfrm>
            <a:off x="613700" y="691825"/>
            <a:ext cx="8547900" cy="605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So We can see that the participants on average sleep fewer hours when they are more active. Can we assume from this study that the body actually needs less time resting and Recovering when more active than when not active?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We see that not all participants who are on the heavy side are burning as many calories as expected. Muscle weighs more than fat so is it safe to say the heaviest person who also has the highest BMI may be struggling with body fat % also which is affecting their performance whereas the next two are more muscular hence more active leading to them burn more Calories?</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Our Calories burnt data was not entirely activity focused because most people do spend their day being sedentary or not exercising.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Most People were unaffected in how fast they fell asleep based on how many Calories were burned, </a:t>
            </a:r>
            <a:r>
              <a:rPr b="0" i="0" lang="en-US" sz="1400" u="none" cap="none" strike="noStrike">
                <a:latin typeface="Arial"/>
                <a:ea typeface="Arial"/>
                <a:cs typeface="Arial"/>
                <a:sym typeface="Arial"/>
              </a:rPr>
              <a:t>however we did see that the user with the lowest weight had been the one who slept the least however, the heaviest did not sleep the longest</a:t>
            </a:r>
            <a:r>
              <a:rPr lang="en-US"/>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5"/>
          <p:cNvSpPr txBox="1"/>
          <p:nvPr>
            <p:ph idx="1" type="body"/>
          </p:nvPr>
        </p:nvSpPr>
        <p:spPr>
          <a:xfrm>
            <a:off x="391633" y="2704549"/>
            <a:ext cx="8207400" cy="3693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lt2"/>
              </a:buClr>
              <a:buSzPts val="2400"/>
              <a:buNone/>
            </a:pPr>
            <a:r>
              <a:rPr lang="en-US"/>
              <a:t>Adithya Vishwa, Data Analyst</a:t>
            </a:r>
            <a:endParaRPr/>
          </a:p>
        </p:txBody>
      </p:sp>
      <p:sp>
        <p:nvSpPr>
          <p:cNvPr id="388" name="Google Shape;388;p35"/>
          <p:cNvSpPr txBox="1"/>
          <p:nvPr>
            <p:ph idx="2" type="body"/>
          </p:nvPr>
        </p:nvSpPr>
        <p:spPr>
          <a:xfrm>
            <a:off x="391633" y="3689367"/>
            <a:ext cx="8207400" cy="2772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accent4"/>
              </a:buClr>
              <a:buSzPts val="1800"/>
              <a:buNone/>
            </a:pPr>
            <a:r>
              <a:rPr lang="en-US"/>
              <a:t>adithyavishwa77@gmail.com</a:t>
            </a:r>
            <a:endParaRPr/>
          </a:p>
        </p:txBody>
      </p:sp>
      <p:sp>
        <p:nvSpPr>
          <p:cNvPr id="389" name="Google Shape;389;p35"/>
          <p:cNvSpPr txBox="1"/>
          <p:nvPr>
            <p:ph type="ctrTitle"/>
          </p:nvPr>
        </p:nvSpPr>
        <p:spPr>
          <a:xfrm>
            <a:off x="391633" y="1665888"/>
            <a:ext cx="4069800" cy="8310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6000"/>
              <a:buFont typeface="Aria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ff5b2f75f3_0_78"/>
          <p:cNvSpPr txBox="1"/>
          <p:nvPr>
            <p:ph type="ctrTitle"/>
          </p:nvPr>
        </p:nvSpPr>
        <p:spPr>
          <a:xfrm>
            <a:off x="403663" y="1098191"/>
            <a:ext cx="8348700" cy="5541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SzPts val="4000"/>
              <a:buNone/>
            </a:pPr>
            <a:r>
              <a:rPr lang="en-US"/>
              <a:t>Purpose behind Research</a:t>
            </a:r>
            <a:endParaRPr/>
          </a:p>
        </p:txBody>
      </p:sp>
      <p:sp>
        <p:nvSpPr>
          <p:cNvPr id="200" name="Google Shape;200;gff5b2f75f3_0_78"/>
          <p:cNvSpPr txBox="1"/>
          <p:nvPr>
            <p:ph idx="1" type="body"/>
          </p:nvPr>
        </p:nvSpPr>
        <p:spPr>
          <a:xfrm>
            <a:off x="414175" y="2017974"/>
            <a:ext cx="8327700" cy="2052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600"/>
              </a:spcBef>
              <a:spcAft>
                <a:spcPts val="0"/>
              </a:spcAft>
              <a:buSzPts val="2000"/>
              <a:buNone/>
            </a:pPr>
            <a:r>
              <a:rPr lang="en-US"/>
              <a:t>Our Goal is to determine how the trends between Sleep, Daily Activity and Body Weight can affect people meeting their fitness goals and be better informed on the the factors affecting weight loss or weight gain or what the effects of exercise is on getting better sleep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ff5b2f75f3_0_85"/>
          <p:cNvSpPr txBox="1"/>
          <p:nvPr>
            <p:ph type="ctrTitle"/>
          </p:nvPr>
        </p:nvSpPr>
        <p:spPr>
          <a:xfrm>
            <a:off x="397638" y="1061191"/>
            <a:ext cx="8348700" cy="5541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SzPts val="4000"/>
              <a:buNone/>
            </a:pPr>
            <a:r>
              <a:rPr lang="en-US"/>
              <a:t>Data Pipeline</a:t>
            </a:r>
            <a:endParaRPr/>
          </a:p>
        </p:txBody>
      </p:sp>
      <p:pic>
        <p:nvPicPr>
          <p:cNvPr id="207" name="Google Shape;207;gff5b2f75f3_0_85"/>
          <p:cNvPicPr preferRelativeResize="0"/>
          <p:nvPr/>
        </p:nvPicPr>
        <p:blipFill rotWithShape="1">
          <a:blip r:embed="rId3">
            <a:alphaModFix/>
          </a:blip>
          <a:srcRect b="0" l="0" r="0" t="0"/>
          <a:stretch/>
        </p:blipFill>
        <p:spPr>
          <a:xfrm>
            <a:off x="943600" y="1767700"/>
            <a:ext cx="7604224" cy="26383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2"/>
          <p:cNvPicPr preferRelativeResize="0"/>
          <p:nvPr/>
        </p:nvPicPr>
        <p:blipFill rotWithShape="1">
          <a:blip r:embed="rId3">
            <a:alphaModFix/>
          </a:blip>
          <a:srcRect b="0" l="0" r="0" t="0"/>
          <a:stretch/>
        </p:blipFill>
        <p:spPr>
          <a:xfrm>
            <a:off x="381000" y="1271925"/>
            <a:ext cx="3071875" cy="2599650"/>
          </a:xfrm>
          <a:prstGeom prst="rect">
            <a:avLst/>
          </a:prstGeom>
          <a:noFill/>
          <a:ln>
            <a:noFill/>
          </a:ln>
        </p:spPr>
      </p:pic>
      <p:sp>
        <p:nvSpPr>
          <p:cNvPr id="213" name="Google Shape;213;p12"/>
          <p:cNvSpPr txBox="1"/>
          <p:nvPr>
            <p:ph type="ctrTitle"/>
          </p:nvPr>
        </p:nvSpPr>
        <p:spPr>
          <a:xfrm>
            <a:off x="3546700" y="809600"/>
            <a:ext cx="5496600" cy="11082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4000"/>
              <a:buFont typeface="Arial"/>
              <a:buNone/>
            </a:pPr>
            <a:r>
              <a:rPr lang="en-US"/>
              <a:t>Total of Participants recorded in each log</a:t>
            </a:r>
            <a:endParaRPr/>
          </a:p>
        </p:txBody>
      </p:sp>
      <p:sp>
        <p:nvSpPr>
          <p:cNvPr id="214" name="Google Shape;214;p12"/>
          <p:cNvSpPr txBox="1"/>
          <p:nvPr>
            <p:ph idx="2" type="body"/>
          </p:nvPr>
        </p:nvSpPr>
        <p:spPr>
          <a:xfrm>
            <a:off x="4066800" y="2640850"/>
            <a:ext cx="4696200" cy="743400"/>
          </a:xfrm>
          <a:prstGeom prst="rect">
            <a:avLst/>
          </a:prstGeom>
          <a:noFill/>
          <a:ln>
            <a:noFill/>
          </a:ln>
        </p:spPr>
        <p:txBody>
          <a:bodyPr anchorCtr="0" anchor="ctr" bIns="0" lIns="0" spcFirstLastPara="1" rIns="0" wrap="square" tIns="0">
            <a:normAutofit fontScale="92500" lnSpcReduction="20000"/>
          </a:bodyPr>
          <a:lstStyle/>
          <a:p>
            <a:pPr indent="0" lvl="0" marL="0" rtl="0" algn="ctr">
              <a:lnSpc>
                <a:spcPct val="100000"/>
              </a:lnSpc>
              <a:spcBef>
                <a:spcPts val="0"/>
              </a:spcBef>
              <a:spcAft>
                <a:spcPts val="0"/>
              </a:spcAft>
              <a:buClr>
                <a:schemeClr val="accent4"/>
              </a:buClr>
              <a:buSzPct val="100000"/>
              <a:buNone/>
            </a:pPr>
            <a:r>
              <a:rPr lang="en-US">
                <a:solidFill>
                  <a:schemeClr val="lt1"/>
                </a:solidFill>
              </a:rPr>
              <a:t>The datasets provided show that not all participants were recorded Equally in all the datasets but the Activity log one. Due to this, equal </a:t>
            </a:r>
            <a:endParaRPr>
              <a:solidFill>
                <a:schemeClr val="lt1"/>
              </a:solidFill>
            </a:endParaRPr>
          </a:p>
          <a:p>
            <a:pPr indent="0" lvl="0" marL="0" rtl="0" algn="ctr">
              <a:lnSpc>
                <a:spcPct val="100000"/>
              </a:lnSpc>
              <a:spcBef>
                <a:spcPts val="0"/>
              </a:spcBef>
              <a:spcAft>
                <a:spcPts val="0"/>
              </a:spcAft>
              <a:buClr>
                <a:schemeClr val="accent4"/>
              </a:buClr>
              <a:buSzPct val="100000"/>
              <a:buNone/>
            </a:pPr>
            <a:r>
              <a:rPr lang="en-US">
                <a:solidFill>
                  <a:schemeClr val="lt1"/>
                </a:solidFill>
              </a:rPr>
              <a:t>Representation of all participants wasnt available.</a:t>
            </a:r>
            <a:endParaRPr>
              <a:solidFill>
                <a:schemeClr val="lt1"/>
              </a:solidFill>
            </a:endParaRPr>
          </a:p>
        </p:txBody>
      </p:sp>
      <p:sp>
        <p:nvSpPr>
          <p:cNvPr id="215" name="Google Shape;215;p12"/>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type="ctrTitle"/>
          </p:nvPr>
        </p:nvSpPr>
        <p:spPr>
          <a:xfrm>
            <a:off x="397650" y="962550"/>
            <a:ext cx="8348700" cy="4155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4000"/>
              <a:buFont typeface="Arial"/>
              <a:buNone/>
            </a:pPr>
            <a:r>
              <a:rPr lang="en-US" sz="3000"/>
              <a:t>Weight Log Info Dataset</a:t>
            </a:r>
            <a:endParaRPr sz="3000"/>
          </a:p>
        </p:txBody>
      </p:sp>
      <p:sp>
        <p:nvSpPr>
          <p:cNvPr id="222" name="Google Shape;222;p9"/>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pic>
        <p:nvPicPr>
          <p:cNvPr id="223" name="Google Shape;223;p9"/>
          <p:cNvPicPr preferRelativeResize="0"/>
          <p:nvPr/>
        </p:nvPicPr>
        <p:blipFill rotWithShape="1">
          <a:blip r:embed="rId3">
            <a:alphaModFix/>
          </a:blip>
          <a:srcRect b="0" l="0" r="0" t="0"/>
          <a:stretch/>
        </p:blipFill>
        <p:spPr>
          <a:xfrm>
            <a:off x="307075" y="1530450"/>
            <a:ext cx="8014650" cy="301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ctrTitle"/>
          </p:nvPr>
        </p:nvSpPr>
        <p:spPr>
          <a:xfrm>
            <a:off x="397650" y="1080225"/>
            <a:ext cx="8187300" cy="8034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4000"/>
              <a:buFont typeface="Arial"/>
              <a:buNone/>
            </a:pPr>
            <a:r>
              <a:rPr lang="en-US" sz="2900"/>
              <a:t>Measuring the Average daily change in Body weight</a:t>
            </a:r>
            <a:endParaRPr sz="2900"/>
          </a:p>
        </p:txBody>
      </p:sp>
      <p:sp>
        <p:nvSpPr>
          <p:cNvPr id="229" name="Google Shape;229;p13"/>
          <p:cNvSpPr txBox="1"/>
          <p:nvPr>
            <p:ph idx="2" type="body"/>
          </p:nvPr>
        </p:nvSpPr>
        <p:spPr>
          <a:xfrm>
            <a:off x="4162900" y="2085913"/>
            <a:ext cx="4812000" cy="24072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4"/>
              </a:buClr>
              <a:buSzPts val="1600"/>
              <a:buNone/>
            </a:pPr>
            <a:r>
              <a:rPr lang="en-US">
                <a:solidFill>
                  <a:schemeClr val="lt1"/>
                </a:solidFill>
              </a:rPr>
              <a:t>As interpreted from the Dataframe, some of the participants in the Weight table have on average lost weight while some neither gained or lost weight whereas one has rather gained weight.</a:t>
            </a:r>
            <a:endParaRPr>
              <a:solidFill>
                <a:schemeClr val="lt1"/>
              </a:solidFill>
            </a:endParaRPr>
          </a:p>
          <a:p>
            <a:pPr indent="0" lvl="0" marL="0" rtl="0" algn="l">
              <a:lnSpc>
                <a:spcPct val="100000"/>
              </a:lnSpc>
              <a:spcBef>
                <a:spcPts val="0"/>
              </a:spcBef>
              <a:spcAft>
                <a:spcPts val="0"/>
              </a:spcAft>
              <a:buClr>
                <a:schemeClr val="accent4"/>
              </a:buClr>
              <a:buSzPts val="1600"/>
              <a:buNone/>
            </a:pPr>
            <a:r>
              <a:t/>
            </a:r>
            <a:endParaRPr>
              <a:solidFill>
                <a:schemeClr val="lt1"/>
              </a:solidFill>
            </a:endParaRPr>
          </a:p>
          <a:p>
            <a:pPr indent="0" lvl="0" marL="0" rtl="0" algn="l">
              <a:lnSpc>
                <a:spcPct val="100000"/>
              </a:lnSpc>
              <a:spcBef>
                <a:spcPts val="0"/>
              </a:spcBef>
              <a:spcAft>
                <a:spcPts val="0"/>
              </a:spcAft>
              <a:buClr>
                <a:schemeClr val="accent4"/>
              </a:buClr>
              <a:buSzPts val="1600"/>
              <a:buNone/>
            </a:pPr>
            <a:r>
              <a:rPr lang="en-US">
                <a:solidFill>
                  <a:schemeClr val="lt1"/>
                </a:solidFill>
              </a:rPr>
              <a:t>Is it plausible to say the one who gained weight gained muscle rather than fat? Could it be that the ones not changing are intentionally doing so by sticking to eating habits?</a:t>
            </a:r>
            <a:endParaRPr>
              <a:solidFill>
                <a:schemeClr val="lt1"/>
              </a:solidFill>
            </a:endParaRPr>
          </a:p>
        </p:txBody>
      </p:sp>
      <p:sp>
        <p:nvSpPr>
          <p:cNvPr id="230" name="Google Shape;230;p13"/>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pic>
        <p:nvPicPr>
          <p:cNvPr id="231" name="Google Shape;231;p13"/>
          <p:cNvPicPr preferRelativeResize="0"/>
          <p:nvPr/>
        </p:nvPicPr>
        <p:blipFill rotWithShape="1">
          <a:blip r:embed="rId3">
            <a:alphaModFix/>
          </a:blip>
          <a:srcRect b="0" l="0" r="0" t="0"/>
          <a:stretch/>
        </p:blipFill>
        <p:spPr>
          <a:xfrm>
            <a:off x="255441" y="2047114"/>
            <a:ext cx="3572408" cy="248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4"/>
          <p:cNvSpPr txBox="1"/>
          <p:nvPr>
            <p:ph type="ctrTitle"/>
          </p:nvPr>
        </p:nvSpPr>
        <p:spPr>
          <a:xfrm>
            <a:off x="810750" y="285750"/>
            <a:ext cx="7522500" cy="1219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4400"/>
              <a:buFont typeface="Arial"/>
              <a:buNone/>
            </a:pPr>
            <a:r>
              <a:rPr lang="en-US"/>
              <a:t>Correlation between average weight and height</a:t>
            </a:r>
            <a:endParaRPr/>
          </a:p>
        </p:txBody>
      </p:sp>
      <p:pic>
        <p:nvPicPr>
          <p:cNvPr id="237" name="Google Shape;237;p14"/>
          <p:cNvPicPr preferRelativeResize="0"/>
          <p:nvPr/>
        </p:nvPicPr>
        <p:blipFill rotWithShape="1">
          <a:blip r:embed="rId3">
            <a:alphaModFix/>
          </a:blip>
          <a:srcRect b="0" l="0" r="0" t="0"/>
          <a:stretch/>
        </p:blipFill>
        <p:spPr>
          <a:xfrm>
            <a:off x="226425" y="2238375"/>
            <a:ext cx="3838575" cy="2505075"/>
          </a:xfrm>
          <a:prstGeom prst="rect">
            <a:avLst/>
          </a:prstGeom>
          <a:noFill/>
          <a:ln>
            <a:noFill/>
          </a:ln>
        </p:spPr>
      </p:pic>
      <p:pic>
        <p:nvPicPr>
          <p:cNvPr id="238" name="Google Shape;238;p14"/>
          <p:cNvPicPr preferRelativeResize="0"/>
          <p:nvPr/>
        </p:nvPicPr>
        <p:blipFill rotWithShape="1">
          <a:blip r:embed="rId4">
            <a:alphaModFix/>
          </a:blip>
          <a:srcRect b="0" l="0" r="0" t="0"/>
          <a:stretch/>
        </p:blipFill>
        <p:spPr>
          <a:xfrm>
            <a:off x="4065000" y="1591150"/>
            <a:ext cx="4926600" cy="666325"/>
          </a:xfrm>
          <a:prstGeom prst="rect">
            <a:avLst/>
          </a:prstGeom>
          <a:noFill/>
          <a:ln>
            <a:noFill/>
          </a:ln>
        </p:spPr>
      </p:pic>
      <p:sp>
        <p:nvSpPr>
          <p:cNvPr id="239" name="Google Shape;239;p14"/>
          <p:cNvSpPr txBox="1"/>
          <p:nvPr/>
        </p:nvSpPr>
        <p:spPr>
          <a:xfrm>
            <a:off x="4329425" y="2590250"/>
            <a:ext cx="44337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1400" u="none" cap="none" strike="noStrike">
                <a:solidFill>
                  <a:schemeClr val="lt1"/>
                </a:solidFill>
                <a:latin typeface="Arial"/>
                <a:ea typeface="Arial"/>
                <a:cs typeface="Arial"/>
                <a:sym typeface="Arial"/>
              </a:rPr>
              <a:t>Doing a Quick Computation on the Average weight and Average BMI yields us the height of each participant</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idx="11" type="ftr"/>
          </p:nvPr>
        </p:nvSpPr>
        <p:spPr>
          <a:xfrm>
            <a:off x="444949" y="4611638"/>
            <a:ext cx="4572000" cy="155448"/>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 2022 Cognizant</a:t>
            </a:r>
            <a:endParaRPr/>
          </a:p>
        </p:txBody>
      </p:sp>
      <p:sp>
        <p:nvSpPr>
          <p:cNvPr id="245" name="Google Shape;245;p15"/>
          <p:cNvSpPr txBox="1"/>
          <p:nvPr>
            <p:ph type="ctrTitle"/>
          </p:nvPr>
        </p:nvSpPr>
        <p:spPr>
          <a:xfrm>
            <a:off x="403588" y="1098191"/>
            <a:ext cx="8348700" cy="5541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Clr>
                <a:schemeClr val="lt1"/>
              </a:buClr>
              <a:buSzPts val="4000"/>
              <a:buFont typeface="Arial"/>
              <a:buNone/>
            </a:pPr>
            <a:r>
              <a:rPr lang="en-US"/>
              <a:t>Heaviest and Lightest Participants</a:t>
            </a:r>
            <a:endParaRPr/>
          </a:p>
        </p:txBody>
      </p:sp>
      <p:pic>
        <p:nvPicPr>
          <p:cNvPr id="246" name="Google Shape;246;p15"/>
          <p:cNvPicPr preferRelativeResize="0"/>
          <p:nvPr/>
        </p:nvPicPr>
        <p:blipFill rotWithShape="1">
          <a:blip r:embed="rId3">
            <a:alphaModFix/>
          </a:blip>
          <a:srcRect b="0" l="0" r="0" t="0"/>
          <a:stretch/>
        </p:blipFill>
        <p:spPr>
          <a:xfrm>
            <a:off x="189400" y="1652291"/>
            <a:ext cx="5376298" cy="2654547"/>
          </a:xfrm>
          <a:prstGeom prst="rect">
            <a:avLst/>
          </a:prstGeom>
          <a:noFill/>
          <a:ln>
            <a:noFill/>
          </a:ln>
        </p:spPr>
      </p:pic>
      <p:sp>
        <p:nvSpPr>
          <p:cNvPr id="247" name="Google Shape;247;p15"/>
          <p:cNvSpPr txBox="1"/>
          <p:nvPr/>
        </p:nvSpPr>
        <p:spPr>
          <a:xfrm>
            <a:off x="5735550" y="1794675"/>
            <a:ext cx="32562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t>
            </a:r>
            <a:r>
              <a:rPr b="0" i="0" lang="en-US" sz="1400" u="none" cap="none" strike="noStrike">
                <a:solidFill>
                  <a:schemeClr val="lt1"/>
                </a:solidFill>
                <a:latin typeface="Arial"/>
                <a:ea typeface="Arial"/>
                <a:cs typeface="Arial"/>
                <a:sym typeface="Arial"/>
              </a:rPr>
              <a:t>We can see that the Heaviest participant is user ID 8877689391 who comes in at 294 lbs and the lightest weighing Participant is UserId 1503960366 who comes in at nearly 116 lbs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In the Next slide, we will move onto Sleep Data…</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2018-08-01T04:55:58Z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0x010100AFC59A549CE48541B951632D4196BCA1</vt:lpwstr>
  </property>
</Properties>
</file>