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4" r:id="rId5"/>
    <p:sldId id="265" r:id="rId6"/>
    <p:sldId id="266"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p:scale>
          <a:sx n="84" d="100"/>
          <a:sy n="84" d="100"/>
        </p:scale>
        <p:origin x="720"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8C129A7-7366-49F1-9A06-F844AB2ACBA6}"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17E176A1-4107-4DC8-ADF9-220553CCF94E}">
      <dgm:prSet/>
      <dgm:spPr/>
      <dgm:t>
        <a:bodyPr/>
        <a:lstStyle/>
        <a:p>
          <a:r>
            <a:rPr lang="en-US"/>
            <a:t>Application description</a:t>
          </a:r>
        </a:p>
      </dgm:t>
    </dgm:pt>
    <dgm:pt modelId="{50422138-8F8A-49DA-A497-3BF813BF2AE6}" type="parTrans" cxnId="{7D1CBA36-930B-4173-B888-7E594CA99968}">
      <dgm:prSet/>
      <dgm:spPr/>
      <dgm:t>
        <a:bodyPr/>
        <a:lstStyle/>
        <a:p>
          <a:endParaRPr lang="en-US"/>
        </a:p>
      </dgm:t>
    </dgm:pt>
    <dgm:pt modelId="{9B9A17B8-E2B7-4B9D-ACA8-9C667378A754}" type="sibTrans" cxnId="{7D1CBA36-930B-4173-B888-7E594CA99968}">
      <dgm:prSet/>
      <dgm:spPr/>
      <dgm:t>
        <a:bodyPr/>
        <a:lstStyle/>
        <a:p>
          <a:endParaRPr lang="en-US"/>
        </a:p>
      </dgm:t>
    </dgm:pt>
    <dgm:pt modelId="{0E6D38F9-83EA-415D-8393-232249D20F31}">
      <dgm:prSet/>
      <dgm:spPr/>
      <dgm:t>
        <a:bodyPr/>
        <a:lstStyle/>
        <a:p>
          <a:r>
            <a:rPr lang="en-US"/>
            <a:t>Implementation </a:t>
          </a:r>
        </a:p>
      </dgm:t>
    </dgm:pt>
    <dgm:pt modelId="{DE82B93E-4CC7-44F3-85A1-1A71AD155A7A}" type="parTrans" cxnId="{3D15418E-09D2-4958-87DD-717E7CFA9CCA}">
      <dgm:prSet/>
      <dgm:spPr/>
      <dgm:t>
        <a:bodyPr/>
        <a:lstStyle/>
        <a:p>
          <a:endParaRPr lang="en-US"/>
        </a:p>
      </dgm:t>
    </dgm:pt>
    <dgm:pt modelId="{259A3CCA-91FA-4A0B-89F2-29FFABA42479}" type="sibTrans" cxnId="{3D15418E-09D2-4958-87DD-717E7CFA9CCA}">
      <dgm:prSet/>
      <dgm:spPr/>
      <dgm:t>
        <a:bodyPr/>
        <a:lstStyle/>
        <a:p>
          <a:endParaRPr lang="en-US"/>
        </a:p>
      </dgm:t>
    </dgm:pt>
    <dgm:pt modelId="{1EA78367-1381-4350-A17A-C8BC6008AA6C}">
      <dgm:prSet/>
      <dgm:spPr/>
      <dgm:t>
        <a:bodyPr/>
        <a:lstStyle/>
        <a:p>
          <a:r>
            <a:rPr lang="en-US"/>
            <a:t>Demonstration</a:t>
          </a:r>
        </a:p>
      </dgm:t>
    </dgm:pt>
    <dgm:pt modelId="{3EE0E019-3240-42EE-BE7D-DE538A0C6B2C}" type="parTrans" cxnId="{2C17BAF0-D177-45D9-9CE5-B974A0F4DDC7}">
      <dgm:prSet/>
      <dgm:spPr/>
      <dgm:t>
        <a:bodyPr/>
        <a:lstStyle/>
        <a:p>
          <a:endParaRPr lang="en-US"/>
        </a:p>
      </dgm:t>
    </dgm:pt>
    <dgm:pt modelId="{9302F850-6753-422E-8E7D-E9EFA91287DC}" type="sibTrans" cxnId="{2C17BAF0-D177-45D9-9CE5-B974A0F4DDC7}">
      <dgm:prSet/>
      <dgm:spPr/>
      <dgm:t>
        <a:bodyPr/>
        <a:lstStyle/>
        <a:p>
          <a:endParaRPr lang="en-US"/>
        </a:p>
      </dgm:t>
    </dgm:pt>
    <dgm:pt modelId="{5758878C-6BAF-4FDC-AFEA-8C7BEF664327}">
      <dgm:prSet/>
      <dgm:spPr/>
      <dgm:t>
        <a:bodyPr/>
        <a:lstStyle/>
        <a:p>
          <a:r>
            <a:rPr lang="en-US"/>
            <a:t>Evaluation</a:t>
          </a:r>
        </a:p>
      </dgm:t>
    </dgm:pt>
    <dgm:pt modelId="{BE46E814-66DC-47EA-B801-A0C4923ACFAA}" type="parTrans" cxnId="{B954E438-4251-4ED9-BA33-EE9D73B819FA}">
      <dgm:prSet/>
      <dgm:spPr/>
      <dgm:t>
        <a:bodyPr/>
        <a:lstStyle/>
        <a:p>
          <a:endParaRPr lang="en-US"/>
        </a:p>
      </dgm:t>
    </dgm:pt>
    <dgm:pt modelId="{22A448CD-59F7-405B-A5FB-2D25D85727A9}" type="sibTrans" cxnId="{B954E438-4251-4ED9-BA33-EE9D73B819FA}">
      <dgm:prSet/>
      <dgm:spPr/>
      <dgm:t>
        <a:bodyPr/>
        <a:lstStyle/>
        <a:p>
          <a:endParaRPr lang="en-US"/>
        </a:p>
      </dgm:t>
    </dgm:pt>
    <dgm:pt modelId="{71218DB3-4B8E-43C2-9A7A-DCA53368B33C}">
      <dgm:prSet/>
      <dgm:spPr/>
      <dgm:t>
        <a:bodyPr/>
        <a:lstStyle/>
        <a:p>
          <a:r>
            <a:rPr lang="en-US"/>
            <a:t>Conclusion</a:t>
          </a:r>
        </a:p>
      </dgm:t>
    </dgm:pt>
    <dgm:pt modelId="{ECA80CED-D015-4512-BFCC-6BED4F949A7E}" type="parTrans" cxnId="{7CBC7659-F3F0-466F-8DCE-AEE6C85DED0C}">
      <dgm:prSet/>
      <dgm:spPr/>
      <dgm:t>
        <a:bodyPr/>
        <a:lstStyle/>
        <a:p>
          <a:endParaRPr lang="en-US"/>
        </a:p>
      </dgm:t>
    </dgm:pt>
    <dgm:pt modelId="{342FD5BA-E78F-4D5F-862B-C1C4C19678FA}" type="sibTrans" cxnId="{7CBC7659-F3F0-466F-8DCE-AEE6C85DED0C}">
      <dgm:prSet/>
      <dgm:spPr/>
      <dgm:t>
        <a:bodyPr/>
        <a:lstStyle/>
        <a:p>
          <a:endParaRPr lang="en-US"/>
        </a:p>
      </dgm:t>
    </dgm:pt>
    <dgm:pt modelId="{1B504022-B32C-4C19-83DF-8178E00FC148}" type="pres">
      <dgm:prSet presAssocID="{18C129A7-7366-49F1-9A06-F844AB2ACBA6}" presName="outerComposite" presStyleCnt="0">
        <dgm:presLayoutVars>
          <dgm:chMax val="5"/>
          <dgm:dir/>
          <dgm:resizeHandles val="exact"/>
        </dgm:presLayoutVars>
      </dgm:prSet>
      <dgm:spPr/>
    </dgm:pt>
    <dgm:pt modelId="{757C2DF2-22C8-4991-BFAC-A994DD2E1086}" type="pres">
      <dgm:prSet presAssocID="{18C129A7-7366-49F1-9A06-F844AB2ACBA6}" presName="dummyMaxCanvas" presStyleCnt="0">
        <dgm:presLayoutVars/>
      </dgm:prSet>
      <dgm:spPr/>
    </dgm:pt>
    <dgm:pt modelId="{B819E3DB-54D5-44AB-92BC-2BFBFDF39E12}" type="pres">
      <dgm:prSet presAssocID="{18C129A7-7366-49F1-9A06-F844AB2ACBA6}" presName="FiveNodes_1" presStyleLbl="node1" presStyleIdx="0" presStyleCnt="5">
        <dgm:presLayoutVars>
          <dgm:bulletEnabled val="1"/>
        </dgm:presLayoutVars>
      </dgm:prSet>
      <dgm:spPr/>
    </dgm:pt>
    <dgm:pt modelId="{2FCDC128-6271-4E94-88BF-5DF718EDF62D}" type="pres">
      <dgm:prSet presAssocID="{18C129A7-7366-49F1-9A06-F844AB2ACBA6}" presName="FiveNodes_2" presStyleLbl="node1" presStyleIdx="1" presStyleCnt="5">
        <dgm:presLayoutVars>
          <dgm:bulletEnabled val="1"/>
        </dgm:presLayoutVars>
      </dgm:prSet>
      <dgm:spPr/>
    </dgm:pt>
    <dgm:pt modelId="{F6805DB3-D2ED-468D-98C8-A19CE6B270EE}" type="pres">
      <dgm:prSet presAssocID="{18C129A7-7366-49F1-9A06-F844AB2ACBA6}" presName="FiveNodes_3" presStyleLbl="node1" presStyleIdx="2" presStyleCnt="5">
        <dgm:presLayoutVars>
          <dgm:bulletEnabled val="1"/>
        </dgm:presLayoutVars>
      </dgm:prSet>
      <dgm:spPr/>
    </dgm:pt>
    <dgm:pt modelId="{ED426F9E-A2EE-4FA0-9B69-507FE32427E4}" type="pres">
      <dgm:prSet presAssocID="{18C129A7-7366-49F1-9A06-F844AB2ACBA6}" presName="FiveNodes_4" presStyleLbl="node1" presStyleIdx="3" presStyleCnt="5">
        <dgm:presLayoutVars>
          <dgm:bulletEnabled val="1"/>
        </dgm:presLayoutVars>
      </dgm:prSet>
      <dgm:spPr/>
    </dgm:pt>
    <dgm:pt modelId="{133F8731-8DD2-4CF4-8EDA-570513CF3345}" type="pres">
      <dgm:prSet presAssocID="{18C129A7-7366-49F1-9A06-F844AB2ACBA6}" presName="FiveNodes_5" presStyleLbl="node1" presStyleIdx="4" presStyleCnt="5">
        <dgm:presLayoutVars>
          <dgm:bulletEnabled val="1"/>
        </dgm:presLayoutVars>
      </dgm:prSet>
      <dgm:spPr/>
    </dgm:pt>
    <dgm:pt modelId="{50A73892-7AC4-4F90-B5CC-81A45A43FE20}" type="pres">
      <dgm:prSet presAssocID="{18C129A7-7366-49F1-9A06-F844AB2ACBA6}" presName="FiveConn_1-2" presStyleLbl="fgAccFollowNode1" presStyleIdx="0" presStyleCnt="4">
        <dgm:presLayoutVars>
          <dgm:bulletEnabled val="1"/>
        </dgm:presLayoutVars>
      </dgm:prSet>
      <dgm:spPr/>
    </dgm:pt>
    <dgm:pt modelId="{2E12ED44-6009-47CF-BDBD-B33AC083CF36}" type="pres">
      <dgm:prSet presAssocID="{18C129A7-7366-49F1-9A06-F844AB2ACBA6}" presName="FiveConn_2-3" presStyleLbl="fgAccFollowNode1" presStyleIdx="1" presStyleCnt="4">
        <dgm:presLayoutVars>
          <dgm:bulletEnabled val="1"/>
        </dgm:presLayoutVars>
      </dgm:prSet>
      <dgm:spPr/>
    </dgm:pt>
    <dgm:pt modelId="{7A3849D2-4F00-45A9-AD7B-801F301E8B3D}" type="pres">
      <dgm:prSet presAssocID="{18C129A7-7366-49F1-9A06-F844AB2ACBA6}" presName="FiveConn_3-4" presStyleLbl="fgAccFollowNode1" presStyleIdx="2" presStyleCnt="4">
        <dgm:presLayoutVars>
          <dgm:bulletEnabled val="1"/>
        </dgm:presLayoutVars>
      </dgm:prSet>
      <dgm:spPr/>
    </dgm:pt>
    <dgm:pt modelId="{6ED3DC9F-8B20-4BA4-B708-A0F5BA8B0DEB}" type="pres">
      <dgm:prSet presAssocID="{18C129A7-7366-49F1-9A06-F844AB2ACBA6}" presName="FiveConn_4-5" presStyleLbl="fgAccFollowNode1" presStyleIdx="3" presStyleCnt="4">
        <dgm:presLayoutVars>
          <dgm:bulletEnabled val="1"/>
        </dgm:presLayoutVars>
      </dgm:prSet>
      <dgm:spPr/>
    </dgm:pt>
    <dgm:pt modelId="{3A3ECF3B-9AFF-4862-BEF9-0AA8DBD55074}" type="pres">
      <dgm:prSet presAssocID="{18C129A7-7366-49F1-9A06-F844AB2ACBA6}" presName="FiveNodes_1_text" presStyleLbl="node1" presStyleIdx="4" presStyleCnt="5">
        <dgm:presLayoutVars>
          <dgm:bulletEnabled val="1"/>
        </dgm:presLayoutVars>
      </dgm:prSet>
      <dgm:spPr/>
    </dgm:pt>
    <dgm:pt modelId="{7A6C955C-BDC1-4951-8D9C-C00579F61663}" type="pres">
      <dgm:prSet presAssocID="{18C129A7-7366-49F1-9A06-F844AB2ACBA6}" presName="FiveNodes_2_text" presStyleLbl="node1" presStyleIdx="4" presStyleCnt="5">
        <dgm:presLayoutVars>
          <dgm:bulletEnabled val="1"/>
        </dgm:presLayoutVars>
      </dgm:prSet>
      <dgm:spPr/>
    </dgm:pt>
    <dgm:pt modelId="{B68337BD-8666-4859-8963-2F32EE2D7BEF}" type="pres">
      <dgm:prSet presAssocID="{18C129A7-7366-49F1-9A06-F844AB2ACBA6}" presName="FiveNodes_3_text" presStyleLbl="node1" presStyleIdx="4" presStyleCnt="5">
        <dgm:presLayoutVars>
          <dgm:bulletEnabled val="1"/>
        </dgm:presLayoutVars>
      </dgm:prSet>
      <dgm:spPr/>
    </dgm:pt>
    <dgm:pt modelId="{3DD4E5D8-2E53-4725-B6E8-3AD282BAEDE3}" type="pres">
      <dgm:prSet presAssocID="{18C129A7-7366-49F1-9A06-F844AB2ACBA6}" presName="FiveNodes_4_text" presStyleLbl="node1" presStyleIdx="4" presStyleCnt="5">
        <dgm:presLayoutVars>
          <dgm:bulletEnabled val="1"/>
        </dgm:presLayoutVars>
      </dgm:prSet>
      <dgm:spPr/>
    </dgm:pt>
    <dgm:pt modelId="{3A15681A-E18C-401E-A0C9-ADCFCEF3AE50}" type="pres">
      <dgm:prSet presAssocID="{18C129A7-7366-49F1-9A06-F844AB2ACBA6}" presName="FiveNodes_5_text" presStyleLbl="node1" presStyleIdx="4" presStyleCnt="5">
        <dgm:presLayoutVars>
          <dgm:bulletEnabled val="1"/>
        </dgm:presLayoutVars>
      </dgm:prSet>
      <dgm:spPr/>
    </dgm:pt>
  </dgm:ptLst>
  <dgm:cxnLst>
    <dgm:cxn modelId="{41E79E10-64C6-4533-BF45-C09F5CF2FB6A}" type="presOf" srcId="{5758878C-6BAF-4FDC-AFEA-8C7BEF664327}" destId="{3DD4E5D8-2E53-4725-B6E8-3AD282BAEDE3}" srcOrd="1" destOrd="0" presId="urn:microsoft.com/office/officeart/2005/8/layout/vProcess5"/>
    <dgm:cxn modelId="{D814E216-274A-4A86-A57B-8FA70A0BF835}" type="presOf" srcId="{259A3CCA-91FA-4A0B-89F2-29FFABA42479}" destId="{2E12ED44-6009-47CF-BDBD-B33AC083CF36}" srcOrd="0" destOrd="0" presId="urn:microsoft.com/office/officeart/2005/8/layout/vProcess5"/>
    <dgm:cxn modelId="{029CFC2C-D505-406B-A1D8-EF8D0C3A5323}" type="presOf" srcId="{1EA78367-1381-4350-A17A-C8BC6008AA6C}" destId="{B68337BD-8666-4859-8963-2F32EE2D7BEF}" srcOrd="1" destOrd="0" presId="urn:microsoft.com/office/officeart/2005/8/layout/vProcess5"/>
    <dgm:cxn modelId="{DCF90F2D-76DA-43C2-B601-09F3A00DA311}" type="presOf" srcId="{1EA78367-1381-4350-A17A-C8BC6008AA6C}" destId="{F6805DB3-D2ED-468D-98C8-A19CE6B270EE}" srcOrd="0" destOrd="0" presId="urn:microsoft.com/office/officeart/2005/8/layout/vProcess5"/>
    <dgm:cxn modelId="{D09CEA2F-2255-4BE5-AF72-C2C777FD04A5}" type="presOf" srcId="{5758878C-6BAF-4FDC-AFEA-8C7BEF664327}" destId="{ED426F9E-A2EE-4FA0-9B69-507FE32427E4}" srcOrd="0" destOrd="0" presId="urn:microsoft.com/office/officeart/2005/8/layout/vProcess5"/>
    <dgm:cxn modelId="{7D1CBA36-930B-4173-B888-7E594CA99968}" srcId="{18C129A7-7366-49F1-9A06-F844AB2ACBA6}" destId="{17E176A1-4107-4DC8-ADF9-220553CCF94E}" srcOrd="0" destOrd="0" parTransId="{50422138-8F8A-49DA-A497-3BF813BF2AE6}" sibTransId="{9B9A17B8-E2B7-4B9D-ACA8-9C667378A754}"/>
    <dgm:cxn modelId="{B954E438-4251-4ED9-BA33-EE9D73B819FA}" srcId="{18C129A7-7366-49F1-9A06-F844AB2ACBA6}" destId="{5758878C-6BAF-4FDC-AFEA-8C7BEF664327}" srcOrd="3" destOrd="0" parTransId="{BE46E814-66DC-47EA-B801-A0C4923ACFAA}" sibTransId="{22A448CD-59F7-405B-A5FB-2D25D85727A9}"/>
    <dgm:cxn modelId="{D1AFF34A-22F8-4C72-B422-5E67F3199568}" type="presOf" srcId="{0E6D38F9-83EA-415D-8393-232249D20F31}" destId="{2FCDC128-6271-4E94-88BF-5DF718EDF62D}" srcOrd="0" destOrd="0" presId="urn:microsoft.com/office/officeart/2005/8/layout/vProcess5"/>
    <dgm:cxn modelId="{1ACD8D52-9628-4BCA-9CAA-55FC46F4F051}" type="presOf" srcId="{71218DB3-4B8E-43C2-9A7A-DCA53368B33C}" destId="{3A15681A-E18C-401E-A0C9-ADCFCEF3AE50}" srcOrd="1" destOrd="0" presId="urn:microsoft.com/office/officeart/2005/8/layout/vProcess5"/>
    <dgm:cxn modelId="{7CBC7659-F3F0-466F-8DCE-AEE6C85DED0C}" srcId="{18C129A7-7366-49F1-9A06-F844AB2ACBA6}" destId="{71218DB3-4B8E-43C2-9A7A-DCA53368B33C}" srcOrd="4" destOrd="0" parTransId="{ECA80CED-D015-4512-BFCC-6BED4F949A7E}" sibTransId="{342FD5BA-E78F-4D5F-862B-C1C4C19678FA}"/>
    <dgm:cxn modelId="{B9D83A85-4A94-45D8-9654-0E1EFBB56F6D}" type="presOf" srcId="{22A448CD-59F7-405B-A5FB-2D25D85727A9}" destId="{6ED3DC9F-8B20-4BA4-B708-A0F5BA8B0DEB}" srcOrd="0" destOrd="0" presId="urn:microsoft.com/office/officeart/2005/8/layout/vProcess5"/>
    <dgm:cxn modelId="{19C9A786-66FD-4FD2-801F-0B1DD33CE7F1}" type="presOf" srcId="{9B9A17B8-E2B7-4B9D-ACA8-9C667378A754}" destId="{50A73892-7AC4-4F90-B5CC-81A45A43FE20}" srcOrd="0" destOrd="0" presId="urn:microsoft.com/office/officeart/2005/8/layout/vProcess5"/>
    <dgm:cxn modelId="{3D15418E-09D2-4958-87DD-717E7CFA9CCA}" srcId="{18C129A7-7366-49F1-9A06-F844AB2ACBA6}" destId="{0E6D38F9-83EA-415D-8393-232249D20F31}" srcOrd="1" destOrd="0" parTransId="{DE82B93E-4CC7-44F3-85A1-1A71AD155A7A}" sibTransId="{259A3CCA-91FA-4A0B-89F2-29FFABA42479}"/>
    <dgm:cxn modelId="{E25CB6B5-E282-411D-8993-DB475D4471F4}" type="presOf" srcId="{9302F850-6753-422E-8E7D-E9EFA91287DC}" destId="{7A3849D2-4F00-45A9-AD7B-801F301E8B3D}" srcOrd="0" destOrd="0" presId="urn:microsoft.com/office/officeart/2005/8/layout/vProcess5"/>
    <dgm:cxn modelId="{2865CCC7-743C-4DAF-B0A8-FF3B1DB6FAD5}" type="presOf" srcId="{17E176A1-4107-4DC8-ADF9-220553CCF94E}" destId="{3A3ECF3B-9AFF-4862-BEF9-0AA8DBD55074}" srcOrd="1" destOrd="0" presId="urn:microsoft.com/office/officeart/2005/8/layout/vProcess5"/>
    <dgm:cxn modelId="{FDEFF6C8-87A3-4294-804A-8659C01D5A92}" type="presOf" srcId="{18C129A7-7366-49F1-9A06-F844AB2ACBA6}" destId="{1B504022-B32C-4C19-83DF-8178E00FC148}" srcOrd="0" destOrd="0" presId="urn:microsoft.com/office/officeart/2005/8/layout/vProcess5"/>
    <dgm:cxn modelId="{8F06EFD6-26DF-48E3-877E-A1D25588E115}" type="presOf" srcId="{71218DB3-4B8E-43C2-9A7A-DCA53368B33C}" destId="{133F8731-8DD2-4CF4-8EDA-570513CF3345}" srcOrd="0" destOrd="0" presId="urn:microsoft.com/office/officeart/2005/8/layout/vProcess5"/>
    <dgm:cxn modelId="{BBBD2FE2-58E8-498B-96AC-4396FE9F8CC0}" type="presOf" srcId="{17E176A1-4107-4DC8-ADF9-220553CCF94E}" destId="{B819E3DB-54D5-44AB-92BC-2BFBFDF39E12}" srcOrd="0" destOrd="0" presId="urn:microsoft.com/office/officeart/2005/8/layout/vProcess5"/>
    <dgm:cxn modelId="{411608EA-8979-4D13-8C4E-414AE6BA9C31}" type="presOf" srcId="{0E6D38F9-83EA-415D-8393-232249D20F31}" destId="{7A6C955C-BDC1-4951-8D9C-C00579F61663}" srcOrd="1" destOrd="0" presId="urn:microsoft.com/office/officeart/2005/8/layout/vProcess5"/>
    <dgm:cxn modelId="{2C17BAF0-D177-45D9-9CE5-B974A0F4DDC7}" srcId="{18C129A7-7366-49F1-9A06-F844AB2ACBA6}" destId="{1EA78367-1381-4350-A17A-C8BC6008AA6C}" srcOrd="2" destOrd="0" parTransId="{3EE0E019-3240-42EE-BE7D-DE538A0C6B2C}" sibTransId="{9302F850-6753-422E-8E7D-E9EFA91287DC}"/>
    <dgm:cxn modelId="{6CBD0C56-1D26-4B32-87C8-E2D3F14F6195}" type="presParOf" srcId="{1B504022-B32C-4C19-83DF-8178E00FC148}" destId="{757C2DF2-22C8-4991-BFAC-A994DD2E1086}" srcOrd="0" destOrd="0" presId="urn:microsoft.com/office/officeart/2005/8/layout/vProcess5"/>
    <dgm:cxn modelId="{31A1DEDB-573C-4FD1-9D20-B81F8B45BA2F}" type="presParOf" srcId="{1B504022-B32C-4C19-83DF-8178E00FC148}" destId="{B819E3DB-54D5-44AB-92BC-2BFBFDF39E12}" srcOrd="1" destOrd="0" presId="urn:microsoft.com/office/officeart/2005/8/layout/vProcess5"/>
    <dgm:cxn modelId="{E5AB366C-90D2-4868-AA62-A00CF95723A4}" type="presParOf" srcId="{1B504022-B32C-4C19-83DF-8178E00FC148}" destId="{2FCDC128-6271-4E94-88BF-5DF718EDF62D}" srcOrd="2" destOrd="0" presId="urn:microsoft.com/office/officeart/2005/8/layout/vProcess5"/>
    <dgm:cxn modelId="{F975EAEB-E42E-469A-9CEE-0F55B93B98E7}" type="presParOf" srcId="{1B504022-B32C-4C19-83DF-8178E00FC148}" destId="{F6805DB3-D2ED-468D-98C8-A19CE6B270EE}" srcOrd="3" destOrd="0" presId="urn:microsoft.com/office/officeart/2005/8/layout/vProcess5"/>
    <dgm:cxn modelId="{8C15DCB2-937C-478A-939F-8A40ED36832C}" type="presParOf" srcId="{1B504022-B32C-4C19-83DF-8178E00FC148}" destId="{ED426F9E-A2EE-4FA0-9B69-507FE32427E4}" srcOrd="4" destOrd="0" presId="urn:microsoft.com/office/officeart/2005/8/layout/vProcess5"/>
    <dgm:cxn modelId="{40FD5A2C-4585-4D5E-902C-B5C51750DDF8}" type="presParOf" srcId="{1B504022-B32C-4C19-83DF-8178E00FC148}" destId="{133F8731-8DD2-4CF4-8EDA-570513CF3345}" srcOrd="5" destOrd="0" presId="urn:microsoft.com/office/officeart/2005/8/layout/vProcess5"/>
    <dgm:cxn modelId="{B6D1D423-B1BE-495D-B487-D9DA30A16D72}" type="presParOf" srcId="{1B504022-B32C-4C19-83DF-8178E00FC148}" destId="{50A73892-7AC4-4F90-B5CC-81A45A43FE20}" srcOrd="6" destOrd="0" presId="urn:microsoft.com/office/officeart/2005/8/layout/vProcess5"/>
    <dgm:cxn modelId="{2C0E8698-13F3-47CA-A3AE-1B0F4CD4B841}" type="presParOf" srcId="{1B504022-B32C-4C19-83DF-8178E00FC148}" destId="{2E12ED44-6009-47CF-BDBD-B33AC083CF36}" srcOrd="7" destOrd="0" presId="urn:microsoft.com/office/officeart/2005/8/layout/vProcess5"/>
    <dgm:cxn modelId="{3D1EE92A-2851-4AF3-9B90-FC384D4623A3}" type="presParOf" srcId="{1B504022-B32C-4C19-83DF-8178E00FC148}" destId="{7A3849D2-4F00-45A9-AD7B-801F301E8B3D}" srcOrd="8" destOrd="0" presId="urn:microsoft.com/office/officeart/2005/8/layout/vProcess5"/>
    <dgm:cxn modelId="{EF2AA526-3991-4E68-A201-CC6D311F2C4F}" type="presParOf" srcId="{1B504022-B32C-4C19-83DF-8178E00FC148}" destId="{6ED3DC9F-8B20-4BA4-B708-A0F5BA8B0DEB}" srcOrd="9" destOrd="0" presId="urn:microsoft.com/office/officeart/2005/8/layout/vProcess5"/>
    <dgm:cxn modelId="{83A922F4-81D9-43EE-83F5-E719D41E4C17}" type="presParOf" srcId="{1B504022-B32C-4C19-83DF-8178E00FC148}" destId="{3A3ECF3B-9AFF-4862-BEF9-0AA8DBD55074}" srcOrd="10" destOrd="0" presId="urn:microsoft.com/office/officeart/2005/8/layout/vProcess5"/>
    <dgm:cxn modelId="{4F3BEB1D-CEA4-4F80-B024-AF76714F955C}" type="presParOf" srcId="{1B504022-B32C-4C19-83DF-8178E00FC148}" destId="{7A6C955C-BDC1-4951-8D9C-C00579F61663}" srcOrd="11" destOrd="0" presId="urn:microsoft.com/office/officeart/2005/8/layout/vProcess5"/>
    <dgm:cxn modelId="{D4D9C784-BD90-431B-A97D-D6494B26AFA0}" type="presParOf" srcId="{1B504022-B32C-4C19-83DF-8178E00FC148}" destId="{B68337BD-8666-4859-8963-2F32EE2D7BEF}" srcOrd="12" destOrd="0" presId="urn:microsoft.com/office/officeart/2005/8/layout/vProcess5"/>
    <dgm:cxn modelId="{AD1509F9-419F-4B35-AAA5-2DF33734BEA4}" type="presParOf" srcId="{1B504022-B32C-4C19-83DF-8178E00FC148}" destId="{3DD4E5D8-2E53-4725-B6E8-3AD282BAEDE3}" srcOrd="13" destOrd="0" presId="urn:microsoft.com/office/officeart/2005/8/layout/vProcess5"/>
    <dgm:cxn modelId="{C63B3F41-793F-48BB-8F2A-904CDEFDEBAF}" type="presParOf" srcId="{1B504022-B32C-4C19-83DF-8178E00FC148}" destId="{3A15681A-E18C-401E-A0C9-ADCFCEF3AE5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3DE9F1-E9A6-4E43-A519-B56D588B320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B783696-D620-41EE-A66F-8B7AB6746EF6}">
      <dgm:prSet/>
      <dgm:spPr/>
      <dgm:t>
        <a:bodyPr/>
        <a:lstStyle/>
        <a:p>
          <a:r>
            <a:rPr lang="en-US" b="1" i="0" baseline="0"/>
            <a:t>users</a:t>
          </a:r>
          <a:r>
            <a:rPr lang="en-US" b="0" i="0" baseline="0"/>
            <a:t>(</a:t>
          </a:r>
          <a:r>
            <a:rPr lang="en-US" b="0" i="0" u="sng" baseline="0"/>
            <a:t>user_id,</a:t>
          </a:r>
          <a:r>
            <a:rPr lang="en-US" b="0" i="0" baseline="0"/>
            <a:t>username, password)</a:t>
          </a:r>
          <a:endParaRPr lang="en-US"/>
        </a:p>
      </dgm:t>
    </dgm:pt>
    <dgm:pt modelId="{95F51979-F51C-4629-966D-FD8254AC3FF5}" type="parTrans" cxnId="{3E36C7BC-D6DC-4CDE-9D60-153364B05BEF}">
      <dgm:prSet/>
      <dgm:spPr/>
      <dgm:t>
        <a:bodyPr/>
        <a:lstStyle/>
        <a:p>
          <a:endParaRPr lang="en-US"/>
        </a:p>
      </dgm:t>
    </dgm:pt>
    <dgm:pt modelId="{90EC81B4-D424-477C-8EE1-E68854E47398}" type="sibTrans" cxnId="{3E36C7BC-D6DC-4CDE-9D60-153364B05BEF}">
      <dgm:prSet/>
      <dgm:spPr/>
      <dgm:t>
        <a:bodyPr/>
        <a:lstStyle/>
        <a:p>
          <a:endParaRPr lang="en-US"/>
        </a:p>
      </dgm:t>
    </dgm:pt>
    <dgm:pt modelId="{8CA9D4D5-F26E-412A-98B7-77FB7A36D873}">
      <dgm:prSet/>
      <dgm:spPr/>
      <dgm:t>
        <a:bodyPr/>
        <a:lstStyle/>
        <a:p>
          <a:r>
            <a:rPr lang="en-US" b="1" i="0" baseline="0"/>
            <a:t>genre</a:t>
          </a:r>
          <a:r>
            <a:rPr lang="en-US" b="0" i="0" baseline="0"/>
            <a:t>(</a:t>
          </a:r>
          <a:r>
            <a:rPr lang="en-US" b="0" i="0" u="sng" baseline="0"/>
            <a:t>genre_id</a:t>
          </a:r>
          <a:r>
            <a:rPr lang="en-US" b="0" i="0" baseline="0"/>
            <a:t>, genre_name)</a:t>
          </a:r>
          <a:endParaRPr lang="en-US"/>
        </a:p>
      </dgm:t>
    </dgm:pt>
    <dgm:pt modelId="{A84F603F-355D-4DB0-8F9A-0B0EC732D7AC}" type="parTrans" cxnId="{AB6574A6-2219-453A-BDF3-EB31D59C2BD1}">
      <dgm:prSet/>
      <dgm:spPr/>
      <dgm:t>
        <a:bodyPr/>
        <a:lstStyle/>
        <a:p>
          <a:endParaRPr lang="en-US"/>
        </a:p>
      </dgm:t>
    </dgm:pt>
    <dgm:pt modelId="{F2C347E2-87B0-482D-88AC-2F007B51C1D3}" type="sibTrans" cxnId="{AB6574A6-2219-453A-BDF3-EB31D59C2BD1}">
      <dgm:prSet/>
      <dgm:spPr/>
      <dgm:t>
        <a:bodyPr/>
        <a:lstStyle/>
        <a:p>
          <a:endParaRPr lang="en-US"/>
        </a:p>
      </dgm:t>
    </dgm:pt>
    <dgm:pt modelId="{36F60003-638E-4BC6-8241-88E58878CC10}">
      <dgm:prSet/>
      <dgm:spPr/>
      <dgm:t>
        <a:bodyPr/>
        <a:lstStyle/>
        <a:p>
          <a:r>
            <a:rPr lang="en-US" b="1" i="0" baseline="0"/>
            <a:t>publisher</a:t>
          </a:r>
          <a:r>
            <a:rPr lang="en-US" b="0" i="0" baseline="0"/>
            <a:t>(</a:t>
          </a:r>
          <a:r>
            <a:rPr lang="en-US" b="0" i="0" u="sng" baseline="0"/>
            <a:t>publisher_id</a:t>
          </a:r>
          <a:r>
            <a:rPr lang="en-US" b="0" i="0" baseline="0"/>
            <a:t>, publisher_name)</a:t>
          </a:r>
          <a:endParaRPr lang="en-US"/>
        </a:p>
      </dgm:t>
    </dgm:pt>
    <dgm:pt modelId="{4D93C8EB-F9D7-4DF2-ADA3-E4EB641CF347}" type="parTrans" cxnId="{76AD6AF2-5583-455B-AC68-FAEB679B6236}">
      <dgm:prSet/>
      <dgm:spPr/>
      <dgm:t>
        <a:bodyPr/>
        <a:lstStyle/>
        <a:p>
          <a:endParaRPr lang="en-US"/>
        </a:p>
      </dgm:t>
    </dgm:pt>
    <dgm:pt modelId="{3B32524C-7DE3-4865-AB00-E40DA9833BC2}" type="sibTrans" cxnId="{76AD6AF2-5583-455B-AC68-FAEB679B6236}">
      <dgm:prSet/>
      <dgm:spPr/>
      <dgm:t>
        <a:bodyPr/>
        <a:lstStyle/>
        <a:p>
          <a:endParaRPr lang="en-US"/>
        </a:p>
      </dgm:t>
    </dgm:pt>
    <dgm:pt modelId="{0B99508A-2847-40AB-B838-53F9121B1A81}">
      <dgm:prSet/>
      <dgm:spPr/>
      <dgm:t>
        <a:bodyPr/>
        <a:lstStyle/>
        <a:p>
          <a:r>
            <a:rPr lang="en-US" b="1" i="0" baseline="0"/>
            <a:t>platform</a:t>
          </a:r>
          <a:r>
            <a:rPr lang="en-US" b="0" i="0" baseline="0"/>
            <a:t>(</a:t>
          </a:r>
          <a:r>
            <a:rPr lang="en-US" b="0" i="0" u="sng" baseline="0"/>
            <a:t>platform_id</a:t>
          </a:r>
          <a:r>
            <a:rPr lang="en-US" b="0" i="0" baseline="0"/>
            <a:t>, platform_name</a:t>
          </a:r>
          <a:r>
            <a:rPr lang="en-US" baseline="0"/>
            <a:t>)</a:t>
          </a:r>
          <a:endParaRPr lang="en-US"/>
        </a:p>
      </dgm:t>
    </dgm:pt>
    <dgm:pt modelId="{130BD170-AF5A-40FB-A939-CA23E5BD5C75}" type="parTrans" cxnId="{0F4BFCB6-4EE8-47D7-9A66-BFCB4FA8770D}">
      <dgm:prSet/>
      <dgm:spPr/>
      <dgm:t>
        <a:bodyPr/>
        <a:lstStyle/>
        <a:p>
          <a:endParaRPr lang="en-US"/>
        </a:p>
      </dgm:t>
    </dgm:pt>
    <dgm:pt modelId="{CE5C51C1-3D7B-4DB9-834B-061F70A8F396}" type="sibTrans" cxnId="{0F4BFCB6-4EE8-47D7-9A66-BFCB4FA8770D}">
      <dgm:prSet/>
      <dgm:spPr/>
      <dgm:t>
        <a:bodyPr/>
        <a:lstStyle/>
        <a:p>
          <a:endParaRPr lang="en-US"/>
        </a:p>
      </dgm:t>
    </dgm:pt>
    <dgm:pt modelId="{CB394C93-23DA-4579-9AF0-CD64B37B1B77}">
      <dgm:prSet/>
      <dgm:spPr/>
      <dgm:t>
        <a:bodyPr/>
        <a:lstStyle/>
        <a:p>
          <a:r>
            <a:rPr lang="en-US" b="1" i="0" baseline="0"/>
            <a:t>video_games</a:t>
          </a:r>
          <a:r>
            <a:rPr lang="en-US" b="0" i="0" baseline="0"/>
            <a:t>(</a:t>
          </a:r>
          <a:r>
            <a:rPr lang="en-US" b="0" i="0" u="sng" baseline="0"/>
            <a:t>game_id</a:t>
          </a:r>
          <a:r>
            <a:rPr lang="en-US" b="0" i="0" baseline="0"/>
            <a:t>, game_name, global_sales, genre_id, publisher_id, year, platform_id)</a:t>
          </a:r>
          <a:endParaRPr lang="en-US"/>
        </a:p>
      </dgm:t>
    </dgm:pt>
    <dgm:pt modelId="{B9C00916-C62D-47B4-A230-170BF3CB985A}" type="parTrans" cxnId="{91AE8D35-1FE1-4C6C-96CD-B8410CC58C39}">
      <dgm:prSet/>
      <dgm:spPr/>
      <dgm:t>
        <a:bodyPr/>
        <a:lstStyle/>
        <a:p>
          <a:endParaRPr lang="en-US"/>
        </a:p>
      </dgm:t>
    </dgm:pt>
    <dgm:pt modelId="{D1BCFA74-A15A-4BC3-B6D3-DD1117CB122C}" type="sibTrans" cxnId="{91AE8D35-1FE1-4C6C-96CD-B8410CC58C39}">
      <dgm:prSet/>
      <dgm:spPr/>
      <dgm:t>
        <a:bodyPr/>
        <a:lstStyle/>
        <a:p>
          <a:endParaRPr lang="en-US"/>
        </a:p>
      </dgm:t>
    </dgm:pt>
    <dgm:pt modelId="{5BB51E4C-B1EB-48E3-A801-5737C9A6ED93}">
      <dgm:prSet/>
      <dgm:spPr/>
      <dgm:t>
        <a:bodyPr/>
        <a:lstStyle/>
        <a:p>
          <a:r>
            <a:rPr lang="en-US" b="1" i="0" baseline="0"/>
            <a:t>game_thoughts</a:t>
          </a:r>
          <a:r>
            <a:rPr lang="en-US" b="0" i="0" baseline="0"/>
            <a:t>(</a:t>
          </a:r>
          <a:r>
            <a:rPr lang="en-US" b="0" i="0" u="sng" baseline="0"/>
            <a:t>game_id, user_id, </a:t>
          </a:r>
          <a:r>
            <a:rPr lang="en-US" b="0" i="0" baseline="0"/>
            <a:t>rating, likes/dislikes)</a:t>
          </a:r>
          <a:endParaRPr lang="en-US"/>
        </a:p>
      </dgm:t>
    </dgm:pt>
    <dgm:pt modelId="{CFF03230-226F-4F30-B596-ADF63FA7FA5B}" type="parTrans" cxnId="{7E722A04-0B69-47FE-9035-92877520904F}">
      <dgm:prSet/>
      <dgm:spPr/>
      <dgm:t>
        <a:bodyPr/>
        <a:lstStyle/>
        <a:p>
          <a:endParaRPr lang="en-US"/>
        </a:p>
      </dgm:t>
    </dgm:pt>
    <dgm:pt modelId="{43615066-8260-4462-9327-0ECF2E153B8D}" type="sibTrans" cxnId="{7E722A04-0B69-47FE-9035-92877520904F}">
      <dgm:prSet/>
      <dgm:spPr/>
      <dgm:t>
        <a:bodyPr/>
        <a:lstStyle/>
        <a:p>
          <a:endParaRPr lang="en-US"/>
        </a:p>
      </dgm:t>
    </dgm:pt>
    <dgm:pt modelId="{F0C90C3C-459F-41A0-808E-528799E60085}">
      <dgm:prSet/>
      <dgm:spPr/>
      <dgm:t>
        <a:bodyPr/>
        <a:lstStyle/>
        <a:p>
          <a:r>
            <a:rPr lang="en-US" b="1" i="0" baseline="0"/>
            <a:t>genre_thoughts</a:t>
          </a:r>
          <a:r>
            <a:rPr lang="en-US" b="0" i="0" baseline="0"/>
            <a:t>(</a:t>
          </a:r>
          <a:r>
            <a:rPr lang="en-US" b="0" i="0" u="sng" baseline="0"/>
            <a:t>user_id, genre_id, </a:t>
          </a:r>
          <a:r>
            <a:rPr lang="en-US" b="0" i="0" baseline="0"/>
            <a:t>likes/dislikes)</a:t>
          </a:r>
          <a:endParaRPr lang="en-US"/>
        </a:p>
      </dgm:t>
    </dgm:pt>
    <dgm:pt modelId="{36A2AA0B-F416-42CA-821A-F44DB5E17850}" type="parTrans" cxnId="{E9576419-6CDF-4325-A697-E230D5C819FE}">
      <dgm:prSet/>
      <dgm:spPr/>
      <dgm:t>
        <a:bodyPr/>
        <a:lstStyle/>
        <a:p>
          <a:endParaRPr lang="en-US"/>
        </a:p>
      </dgm:t>
    </dgm:pt>
    <dgm:pt modelId="{21EE6EC1-E480-4F80-926B-0BB8661013DE}" type="sibTrans" cxnId="{E9576419-6CDF-4325-A697-E230D5C819FE}">
      <dgm:prSet/>
      <dgm:spPr/>
      <dgm:t>
        <a:bodyPr/>
        <a:lstStyle/>
        <a:p>
          <a:endParaRPr lang="en-US"/>
        </a:p>
      </dgm:t>
    </dgm:pt>
    <dgm:pt modelId="{F00515B9-D047-DB4A-A3A1-22963A1D37AD}" type="pres">
      <dgm:prSet presAssocID="{FA3DE9F1-E9A6-4E43-A519-B56D588B3203}" presName="vert0" presStyleCnt="0">
        <dgm:presLayoutVars>
          <dgm:dir/>
          <dgm:animOne val="branch"/>
          <dgm:animLvl val="lvl"/>
        </dgm:presLayoutVars>
      </dgm:prSet>
      <dgm:spPr/>
    </dgm:pt>
    <dgm:pt modelId="{8AA5C81D-CFF6-7E46-BE6A-F0A2F932456E}" type="pres">
      <dgm:prSet presAssocID="{AB783696-D620-41EE-A66F-8B7AB6746EF6}" presName="thickLine" presStyleLbl="alignNode1" presStyleIdx="0" presStyleCnt="7"/>
      <dgm:spPr/>
    </dgm:pt>
    <dgm:pt modelId="{50EA1732-972A-5043-A05F-0C13C8F9C0A2}" type="pres">
      <dgm:prSet presAssocID="{AB783696-D620-41EE-A66F-8B7AB6746EF6}" presName="horz1" presStyleCnt="0"/>
      <dgm:spPr/>
    </dgm:pt>
    <dgm:pt modelId="{6045DF51-C0C7-D84C-8755-D7977A4AD463}" type="pres">
      <dgm:prSet presAssocID="{AB783696-D620-41EE-A66F-8B7AB6746EF6}" presName="tx1" presStyleLbl="revTx" presStyleIdx="0" presStyleCnt="7"/>
      <dgm:spPr/>
    </dgm:pt>
    <dgm:pt modelId="{AFCFA882-13D5-8944-A0B3-826B501E09FC}" type="pres">
      <dgm:prSet presAssocID="{AB783696-D620-41EE-A66F-8B7AB6746EF6}" presName="vert1" presStyleCnt="0"/>
      <dgm:spPr/>
    </dgm:pt>
    <dgm:pt modelId="{26048423-7355-1E47-82C2-5507CE4CF21C}" type="pres">
      <dgm:prSet presAssocID="{8CA9D4D5-F26E-412A-98B7-77FB7A36D873}" presName="thickLine" presStyleLbl="alignNode1" presStyleIdx="1" presStyleCnt="7"/>
      <dgm:spPr/>
    </dgm:pt>
    <dgm:pt modelId="{DA3F00A1-87C6-534F-9404-2D16A81290F1}" type="pres">
      <dgm:prSet presAssocID="{8CA9D4D5-F26E-412A-98B7-77FB7A36D873}" presName="horz1" presStyleCnt="0"/>
      <dgm:spPr/>
    </dgm:pt>
    <dgm:pt modelId="{8E8A951D-AEC0-3F4B-859F-8F0B6BE3E52E}" type="pres">
      <dgm:prSet presAssocID="{8CA9D4D5-F26E-412A-98B7-77FB7A36D873}" presName="tx1" presStyleLbl="revTx" presStyleIdx="1" presStyleCnt="7"/>
      <dgm:spPr/>
    </dgm:pt>
    <dgm:pt modelId="{FDB8A8B0-D60B-D143-A3E5-27D0BB3BD86D}" type="pres">
      <dgm:prSet presAssocID="{8CA9D4D5-F26E-412A-98B7-77FB7A36D873}" presName="vert1" presStyleCnt="0"/>
      <dgm:spPr/>
    </dgm:pt>
    <dgm:pt modelId="{D424AC19-63EF-0147-BF91-FD9D28BD2E9F}" type="pres">
      <dgm:prSet presAssocID="{36F60003-638E-4BC6-8241-88E58878CC10}" presName="thickLine" presStyleLbl="alignNode1" presStyleIdx="2" presStyleCnt="7"/>
      <dgm:spPr/>
    </dgm:pt>
    <dgm:pt modelId="{B2B86C29-6938-4B42-A046-0DE7439B9E66}" type="pres">
      <dgm:prSet presAssocID="{36F60003-638E-4BC6-8241-88E58878CC10}" presName="horz1" presStyleCnt="0"/>
      <dgm:spPr/>
    </dgm:pt>
    <dgm:pt modelId="{B3494055-91DA-4145-A04A-1155BE018B52}" type="pres">
      <dgm:prSet presAssocID="{36F60003-638E-4BC6-8241-88E58878CC10}" presName="tx1" presStyleLbl="revTx" presStyleIdx="2" presStyleCnt="7"/>
      <dgm:spPr/>
    </dgm:pt>
    <dgm:pt modelId="{ECC8A2D5-0C9D-9F41-9794-CB5ACE3D8477}" type="pres">
      <dgm:prSet presAssocID="{36F60003-638E-4BC6-8241-88E58878CC10}" presName="vert1" presStyleCnt="0"/>
      <dgm:spPr/>
    </dgm:pt>
    <dgm:pt modelId="{F4D882BD-DF71-4E43-85DE-792CCA92281D}" type="pres">
      <dgm:prSet presAssocID="{0B99508A-2847-40AB-B838-53F9121B1A81}" presName="thickLine" presStyleLbl="alignNode1" presStyleIdx="3" presStyleCnt="7"/>
      <dgm:spPr/>
    </dgm:pt>
    <dgm:pt modelId="{69E4DF86-C15D-794C-9345-8FE96EFDBFE0}" type="pres">
      <dgm:prSet presAssocID="{0B99508A-2847-40AB-B838-53F9121B1A81}" presName="horz1" presStyleCnt="0"/>
      <dgm:spPr/>
    </dgm:pt>
    <dgm:pt modelId="{3804D447-C34C-234C-8C87-9A62D17F78D5}" type="pres">
      <dgm:prSet presAssocID="{0B99508A-2847-40AB-B838-53F9121B1A81}" presName="tx1" presStyleLbl="revTx" presStyleIdx="3" presStyleCnt="7"/>
      <dgm:spPr/>
    </dgm:pt>
    <dgm:pt modelId="{5B38D76F-37D1-394D-A39A-BEF43FE2486E}" type="pres">
      <dgm:prSet presAssocID="{0B99508A-2847-40AB-B838-53F9121B1A81}" presName="vert1" presStyleCnt="0"/>
      <dgm:spPr/>
    </dgm:pt>
    <dgm:pt modelId="{9B440112-83B4-EB49-89E7-8CC584927F81}" type="pres">
      <dgm:prSet presAssocID="{CB394C93-23DA-4579-9AF0-CD64B37B1B77}" presName="thickLine" presStyleLbl="alignNode1" presStyleIdx="4" presStyleCnt="7"/>
      <dgm:spPr/>
    </dgm:pt>
    <dgm:pt modelId="{18B22806-7466-7E49-AB71-58C6BB6A0284}" type="pres">
      <dgm:prSet presAssocID="{CB394C93-23DA-4579-9AF0-CD64B37B1B77}" presName="horz1" presStyleCnt="0"/>
      <dgm:spPr/>
    </dgm:pt>
    <dgm:pt modelId="{3DA72AC7-64ED-534B-8341-8E9EC1B5EE6C}" type="pres">
      <dgm:prSet presAssocID="{CB394C93-23DA-4579-9AF0-CD64B37B1B77}" presName="tx1" presStyleLbl="revTx" presStyleIdx="4" presStyleCnt="7"/>
      <dgm:spPr/>
    </dgm:pt>
    <dgm:pt modelId="{4961F304-9159-5444-989E-D2ADBB184291}" type="pres">
      <dgm:prSet presAssocID="{CB394C93-23DA-4579-9AF0-CD64B37B1B77}" presName="vert1" presStyleCnt="0"/>
      <dgm:spPr/>
    </dgm:pt>
    <dgm:pt modelId="{FE5BA4B3-197B-8F4E-B6E3-FE84EF6805AD}" type="pres">
      <dgm:prSet presAssocID="{5BB51E4C-B1EB-48E3-A801-5737C9A6ED93}" presName="thickLine" presStyleLbl="alignNode1" presStyleIdx="5" presStyleCnt="7"/>
      <dgm:spPr/>
    </dgm:pt>
    <dgm:pt modelId="{3A240646-FD7A-0942-BEBE-D4FFCA5A4BC6}" type="pres">
      <dgm:prSet presAssocID="{5BB51E4C-B1EB-48E3-A801-5737C9A6ED93}" presName="horz1" presStyleCnt="0"/>
      <dgm:spPr/>
    </dgm:pt>
    <dgm:pt modelId="{D55308C8-7720-CA43-8F07-4559E02B31A3}" type="pres">
      <dgm:prSet presAssocID="{5BB51E4C-B1EB-48E3-A801-5737C9A6ED93}" presName="tx1" presStyleLbl="revTx" presStyleIdx="5" presStyleCnt="7"/>
      <dgm:spPr/>
    </dgm:pt>
    <dgm:pt modelId="{F6967BBD-84F8-8D4E-AFFD-C6FED6C1C39C}" type="pres">
      <dgm:prSet presAssocID="{5BB51E4C-B1EB-48E3-A801-5737C9A6ED93}" presName="vert1" presStyleCnt="0"/>
      <dgm:spPr/>
    </dgm:pt>
    <dgm:pt modelId="{07A30751-CCA4-0144-9DBC-D684835E9D68}" type="pres">
      <dgm:prSet presAssocID="{F0C90C3C-459F-41A0-808E-528799E60085}" presName="thickLine" presStyleLbl="alignNode1" presStyleIdx="6" presStyleCnt="7"/>
      <dgm:spPr/>
    </dgm:pt>
    <dgm:pt modelId="{9105A813-D374-E34F-8D5E-12CABFBEE2BC}" type="pres">
      <dgm:prSet presAssocID="{F0C90C3C-459F-41A0-808E-528799E60085}" presName="horz1" presStyleCnt="0"/>
      <dgm:spPr/>
    </dgm:pt>
    <dgm:pt modelId="{CD8710B7-574F-B84F-8CF6-E7E2DD23964D}" type="pres">
      <dgm:prSet presAssocID="{F0C90C3C-459F-41A0-808E-528799E60085}" presName="tx1" presStyleLbl="revTx" presStyleIdx="6" presStyleCnt="7"/>
      <dgm:spPr/>
    </dgm:pt>
    <dgm:pt modelId="{4EB25FD8-376F-A54E-B5D2-CE963A4925C4}" type="pres">
      <dgm:prSet presAssocID="{F0C90C3C-459F-41A0-808E-528799E60085}" presName="vert1" presStyleCnt="0"/>
      <dgm:spPr/>
    </dgm:pt>
  </dgm:ptLst>
  <dgm:cxnLst>
    <dgm:cxn modelId="{7E722A04-0B69-47FE-9035-92877520904F}" srcId="{FA3DE9F1-E9A6-4E43-A519-B56D588B3203}" destId="{5BB51E4C-B1EB-48E3-A801-5737C9A6ED93}" srcOrd="5" destOrd="0" parTransId="{CFF03230-226F-4F30-B596-ADF63FA7FA5B}" sibTransId="{43615066-8260-4462-9327-0ECF2E153B8D}"/>
    <dgm:cxn modelId="{342DC012-8061-0E46-8CEA-085BA80AE590}" type="presOf" srcId="{F0C90C3C-459F-41A0-808E-528799E60085}" destId="{CD8710B7-574F-B84F-8CF6-E7E2DD23964D}" srcOrd="0" destOrd="0" presId="urn:microsoft.com/office/officeart/2008/layout/LinedList"/>
    <dgm:cxn modelId="{E9576419-6CDF-4325-A697-E230D5C819FE}" srcId="{FA3DE9F1-E9A6-4E43-A519-B56D588B3203}" destId="{F0C90C3C-459F-41A0-808E-528799E60085}" srcOrd="6" destOrd="0" parTransId="{36A2AA0B-F416-42CA-821A-F44DB5E17850}" sibTransId="{21EE6EC1-E480-4F80-926B-0BB8661013DE}"/>
    <dgm:cxn modelId="{51792926-63B5-A34D-91FA-765ECD467718}" type="presOf" srcId="{AB783696-D620-41EE-A66F-8B7AB6746EF6}" destId="{6045DF51-C0C7-D84C-8755-D7977A4AD463}" srcOrd="0" destOrd="0" presId="urn:microsoft.com/office/officeart/2008/layout/LinedList"/>
    <dgm:cxn modelId="{91AE8D35-1FE1-4C6C-96CD-B8410CC58C39}" srcId="{FA3DE9F1-E9A6-4E43-A519-B56D588B3203}" destId="{CB394C93-23DA-4579-9AF0-CD64B37B1B77}" srcOrd="4" destOrd="0" parTransId="{B9C00916-C62D-47B4-A230-170BF3CB985A}" sibTransId="{D1BCFA74-A15A-4BC3-B6D3-DD1117CB122C}"/>
    <dgm:cxn modelId="{2FAB0C52-59ED-CB4A-B625-EA8F1644E64F}" type="presOf" srcId="{0B99508A-2847-40AB-B838-53F9121B1A81}" destId="{3804D447-C34C-234C-8C87-9A62D17F78D5}" srcOrd="0" destOrd="0" presId="urn:microsoft.com/office/officeart/2008/layout/LinedList"/>
    <dgm:cxn modelId="{93556658-A6B8-454F-ABA0-B08D1F8A20C5}" type="presOf" srcId="{8CA9D4D5-F26E-412A-98B7-77FB7A36D873}" destId="{8E8A951D-AEC0-3F4B-859F-8F0B6BE3E52E}" srcOrd="0" destOrd="0" presId="urn:microsoft.com/office/officeart/2008/layout/LinedList"/>
    <dgm:cxn modelId="{EA7B9897-CBCC-F340-8BA5-B0586F9D3460}" type="presOf" srcId="{FA3DE9F1-E9A6-4E43-A519-B56D588B3203}" destId="{F00515B9-D047-DB4A-A3A1-22963A1D37AD}" srcOrd="0" destOrd="0" presId="urn:microsoft.com/office/officeart/2008/layout/LinedList"/>
    <dgm:cxn modelId="{AB6574A6-2219-453A-BDF3-EB31D59C2BD1}" srcId="{FA3DE9F1-E9A6-4E43-A519-B56D588B3203}" destId="{8CA9D4D5-F26E-412A-98B7-77FB7A36D873}" srcOrd="1" destOrd="0" parTransId="{A84F603F-355D-4DB0-8F9A-0B0EC732D7AC}" sibTransId="{F2C347E2-87B0-482D-88AC-2F007B51C1D3}"/>
    <dgm:cxn modelId="{88EE3FA9-7797-FE4C-B12B-8326C4D0839D}" type="presOf" srcId="{CB394C93-23DA-4579-9AF0-CD64B37B1B77}" destId="{3DA72AC7-64ED-534B-8341-8E9EC1B5EE6C}" srcOrd="0" destOrd="0" presId="urn:microsoft.com/office/officeart/2008/layout/LinedList"/>
    <dgm:cxn modelId="{786A7AAB-B34C-E546-9391-C429A1A7F112}" type="presOf" srcId="{36F60003-638E-4BC6-8241-88E58878CC10}" destId="{B3494055-91DA-4145-A04A-1155BE018B52}" srcOrd="0" destOrd="0" presId="urn:microsoft.com/office/officeart/2008/layout/LinedList"/>
    <dgm:cxn modelId="{0F4BFCB6-4EE8-47D7-9A66-BFCB4FA8770D}" srcId="{FA3DE9F1-E9A6-4E43-A519-B56D588B3203}" destId="{0B99508A-2847-40AB-B838-53F9121B1A81}" srcOrd="3" destOrd="0" parTransId="{130BD170-AF5A-40FB-A939-CA23E5BD5C75}" sibTransId="{CE5C51C1-3D7B-4DB9-834B-061F70A8F396}"/>
    <dgm:cxn modelId="{3E36C7BC-D6DC-4CDE-9D60-153364B05BEF}" srcId="{FA3DE9F1-E9A6-4E43-A519-B56D588B3203}" destId="{AB783696-D620-41EE-A66F-8B7AB6746EF6}" srcOrd="0" destOrd="0" parTransId="{95F51979-F51C-4629-966D-FD8254AC3FF5}" sibTransId="{90EC81B4-D424-477C-8EE1-E68854E47398}"/>
    <dgm:cxn modelId="{76AD6AF2-5583-455B-AC68-FAEB679B6236}" srcId="{FA3DE9F1-E9A6-4E43-A519-B56D588B3203}" destId="{36F60003-638E-4BC6-8241-88E58878CC10}" srcOrd="2" destOrd="0" parTransId="{4D93C8EB-F9D7-4DF2-ADA3-E4EB641CF347}" sibTransId="{3B32524C-7DE3-4865-AB00-E40DA9833BC2}"/>
    <dgm:cxn modelId="{425838F7-D073-3B42-999B-7EFAB8731933}" type="presOf" srcId="{5BB51E4C-B1EB-48E3-A801-5737C9A6ED93}" destId="{D55308C8-7720-CA43-8F07-4559E02B31A3}" srcOrd="0" destOrd="0" presId="urn:microsoft.com/office/officeart/2008/layout/LinedList"/>
    <dgm:cxn modelId="{36C72B74-4C8E-FE46-94DD-DA6953FB710D}" type="presParOf" srcId="{F00515B9-D047-DB4A-A3A1-22963A1D37AD}" destId="{8AA5C81D-CFF6-7E46-BE6A-F0A2F932456E}" srcOrd="0" destOrd="0" presId="urn:microsoft.com/office/officeart/2008/layout/LinedList"/>
    <dgm:cxn modelId="{BFF3ED04-7E0B-3F4D-AD2E-E20197EF7D0D}" type="presParOf" srcId="{F00515B9-D047-DB4A-A3A1-22963A1D37AD}" destId="{50EA1732-972A-5043-A05F-0C13C8F9C0A2}" srcOrd="1" destOrd="0" presId="urn:microsoft.com/office/officeart/2008/layout/LinedList"/>
    <dgm:cxn modelId="{0D2AFB6E-2CD8-DD48-949A-39C5913E200C}" type="presParOf" srcId="{50EA1732-972A-5043-A05F-0C13C8F9C0A2}" destId="{6045DF51-C0C7-D84C-8755-D7977A4AD463}" srcOrd="0" destOrd="0" presId="urn:microsoft.com/office/officeart/2008/layout/LinedList"/>
    <dgm:cxn modelId="{98E3AEB5-9DE4-DA46-9841-274273D0E9FE}" type="presParOf" srcId="{50EA1732-972A-5043-A05F-0C13C8F9C0A2}" destId="{AFCFA882-13D5-8944-A0B3-826B501E09FC}" srcOrd="1" destOrd="0" presId="urn:microsoft.com/office/officeart/2008/layout/LinedList"/>
    <dgm:cxn modelId="{A9802AB9-BC11-0D4B-96F9-BDD8E28FB71A}" type="presParOf" srcId="{F00515B9-D047-DB4A-A3A1-22963A1D37AD}" destId="{26048423-7355-1E47-82C2-5507CE4CF21C}" srcOrd="2" destOrd="0" presId="urn:microsoft.com/office/officeart/2008/layout/LinedList"/>
    <dgm:cxn modelId="{29D40ABE-0F9F-2345-A492-F3FA022CEADA}" type="presParOf" srcId="{F00515B9-D047-DB4A-A3A1-22963A1D37AD}" destId="{DA3F00A1-87C6-534F-9404-2D16A81290F1}" srcOrd="3" destOrd="0" presId="urn:microsoft.com/office/officeart/2008/layout/LinedList"/>
    <dgm:cxn modelId="{897BA63E-9665-7B4F-AE3E-64857308F9AD}" type="presParOf" srcId="{DA3F00A1-87C6-534F-9404-2D16A81290F1}" destId="{8E8A951D-AEC0-3F4B-859F-8F0B6BE3E52E}" srcOrd="0" destOrd="0" presId="urn:microsoft.com/office/officeart/2008/layout/LinedList"/>
    <dgm:cxn modelId="{C62CEC52-15EB-C04E-B1C0-6DBE56F3F8F0}" type="presParOf" srcId="{DA3F00A1-87C6-534F-9404-2D16A81290F1}" destId="{FDB8A8B0-D60B-D143-A3E5-27D0BB3BD86D}" srcOrd="1" destOrd="0" presId="urn:microsoft.com/office/officeart/2008/layout/LinedList"/>
    <dgm:cxn modelId="{270ED9CC-83DB-AC45-B3E3-A6A40A87B1B3}" type="presParOf" srcId="{F00515B9-D047-DB4A-A3A1-22963A1D37AD}" destId="{D424AC19-63EF-0147-BF91-FD9D28BD2E9F}" srcOrd="4" destOrd="0" presId="urn:microsoft.com/office/officeart/2008/layout/LinedList"/>
    <dgm:cxn modelId="{323C830B-F9CF-E149-96F5-49BF7B590194}" type="presParOf" srcId="{F00515B9-D047-DB4A-A3A1-22963A1D37AD}" destId="{B2B86C29-6938-4B42-A046-0DE7439B9E66}" srcOrd="5" destOrd="0" presId="urn:microsoft.com/office/officeart/2008/layout/LinedList"/>
    <dgm:cxn modelId="{BA5D74FB-A3F2-B544-8083-3D608AE3E5A7}" type="presParOf" srcId="{B2B86C29-6938-4B42-A046-0DE7439B9E66}" destId="{B3494055-91DA-4145-A04A-1155BE018B52}" srcOrd="0" destOrd="0" presId="urn:microsoft.com/office/officeart/2008/layout/LinedList"/>
    <dgm:cxn modelId="{C06C832C-9673-AB45-A243-DF1DBDFA1FA6}" type="presParOf" srcId="{B2B86C29-6938-4B42-A046-0DE7439B9E66}" destId="{ECC8A2D5-0C9D-9F41-9794-CB5ACE3D8477}" srcOrd="1" destOrd="0" presId="urn:microsoft.com/office/officeart/2008/layout/LinedList"/>
    <dgm:cxn modelId="{3629B79A-F069-F844-9792-1B9447FFB944}" type="presParOf" srcId="{F00515B9-D047-DB4A-A3A1-22963A1D37AD}" destId="{F4D882BD-DF71-4E43-85DE-792CCA92281D}" srcOrd="6" destOrd="0" presId="urn:microsoft.com/office/officeart/2008/layout/LinedList"/>
    <dgm:cxn modelId="{97092717-F593-FB4C-A04A-0418B1CC43A5}" type="presParOf" srcId="{F00515B9-D047-DB4A-A3A1-22963A1D37AD}" destId="{69E4DF86-C15D-794C-9345-8FE96EFDBFE0}" srcOrd="7" destOrd="0" presId="urn:microsoft.com/office/officeart/2008/layout/LinedList"/>
    <dgm:cxn modelId="{2890EF36-F42C-724C-BDF6-FF302F2C3DBA}" type="presParOf" srcId="{69E4DF86-C15D-794C-9345-8FE96EFDBFE0}" destId="{3804D447-C34C-234C-8C87-9A62D17F78D5}" srcOrd="0" destOrd="0" presId="urn:microsoft.com/office/officeart/2008/layout/LinedList"/>
    <dgm:cxn modelId="{A9C5A70D-B7D8-D34E-8D68-7D5BD67B98AA}" type="presParOf" srcId="{69E4DF86-C15D-794C-9345-8FE96EFDBFE0}" destId="{5B38D76F-37D1-394D-A39A-BEF43FE2486E}" srcOrd="1" destOrd="0" presId="urn:microsoft.com/office/officeart/2008/layout/LinedList"/>
    <dgm:cxn modelId="{675D2A7A-89E0-C947-BB41-77F248A9BCEC}" type="presParOf" srcId="{F00515B9-D047-DB4A-A3A1-22963A1D37AD}" destId="{9B440112-83B4-EB49-89E7-8CC584927F81}" srcOrd="8" destOrd="0" presId="urn:microsoft.com/office/officeart/2008/layout/LinedList"/>
    <dgm:cxn modelId="{663F87A8-57E6-A540-8B05-1BFF356B3745}" type="presParOf" srcId="{F00515B9-D047-DB4A-A3A1-22963A1D37AD}" destId="{18B22806-7466-7E49-AB71-58C6BB6A0284}" srcOrd="9" destOrd="0" presId="urn:microsoft.com/office/officeart/2008/layout/LinedList"/>
    <dgm:cxn modelId="{0F4389D2-8D12-B443-9914-9F3F05C63047}" type="presParOf" srcId="{18B22806-7466-7E49-AB71-58C6BB6A0284}" destId="{3DA72AC7-64ED-534B-8341-8E9EC1B5EE6C}" srcOrd="0" destOrd="0" presId="urn:microsoft.com/office/officeart/2008/layout/LinedList"/>
    <dgm:cxn modelId="{EB42D0CE-3455-6948-BAC3-F0D2C4A320C0}" type="presParOf" srcId="{18B22806-7466-7E49-AB71-58C6BB6A0284}" destId="{4961F304-9159-5444-989E-D2ADBB184291}" srcOrd="1" destOrd="0" presId="urn:microsoft.com/office/officeart/2008/layout/LinedList"/>
    <dgm:cxn modelId="{ACF97B49-0FC6-A548-A4E9-CFBC26C3590C}" type="presParOf" srcId="{F00515B9-D047-DB4A-A3A1-22963A1D37AD}" destId="{FE5BA4B3-197B-8F4E-B6E3-FE84EF6805AD}" srcOrd="10" destOrd="0" presId="urn:microsoft.com/office/officeart/2008/layout/LinedList"/>
    <dgm:cxn modelId="{85F3A294-BA4E-D644-B762-AD9CA0A26D67}" type="presParOf" srcId="{F00515B9-D047-DB4A-A3A1-22963A1D37AD}" destId="{3A240646-FD7A-0942-BEBE-D4FFCA5A4BC6}" srcOrd="11" destOrd="0" presId="urn:microsoft.com/office/officeart/2008/layout/LinedList"/>
    <dgm:cxn modelId="{CCC42CC9-143A-6A4A-83F6-3981CE517223}" type="presParOf" srcId="{3A240646-FD7A-0942-BEBE-D4FFCA5A4BC6}" destId="{D55308C8-7720-CA43-8F07-4559E02B31A3}" srcOrd="0" destOrd="0" presId="urn:microsoft.com/office/officeart/2008/layout/LinedList"/>
    <dgm:cxn modelId="{31167A99-03FE-A343-9868-745C7FC1CDD8}" type="presParOf" srcId="{3A240646-FD7A-0942-BEBE-D4FFCA5A4BC6}" destId="{F6967BBD-84F8-8D4E-AFFD-C6FED6C1C39C}" srcOrd="1" destOrd="0" presId="urn:microsoft.com/office/officeart/2008/layout/LinedList"/>
    <dgm:cxn modelId="{5E2E785D-7E45-284B-B6A6-034AED513E58}" type="presParOf" srcId="{F00515B9-D047-DB4A-A3A1-22963A1D37AD}" destId="{07A30751-CCA4-0144-9DBC-D684835E9D68}" srcOrd="12" destOrd="0" presId="urn:microsoft.com/office/officeart/2008/layout/LinedList"/>
    <dgm:cxn modelId="{B60DF044-3B4D-734A-9920-E2EEF79896A0}" type="presParOf" srcId="{F00515B9-D047-DB4A-A3A1-22963A1D37AD}" destId="{9105A813-D374-E34F-8D5E-12CABFBEE2BC}" srcOrd="13" destOrd="0" presId="urn:microsoft.com/office/officeart/2008/layout/LinedList"/>
    <dgm:cxn modelId="{1B00B118-BA5A-9241-BC3F-E4343783E702}" type="presParOf" srcId="{9105A813-D374-E34F-8D5E-12CABFBEE2BC}" destId="{CD8710B7-574F-B84F-8CF6-E7E2DD23964D}" srcOrd="0" destOrd="0" presId="urn:microsoft.com/office/officeart/2008/layout/LinedList"/>
    <dgm:cxn modelId="{564800D7-2B9E-5D4B-9118-1A90D0BA01B6}" type="presParOf" srcId="{9105A813-D374-E34F-8D5E-12CABFBEE2BC}" destId="{4EB25FD8-376F-A54E-B5D2-CE963A4925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DE9F1-E9A6-4E43-A519-B56D588B3203}"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B783696-D620-41EE-A66F-8B7AB6746EF6}">
      <dgm:prSet/>
      <dgm:spPr/>
      <dgm:t>
        <a:bodyPr/>
        <a:lstStyle/>
        <a:p>
          <a:r>
            <a:rPr lang="en-US" b="1" i="0" baseline="0"/>
            <a:t>users</a:t>
          </a:r>
          <a:r>
            <a:rPr lang="en-US" b="0" i="0" baseline="0"/>
            <a:t>(</a:t>
          </a:r>
          <a:r>
            <a:rPr lang="en-US" b="0" i="0" u="sng" baseline="0"/>
            <a:t>user_id,</a:t>
          </a:r>
          <a:r>
            <a:rPr lang="en-US" b="0" i="0" baseline="0"/>
            <a:t>username, password)</a:t>
          </a:r>
          <a:endParaRPr lang="en-US"/>
        </a:p>
      </dgm:t>
    </dgm:pt>
    <dgm:pt modelId="{95F51979-F51C-4629-966D-FD8254AC3FF5}" type="parTrans" cxnId="{3E36C7BC-D6DC-4CDE-9D60-153364B05BEF}">
      <dgm:prSet/>
      <dgm:spPr/>
      <dgm:t>
        <a:bodyPr/>
        <a:lstStyle/>
        <a:p>
          <a:endParaRPr lang="en-US"/>
        </a:p>
      </dgm:t>
    </dgm:pt>
    <dgm:pt modelId="{90EC81B4-D424-477C-8EE1-E68854E47398}" type="sibTrans" cxnId="{3E36C7BC-D6DC-4CDE-9D60-153364B05BEF}">
      <dgm:prSet/>
      <dgm:spPr/>
      <dgm:t>
        <a:bodyPr/>
        <a:lstStyle/>
        <a:p>
          <a:endParaRPr lang="en-US"/>
        </a:p>
      </dgm:t>
    </dgm:pt>
    <dgm:pt modelId="{8CA9D4D5-F26E-412A-98B7-77FB7A36D873}">
      <dgm:prSet/>
      <dgm:spPr/>
      <dgm:t>
        <a:bodyPr/>
        <a:lstStyle/>
        <a:p>
          <a:r>
            <a:rPr lang="en-US" b="1" i="0" baseline="0"/>
            <a:t>genre</a:t>
          </a:r>
          <a:r>
            <a:rPr lang="en-US" b="0" i="0" baseline="0"/>
            <a:t>(</a:t>
          </a:r>
          <a:r>
            <a:rPr lang="en-US" b="0" i="0" u="sng" baseline="0"/>
            <a:t>genre_id</a:t>
          </a:r>
          <a:r>
            <a:rPr lang="en-US" b="0" i="0" baseline="0"/>
            <a:t>, genre_name)</a:t>
          </a:r>
          <a:endParaRPr lang="en-US"/>
        </a:p>
      </dgm:t>
    </dgm:pt>
    <dgm:pt modelId="{A84F603F-355D-4DB0-8F9A-0B0EC732D7AC}" type="parTrans" cxnId="{AB6574A6-2219-453A-BDF3-EB31D59C2BD1}">
      <dgm:prSet/>
      <dgm:spPr/>
      <dgm:t>
        <a:bodyPr/>
        <a:lstStyle/>
        <a:p>
          <a:endParaRPr lang="en-US"/>
        </a:p>
      </dgm:t>
    </dgm:pt>
    <dgm:pt modelId="{F2C347E2-87B0-482D-88AC-2F007B51C1D3}" type="sibTrans" cxnId="{AB6574A6-2219-453A-BDF3-EB31D59C2BD1}">
      <dgm:prSet/>
      <dgm:spPr/>
      <dgm:t>
        <a:bodyPr/>
        <a:lstStyle/>
        <a:p>
          <a:endParaRPr lang="en-US"/>
        </a:p>
      </dgm:t>
    </dgm:pt>
    <dgm:pt modelId="{36F60003-638E-4BC6-8241-88E58878CC10}">
      <dgm:prSet/>
      <dgm:spPr/>
      <dgm:t>
        <a:bodyPr/>
        <a:lstStyle/>
        <a:p>
          <a:r>
            <a:rPr lang="en-US" b="1" i="0" baseline="0"/>
            <a:t>publisher</a:t>
          </a:r>
          <a:r>
            <a:rPr lang="en-US" b="0" i="0" baseline="0"/>
            <a:t>(</a:t>
          </a:r>
          <a:r>
            <a:rPr lang="en-US" b="0" i="0" u="sng" baseline="0"/>
            <a:t>publisher_id</a:t>
          </a:r>
          <a:r>
            <a:rPr lang="en-US" b="0" i="0" baseline="0"/>
            <a:t>, publisher_name)</a:t>
          </a:r>
          <a:endParaRPr lang="en-US"/>
        </a:p>
      </dgm:t>
    </dgm:pt>
    <dgm:pt modelId="{4D93C8EB-F9D7-4DF2-ADA3-E4EB641CF347}" type="parTrans" cxnId="{76AD6AF2-5583-455B-AC68-FAEB679B6236}">
      <dgm:prSet/>
      <dgm:spPr/>
      <dgm:t>
        <a:bodyPr/>
        <a:lstStyle/>
        <a:p>
          <a:endParaRPr lang="en-US"/>
        </a:p>
      </dgm:t>
    </dgm:pt>
    <dgm:pt modelId="{3B32524C-7DE3-4865-AB00-E40DA9833BC2}" type="sibTrans" cxnId="{76AD6AF2-5583-455B-AC68-FAEB679B6236}">
      <dgm:prSet/>
      <dgm:spPr/>
      <dgm:t>
        <a:bodyPr/>
        <a:lstStyle/>
        <a:p>
          <a:endParaRPr lang="en-US"/>
        </a:p>
      </dgm:t>
    </dgm:pt>
    <dgm:pt modelId="{0B99508A-2847-40AB-B838-53F9121B1A81}">
      <dgm:prSet/>
      <dgm:spPr/>
      <dgm:t>
        <a:bodyPr/>
        <a:lstStyle/>
        <a:p>
          <a:r>
            <a:rPr lang="en-US" b="1" i="0" baseline="0"/>
            <a:t>platform</a:t>
          </a:r>
          <a:r>
            <a:rPr lang="en-US" b="0" i="0" baseline="0"/>
            <a:t>(</a:t>
          </a:r>
          <a:r>
            <a:rPr lang="en-US" b="0" i="0" u="sng" baseline="0"/>
            <a:t>platform_id</a:t>
          </a:r>
          <a:r>
            <a:rPr lang="en-US" b="0" i="0" baseline="0"/>
            <a:t>, platform_name</a:t>
          </a:r>
          <a:r>
            <a:rPr lang="en-US" baseline="0"/>
            <a:t>)</a:t>
          </a:r>
          <a:endParaRPr lang="en-US"/>
        </a:p>
      </dgm:t>
    </dgm:pt>
    <dgm:pt modelId="{130BD170-AF5A-40FB-A939-CA23E5BD5C75}" type="parTrans" cxnId="{0F4BFCB6-4EE8-47D7-9A66-BFCB4FA8770D}">
      <dgm:prSet/>
      <dgm:spPr/>
      <dgm:t>
        <a:bodyPr/>
        <a:lstStyle/>
        <a:p>
          <a:endParaRPr lang="en-US"/>
        </a:p>
      </dgm:t>
    </dgm:pt>
    <dgm:pt modelId="{CE5C51C1-3D7B-4DB9-834B-061F70A8F396}" type="sibTrans" cxnId="{0F4BFCB6-4EE8-47D7-9A66-BFCB4FA8770D}">
      <dgm:prSet/>
      <dgm:spPr/>
      <dgm:t>
        <a:bodyPr/>
        <a:lstStyle/>
        <a:p>
          <a:endParaRPr lang="en-US"/>
        </a:p>
      </dgm:t>
    </dgm:pt>
    <dgm:pt modelId="{CB394C93-23DA-4579-9AF0-CD64B37B1B77}">
      <dgm:prSet/>
      <dgm:spPr/>
      <dgm:t>
        <a:bodyPr/>
        <a:lstStyle/>
        <a:p>
          <a:r>
            <a:rPr lang="en-US" b="1" i="0" baseline="0"/>
            <a:t>video_games</a:t>
          </a:r>
          <a:r>
            <a:rPr lang="en-US" b="0" i="0" baseline="0"/>
            <a:t>(</a:t>
          </a:r>
          <a:r>
            <a:rPr lang="en-US" b="0" i="0" u="sng" baseline="0"/>
            <a:t>game_id</a:t>
          </a:r>
          <a:r>
            <a:rPr lang="en-US" b="0" i="0" baseline="0"/>
            <a:t>, game_name, global_sales, genre_id, publisher_id, year, platform_id)</a:t>
          </a:r>
          <a:endParaRPr lang="en-US"/>
        </a:p>
      </dgm:t>
    </dgm:pt>
    <dgm:pt modelId="{B9C00916-C62D-47B4-A230-170BF3CB985A}" type="parTrans" cxnId="{91AE8D35-1FE1-4C6C-96CD-B8410CC58C39}">
      <dgm:prSet/>
      <dgm:spPr/>
      <dgm:t>
        <a:bodyPr/>
        <a:lstStyle/>
        <a:p>
          <a:endParaRPr lang="en-US"/>
        </a:p>
      </dgm:t>
    </dgm:pt>
    <dgm:pt modelId="{D1BCFA74-A15A-4BC3-B6D3-DD1117CB122C}" type="sibTrans" cxnId="{91AE8D35-1FE1-4C6C-96CD-B8410CC58C39}">
      <dgm:prSet/>
      <dgm:spPr/>
      <dgm:t>
        <a:bodyPr/>
        <a:lstStyle/>
        <a:p>
          <a:endParaRPr lang="en-US"/>
        </a:p>
      </dgm:t>
    </dgm:pt>
    <dgm:pt modelId="{5BB51E4C-B1EB-48E3-A801-5737C9A6ED93}">
      <dgm:prSet/>
      <dgm:spPr/>
      <dgm:t>
        <a:bodyPr/>
        <a:lstStyle/>
        <a:p>
          <a:r>
            <a:rPr lang="en-US" b="1" i="0" baseline="0"/>
            <a:t>game_thoughts</a:t>
          </a:r>
          <a:r>
            <a:rPr lang="en-US" b="0" i="0" baseline="0"/>
            <a:t>(</a:t>
          </a:r>
          <a:r>
            <a:rPr lang="en-US" b="0" i="0" u="sng" baseline="0"/>
            <a:t>game_id, user_id, </a:t>
          </a:r>
          <a:r>
            <a:rPr lang="en-US" b="0" i="0" baseline="0"/>
            <a:t>rating, likes/dislikes)</a:t>
          </a:r>
          <a:endParaRPr lang="en-US"/>
        </a:p>
      </dgm:t>
    </dgm:pt>
    <dgm:pt modelId="{CFF03230-226F-4F30-B596-ADF63FA7FA5B}" type="parTrans" cxnId="{7E722A04-0B69-47FE-9035-92877520904F}">
      <dgm:prSet/>
      <dgm:spPr/>
      <dgm:t>
        <a:bodyPr/>
        <a:lstStyle/>
        <a:p>
          <a:endParaRPr lang="en-US"/>
        </a:p>
      </dgm:t>
    </dgm:pt>
    <dgm:pt modelId="{43615066-8260-4462-9327-0ECF2E153B8D}" type="sibTrans" cxnId="{7E722A04-0B69-47FE-9035-92877520904F}">
      <dgm:prSet/>
      <dgm:spPr/>
      <dgm:t>
        <a:bodyPr/>
        <a:lstStyle/>
        <a:p>
          <a:endParaRPr lang="en-US"/>
        </a:p>
      </dgm:t>
    </dgm:pt>
    <dgm:pt modelId="{F0C90C3C-459F-41A0-808E-528799E60085}">
      <dgm:prSet/>
      <dgm:spPr/>
      <dgm:t>
        <a:bodyPr/>
        <a:lstStyle/>
        <a:p>
          <a:r>
            <a:rPr lang="en-US" b="1" i="0" baseline="0"/>
            <a:t>genre_thoughts</a:t>
          </a:r>
          <a:r>
            <a:rPr lang="en-US" b="0" i="0" baseline="0"/>
            <a:t>(</a:t>
          </a:r>
          <a:r>
            <a:rPr lang="en-US" b="0" i="0" u="sng" baseline="0"/>
            <a:t>user_id, genre_id, </a:t>
          </a:r>
          <a:r>
            <a:rPr lang="en-US" b="0" i="0" baseline="0"/>
            <a:t>likes/dislikes)</a:t>
          </a:r>
          <a:endParaRPr lang="en-US"/>
        </a:p>
      </dgm:t>
    </dgm:pt>
    <dgm:pt modelId="{36A2AA0B-F416-42CA-821A-F44DB5E17850}" type="parTrans" cxnId="{E9576419-6CDF-4325-A697-E230D5C819FE}">
      <dgm:prSet/>
      <dgm:spPr/>
      <dgm:t>
        <a:bodyPr/>
        <a:lstStyle/>
        <a:p>
          <a:endParaRPr lang="en-US"/>
        </a:p>
      </dgm:t>
    </dgm:pt>
    <dgm:pt modelId="{21EE6EC1-E480-4F80-926B-0BB8661013DE}" type="sibTrans" cxnId="{E9576419-6CDF-4325-A697-E230D5C819FE}">
      <dgm:prSet/>
      <dgm:spPr/>
      <dgm:t>
        <a:bodyPr/>
        <a:lstStyle/>
        <a:p>
          <a:endParaRPr lang="en-US"/>
        </a:p>
      </dgm:t>
    </dgm:pt>
    <dgm:pt modelId="{F00515B9-D047-DB4A-A3A1-22963A1D37AD}" type="pres">
      <dgm:prSet presAssocID="{FA3DE9F1-E9A6-4E43-A519-B56D588B3203}" presName="vert0" presStyleCnt="0">
        <dgm:presLayoutVars>
          <dgm:dir/>
          <dgm:animOne val="branch"/>
          <dgm:animLvl val="lvl"/>
        </dgm:presLayoutVars>
      </dgm:prSet>
      <dgm:spPr/>
    </dgm:pt>
    <dgm:pt modelId="{8AA5C81D-CFF6-7E46-BE6A-F0A2F932456E}" type="pres">
      <dgm:prSet presAssocID="{AB783696-D620-41EE-A66F-8B7AB6746EF6}" presName="thickLine" presStyleLbl="alignNode1" presStyleIdx="0" presStyleCnt="7"/>
      <dgm:spPr/>
    </dgm:pt>
    <dgm:pt modelId="{50EA1732-972A-5043-A05F-0C13C8F9C0A2}" type="pres">
      <dgm:prSet presAssocID="{AB783696-D620-41EE-A66F-8B7AB6746EF6}" presName="horz1" presStyleCnt="0"/>
      <dgm:spPr/>
    </dgm:pt>
    <dgm:pt modelId="{6045DF51-C0C7-D84C-8755-D7977A4AD463}" type="pres">
      <dgm:prSet presAssocID="{AB783696-D620-41EE-A66F-8B7AB6746EF6}" presName="tx1" presStyleLbl="revTx" presStyleIdx="0" presStyleCnt="7"/>
      <dgm:spPr/>
    </dgm:pt>
    <dgm:pt modelId="{AFCFA882-13D5-8944-A0B3-826B501E09FC}" type="pres">
      <dgm:prSet presAssocID="{AB783696-D620-41EE-A66F-8B7AB6746EF6}" presName="vert1" presStyleCnt="0"/>
      <dgm:spPr/>
    </dgm:pt>
    <dgm:pt modelId="{26048423-7355-1E47-82C2-5507CE4CF21C}" type="pres">
      <dgm:prSet presAssocID="{8CA9D4D5-F26E-412A-98B7-77FB7A36D873}" presName="thickLine" presStyleLbl="alignNode1" presStyleIdx="1" presStyleCnt="7"/>
      <dgm:spPr/>
    </dgm:pt>
    <dgm:pt modelId="{DA3F00A1-87C6-534F-9404-2D16A81290F1}" type="pres">
      <dgm:prSet presAssocID="{8CA9D4D5-F26E-412A-98B7-77FB7A36D873}" presName="horz1" presStyleCnt="0"/>
      <dgm:spPr/>
    </dgm:pt>
    <dgm:pt modelId="{8E8A951D-AEC0-3F4B-859F-8F0B6BE3E52E}" type="pres">
      <dgm:prSet presAssocID="{8CA9D4D5-F26E-412A-98B7-77FB7A36D873}" presName="tx1" presStyleLbl="revTx" presStyleIdx="1" presStyleCnt="7"/>
      <dgm:spPr/>
    </dgm:pt>
    <dgm:pt modelId="{FDB8A8B0-D60B-D143-A3E5-27D0BB3BD86D}" type="pres">
      <dgm:prSet presAssocID="{8CA9D4D5-F26E-412A-98B7-77FB7A36D873}" presName="vert1" presStyleCnt="0"/>
      <dgm:spPr/>
    </dgm:pt>
    <dgm:pt modelId="{D424AC19-63EF-0147-BF91-FD9D28BD2E9F}" type="pres">
      <dgm:prSet presAssocID="{36F60003-638E-4BC6-8241-88E58878CC10}" presName="thickLine" presStyleLbl="alignNode1" presStyleIdx="2" presStyleCnt="7"/>
      <dgm:spPr/>
    </dgm:pt>
    <dgm:pt modelId="{B2B86C29-6938-4B42-A046-0DE7439B9E66}" type="pres">
      <dgm:prSet presAssocID="{36F60003-638E-4BC6-8241-88E58878CC10}" presName="horz1" presStyleCnt="0"/>
      <dgm:spPr/>
    </dgm:pt>
    <dgm:pt modelId="{B3494055-91DA-4145-A04A-1155BE018B52}" type="pres">
      <dgm:prSet presAssocID="{36F60003-638E-4BC6-8241-88E58878CC10}" presName="tx1" presStyleLbl="revTx" presStyleIdx="2" presStyleCnt="7"/>
      <dgm:spPr/>
    </dgm:pt>
    <dgm:pt modelId="{ECC8A2D5-0C9D-9F41-9794-CB5ACE3D8477}" type="pres">
      <dgm:prSet presAssocID="{36F60003-638E-4BC6-8241-88E58878CC10}" presName="vert1" presStyleCnt="0"/>
      <dgm:spPr/>
    </dgm:pt>
    <dgm:pt modelId="{F4D882BD-DF71-4E43-85DE-792CCA92281D}" type="pres">
      <dgm:prSet presAssocID="{0B99508A-2847-40AB-B838-53F9121B1A81}" presName="thickLine" presStyleLbl="alignNode1" presStyleIdx="3" presStyleCnt="7"/>
      <dgm:spPr/>
    </dgm:pt>
    <dgm:pt modelId="{69E4DF86-C15D-794C-9345-8FE96EFDBFE0}" type="pres">
      <dgm:prSet presAssocID="{0B99508A-2847-40AB-B838-53F9121B1A81}" presName="horz1" presStyleCnt="0"/>
      <dgm:spPr/>
    </dgm:pt>
    <dgm:pt modelId="{3804D447-C34C-234C-8C87-9A62D17F78D5}" type="pres">
      <dgm:prSet presAssocID="{0B99508A-2847-40AB-B838-53F9121B1A81}" presName="tx1" presStyleLbl="revTx" presStyleIdx="3" presStyleCnt="7"/>
      <dgm:spPr/>
    </dgm:pt>
    <dgm:pt modelId="{5B38D76F-37D1-394D-A39A-BEF43FE2486E}" type="pres">
      <dgm:prSet presAssocID="{0B99508A-2847-40AB-B838-53F9121B1A81}" presName="vert1" presStyleCnt="0"/>
      <dgm:spPr/>
    </dgm:pt>
    <dgm:pt modelId="{9B440112-83B4-EB49-89E7-8CC584927F81}" type="pres">
      <dgm:prSet presAssocID="{CB394C93-23DA-4579-9AF0-CD64B37B1B77}" presName="thickLine" presStyleLbl="alignNode1" presStyleIdx="4" presStyleCnt="7"/>
      <dgm:spPr/>
    </dgm:pt>
    <dgm:pt modelId="{18B22806-7466-7E49-AB71-58C6BB6A0284}" type="pres">
      <dgm:prSet presAssocID="{CB394C93-23DA-4579-9AF0-CD64B37B1B77}" presName="horz1" presStyleCnt="0"/>
      <dgm:spPr/>
    </dgm:pt>
    <dgm:pt modelId="{3DA72AC7-64ED-534B-8341-8E9EC1B5EE6C}" type="pres">
      <dgm:prSet presAssocID="{CB394C93-23DA-4579-9AF0-CD64B37B1B77}" presName="tx1" presStyleLbl="revTx" presStyleIdx="4" presStyleCnt="7"/>
      <dgm:spPr/>
    </dgm:pt>
    <dgm:pt modelId="{4961F304-9159-5444-989E-D2ADBB184291}" type="pres">
      <dgm:prSet presAssocID="{CB394C93-23DA-4579-9AF0-CD64B37B1B77}" presName="vert1" presStyleCnt="0"/>
      <dgm:spPr/>
    </dgm:pt>
    <dgm:pt modelId="{FE5BA4B3-197B-8F4E-B6E3-FE84EF6805AD}" type="pres">
      <dgm:prSet presAssocID="{5BB51E4C-B1EB-48E3-A801-5737C9A6ED93}" presName="thickLine" presStyleLbl="alignNode1" presStyleIdx="5" presStyleCnt="7"/>
      <dgm:spPr/>
    </dgm:pt>
    <dgm:pt modelId="{3A240646-FD7A-0942-BEBE-D4FFCA5A4BC6}" type="pres">
      <dgm:prSet presAssocID="{5BB51E4C-B1EB-48E3-A801-5737C9A6ED93}" presName="horz1" presStyleCnt="0"/>
      <dgm:spPr/>
    </dgm:pt>
    <dgm:pt modelId="{D55308C8-7720-CA43-8F07-4559E02B31A3}" type="pres">
      <dgm:prSet presAssocID="{5BB51E4C-B1EB-48E3-A801-5737C9A6ED93}" presName="tx1" presStyleLbl="revTx" presStyleIdx="5" presStyleCnt="7"/>
      <dgm:spPr/>
    </dgm:pt>
    <dgm:pt modelId="{F6967BBD-84F8-8D4E-AFFD-C6FED6C1C39C}" type="pres">
      <dgm:prSet presAssocID="{5BB51E4C-B1EB-48E3-A801-5737C9A6ED93}" presName="vert1" presStyleCnt="0"/>
      <dgm:spPr/>
    </dgm:pt>
    <dgm:pt modelId="{07A30751-CCA4-0144-9DBC-D684835E9D68}" type="pres">
      <dgm:prSet presAssocID="{F0C90C3C-459F-41A0-808E-528799E60085}" presName="thickLine" presStyleLbl="alignNode1" presStyleIdx="6" presStyleCnt="7"/>
      <dgm:spPr/>
    </dgm:pt>
    <dgm:pt modelId="{9105A813-D374-E34F-8D5E-12CABFBEE2BC}" type="pres">
      <dgm:prSet presAssocID="{F0C90C3C-459F-41A0-808E-528799E60085}" presName="horz1" presStyleCnt="0"/>
      <dgm:spPr/>
    </dgm:pt>
    <dgm:pt modelId="{CD8710B7-574F-B84F-8CF6-E7E2DD23964D}" type="pres">
      <dgm:prSet presAssocID="{F0C90C3C-459F-41A0-808E-528799E60085}" presName="tx1" presStyleLbl="revTx" presStyleIdx="6" presStyleCnt="7"/>
      <dgm:spPr/>
    </dgm:pt>
    <dgm:pt modelId="{4EB25FD8-376F-A54E-B5D2-CE963A4925C4}" type="pres">
      <dgm:prSet presAssocID="{F0C90C3C-459F-41A0-808E-528799E60085}" presName="vert1" presStyleCnt="0"/>
      <dgm:spPr/>
    </dgm:pt>
  </dgm:ptLst>
  <dgm:cxnLst>
    <dgm:cxn modelId="{7E722A04-0B69-47FE-9035-92877520904F}" srcId="{FA3DE9F1-E9A6-4E43-A519-B56D588B3203}" destId="{5BB51E4C-B1EB-48E3-A801-5737C9A6ED93}" srcOrd="5" destOrd="0" parTransId="{CFF03230-226F-4F30-B596-ADF63FA7FA5B}" sibTransId="{43615066-8260-4462-9327-0ECF2E153B8D}"/>
    <dgm:cxn modelId="{342DC012-8061-0E46-8CEA-085BA80AE590}" type="presOf" srcId="{F0C90C3C-459F-41A0-808E-528799E60085}" destId="{CD8710B7-574F-B84F-8CF6-E7E2DD23964D}" srcOrd="0" destOrd="0" presId="urn:microsoft.com/office/officeart/2008/layout/LinedList"/>
    <dgm:cxn modelId="{E9576419-6CDF-4325-A697-E230D5C819FE}" srcId="{FA3DE9F1-E9A6-4E43-A519-B56D588B3203}" destId="{F0C90C3C-459F-41A0-808E-528799E60085}" srcOrd="6" destOrd="0" parTransId="{36A2AA0B-F416-42CA-821A-F44DB5E17850}" sibTransId="{21EE6EC1-E480-4F80-926B-0BB8661013DE}"/>
    <dgm:cxn modelId="{51792926-63B5-A34D-91FA-765ECD467718}" type="presOf" srcId="{AB783696-D620-41EE-A66F-8B7AB6746EF6}" destId="{6045DF51-C0C7-D84C-8755-D7977A4AD463}" srcOrd="0" destOrd="0" presId="urn:microsoft.com/office/officeart/2008/layout/LinedList"/>
    <dgm:cxn modelId="{91AE8D35-1FE1-4C6C-96CD-B8410CC58C39}" srcId="{FA3DE9F1-E9A6-4E43-A519-B56D588B3203}" destId="{CB394C93-23DA-4579-9AF0-CD64B37B1B77}" srcOrd="4" destOrd="0" parTransId="{B9C00916-C62D-47B4-A230-170BF3CB985A}" sibTransId="{D1BCFA74-A15A-4BC3-B6D3-DD1117CB122C}"/>
    <dgm:cxn modelId="{2FAB0C52-59ED-CB4A-B625-EA8F1644E64F}" type="presOf" srcId="{0B99508A-2847-40AB-B838-53F9121B1A81}" destId="{3804D447-C34C-234C-8C87-9A62D17F78D5}" srcOrd="0" destOrd="0" presId="urn:microsoft.com/office/officeart/2008/layout/LinedList"/>
    <dgm:cxn modelId="{93556658-A6B8-454F-ABA0-B08D1F8A20C5}" type="presOf" srcId="{8CA9D4D5-F26E-412A-98B7-77FB7A36D873}" destId="{8E8A951D-AEC0-3F4B-859F-8F0B6BE3E52E}" srcOrd="0" destOrd="0" presId="urn:microsoft.com/office/officeart/2008/layout/LinedList"/>
    <dgm:cxn modelId="{EA7B9897-CBCC-F340-8BA5-B0586F9D3460}" type="presOf" srcId="{FA3DE9F1-E9A6-4E43-A519-B56D588B3203}" destId="{F00515B9-D047-DB4A-A3A1-22963A1D37AD}" srcOrd="0" destOrd="0" presId="urn:microsoft.com/office/officeart/2008/layout/LinedList"/>
    <dgm:cxn modelId="{AB6574A6-2219-453A-BDF3-EB31D59C2BD1}" srcId="{FA3DE9F1-E9A6-4E43-A519-B56D588B3203}" destId="{8CA9D4D5-F26E-412A-98B7-77FB7A36D873}" srcOrd="1" destOrd="0" parTransId="{A84F603F-355D-4DB0-8F9A-0B0EC732D7AC}" sibTransId="{F2C347E2-87B0-482D-88AC-2F007B51C1D3}"/>
    <dgm:cxn modelId="{88EE3FA9-7797-FE4C-B12B-8326C4D0839D}" type="presOf" srcId="{CB394C93-23DA-4579-9AF0-CD64B37B1B77}" destId="{3DA72AC7-64ED-534B-8341-8E9EC1B5EE6C}" srcOrd="0" destOrd="0" presId="urn:microsoft.com/office/officeart/2008/layout/LinedList"/>
    <dgm:cxn modelId="{786A7AAB-B34C-E546-9391-C429A1A7F112}" type="presOf" srcId="{36F60003-638E-4BC6-8241-88E58878CC10}" destId="{B3494055-91DA-4145-A04A-1155BE018B52}" srcOrd="0" destOrd="0" presId="urn:microsoft.com/office/officeart/2008/layout/LinedList"/>
    <dgm:cxn modelId="{0F4BFCB6-4EE8-47D7-9A66-BFCB4FA8770D}" srcId="{FA3DE9F1-E9A6-4E43-A519-B56D588B3203}" destId="{0B99508A-2847-40AB-B838-53F9121B1A81}" srcOrd="3" destOrd="0" parTransId="{130BD170-AF5A-40FB-A939-CA23E5BD5C75}" sibTransId="{CE5C51C1-3D7B-4DB9-834B-061F70A8F396}"/>
    <dgm:cxn modelId="{3E36C7BC-D6DC-4CDE-9D60-153364B05BEF}" srcId="{FA3DE9F1-E9A6-4E43-A519-B56D588B3203}" destId="{AB783696-D620-41EE-A66F-8B7AB6746EF6}" srcOrd="0" destOrd="0" parTransId="{95F51979-F51C-4629-966D-FD8254AC3FF5}" sibTransId="{90EC81B4-D424-477C-8EE1-E68854E47398}"/>
    <dgm:cxn modelId="{76AD6AF2-5583-455B-AC68-FAEB679B6236}" srcId="{FA3DE9F1-E9A6-4E43-A519-B56D588B3203}" destId="{36F60003-638E-4BC6-8241-88E58878CC10}" srcOrd="2" destOrd="0" parTransId="{4D93C8EB-F9D7-4DF2-ADA3-E4EB641CF347}" sibTransId="{3B32524C-7DE3-4865-AB00-E40DA9833BC2}"/>
    <dgm:cxn modelId="{425838F7-D073-3B42-999B-7EFAB8731933}" type="presOf" srcId="{5BB51E4C-B1EB-48E3-A801-5737C9A6ED93}" destId="{D55308C8-7720-CA43-8F07-4559E02B31A3}" srcOrd="0" destOrd="0" presId="urn:microsoft.com/office/officeart/2008/layout/LinedList"/>
    <dgm:cxn modelId="{36C72B74-4C8E-FE46-94DD-DA6953FB710D}" type="presParOf" srcId="{F00515B9-D047-DB4A-A3A1-22963A1D37AD}" destId="{8AA5C81D-CFF6-7E46-BE6A-F0A2F932456E}" srcOrd="0" destOrd="0" presId="urn:microsoft.com/office/officeart/2008/layout/LinedList"/>
    <dgm:cxn modelId="{BFF3ED04-7E0B-3F4D-AD2E-E20197EF7D0D}" type="presParOf" srcId="{F00515B9-D047-DB4A-A3A1-22963A1D37AD}" destId="{50EA1732-972A-5043-A05F-0C13C8F9C0A2}" srcOrd="1" destOrd="0" presId="urn:microsoft.com/office/officeart/2008/layout/LinedList"/>
    <dgm:cxn modelId="{0D2AFB6E-2CD8-DD48-949A-39C5913E200C}" type="presParOf" srcId="{50EA1732-972A-5043-A05F-0C13C8F9C0A2}" destId="{6045DF51-C0C7-D84C-8755-D7977A4AD463}" srcOrd="0" destOrd="0" presId="urn:microsoft.com/office/officeart/2008/layout/LinedList"/>
    <dgm:cxn modelId="{98E3AEB5-9DE4-DA46-9841-274273D0E9FE}" type="presParOf" srcId="{50EA1732-972A-5043-A05F-0C13C8F9C0A2}" destId="{AFCFA882-13D5-8944-A0B3-826B501E09FC}" srcOrd="1" destOrd="0" presId="urn:microsoft.com/office/officeart/2008/layout/LinedList"/>
    <dgm:cxn modelId="{A9802AB9-BC11-0D4B-96F9-BDD8E28FB71A}" type="presParOf" srcId="{F00515B9-D047-DB4A-A3A1-22963A1D37AD}" destId="{26048423-7355-1E47-82C2-5507CE4CF21C}" srcOrd="2" destOrd="0" presId="urn:microsoft.com/office/officeart/2008/layout/LinedList"/>
    <dgm:cxn modelId="{29D40ABE-0F9F-2345-A492-F3FA022CEADA}" type="presParOf" srcId="{F00515B9-D047-DB4A-A3A1-22963A1D37AD}" destId="{DA3F00A1-87C6-534F-9404-2D16A81290F1}" srcOrd="3" destOrd="0" presId="urn:microsoft.com/office/officeart/2008/layout/LinedList"/>
    <dgm:cxn modelId="{897BA63E-9665-7B4F-AE3E-64857308F9AD}" type="presParOf" srcId="{DA3F00A1-87C6-534F-9404-2D16A81290F1}" destId="{8E8A951D-AEC0-3F4B-859F-8F0B6BE3E52E}" srcOrd="0" destOrd="0" presId="urn:microsoft.com/office/officeart/2008/layout/LinedList"/>
    <dgm:cxn modelId="{C62CEC52-15EB-C04E-B1C0-6DBE56F3F8F0}" type="presParOf" srcId="{DA3F00A1-87C6-534F-9404-2D16A81290F1}" destId="{FDB8A8B0-D60B-D143-A3E5-27D0BB3BD86D}" srcOrd="1" destOrd="0" presId="urn:microsoft.com/office/officeart/2008/layout/LinedList"/>
    <dgm:cxn modelId="{270ED9CC-83DB-AC45-B3E3-A6A40A87B1B3}" type="presParOf" srcId="{F00515B9-D047-DB4A-A3A1-22963A1D37AD}" destId="{D424AC19-63EF-0147-BF91-FD9D28BD2E9F}" srcOrd="4" destOrd="0" presId="urn:microsoft.com/office/officeart/2008/layout/LinedList"/>
    <dgm:cxn modelId="{323C830B-F9CF-E149-96F5-49BF7B590194}" type="presParOf" srcId="{F00515B9-D047-DB4A-A3A1-22963A1D37AD}" destId="{B2B86C29-6938-4B42-A046-0DE7439B9E66}" srcOrd="5" destOrd="0" presId="urn:microsoft.com/office/officeart/2008/layout/LinedList"/>
    <dgm:cxn modelId="{BA5D74FB-A3F2-B544-8083-3D608AE3E5A7}" type="presParOf" srcId="{B2B86C29-6938-4B42-A046-0DE7439B9E66}" destId="{B3494055-91DA-4145-A04A-1155BE018B52}" srcOrd="0" destOrd="0" presId="urn:microsoft.com/office/officeart/2008/layout/LinedList"/>
    <dgm:cxn modelId="{C06C832C-9673-AB45-A243-DF1DBDFA1FA6}" type="presParOf" srcId="{B2B86C29-6938-4B42-A046-0DE7439B9E66}" destId="{ECC8A2D5-0C9D-9F41-9794-CB5ACE3D8477}" srcOrd="1" destOrd="0" presId="urn:microsoft.com/office/officeart/2008/layout/LinedList"/>
    <dgm:cxn modelId="{3629B79A-F069-F844-9792-1B9447FFB944}" type="presParOf" srcId="{F00515B9-D047-DB4A-A3A1-22963A1D37AD}" destId="{F4D882BD-DF71-4E43-85DE-792CCA92281D}" srcOrd="6" destOrd="0" presId="urn:microsoft.com/office/officeart/2008/layout/LinedList"/>
    <dgm:cxn modelId="{97092717-F593-FB4C-A04A-0418B1CC43A5}" type="presParOf" srcId="{F00515B9-D047-DB4A-A3A1-22963A1D37AD}" destId="{69E4DF86-C15D-794C-9345-8FE96EFDBFE0}" srcOrd="7" destOrd="0" presId="urn:microsoft.com/office/officeart/2008/layout/LinedList"/>
    <dgm:cxn modelId="{2890EF36-F42C-724C-BDF6-FF302F2C3DBA}" type="presParOf" srcId="{69E4DF86-C15D-794C-9345-8FE96EFDBFE0}" destId="{3804D447-C34C-234C-8C87-9A62D17F78D5}" srcOrd="0" destOrd="0" presId="urn:microsoft.com/office/officeart/2008/layout/LinedList"/>
    <dgm:cxn modelId="{A9C5A70D-B7D8-D34E-8D68-7D5BD67B98AA}" type="presParOf" srcId="{69E4DF86-C15D-794C-9345-8FE96EFDBFE0}" destId="{5B38D76F-37D1-394D-A39A-BEF43FE2486E}" srcOrd="1" destOrd="0" presId="urn:microsoft.com/office/officeart/2008/layout/LinedList"/>
    <dgm:cxn modelId="{675D2A7A-89E0-C947-BB41-77F248A9BCEC}" type="presParOf" srcId="{F00515B9-D047-DB4A-A3A1-22963A1D37AD}" destId="{9B440112-83B4-EB49-89E7-8CC584927F81}" srcOrd="8" destOrd="0" presId="urn:microsoft.com/office/officeart/2008/layout/LinedList"/>
    <dgm:cxn modelId="{663F87A8-57E6-A540-8B05-1BFF356B3745}" type="presParOf" srcId="{F00515B9-D047-DB4A-A3A1-22963A1D37AD}" destId="{18B22806-7466-7E49-AB71-58C6BB6A0284}" srcOrd="9" destOrd="0" presId="urn:microsoft.com/office/officeart/2008/layout/LinedList"/>
    <dgm:cxn modelId="{0F4389D2-8D12-B443-9914-9F3F05C63047}" type="presParOf" srcId="{18B22806-7466-7E49-AB71-58C6BB6A0284}" destId="{3DA72AC7-64ED-534B-8341-8E9EC1B5EE6C}" srcOrd="0" destOrd="0" presId="urn:microsoft.com/office/officeart/2008/layout/LinedList"/>
    <dgm:cxn modelId="{EB42D0CE-3455-6948-BAC3-F0D2C4A320C0}" type="presParOf" srcId="{18B22806-7466-7E49-AB71-58C6BB6A0284}" destId="{4961F304-9159-5444-989E-D2ADBB184291}" srcOrd="1" destOrd="0" presId="urn:microsoft.com/office/officeart/2008/layout/LinedList"/>
    <dgm:cxn modelId="{ACF97B49-0FC6-A548-A4E9-CFBC26C3590C}" type="presParOf" srcId="{F00515B9-D047-DB4A-A3A1-22963A1D37AD}" destId="{FE5BA4B3-197B-8F4E-B6E3-FE84EF6805AD}" srcOrd="10" destOrd="0" presId="urn:microsoft.com/office/officeart/2008/layout/LinedList"/>
    <dgm:cxn modelId="{85F3A294-BA4E-D644-B762-AD9CA0A26D67}" type="presParOf" srcId="{F00515B9-D047-DB4A-A3A1-22963A1D37AD}" destId="{3A240646-FD7A-0942-BEBE-D4FFCA5A4BC6}" srcOrd="11" destOrd="0" presId="urn:microsoft.com/office/officeart/2008/layout/LinedList"/>
    <dgm:cxn modelId="{CCC42CC9-143A-6A4A-83F6-3981CE517223}" type="presParOf" srcId="{3A240646-FD7A-0942-BEBE-D4FFCA5A4BC6}" destId="{D55308C8-7720-CA43-8F07-4559E02B31A3}" srcOrd="0" destOrd="0" presId="urn:microsoft.com/office/officeart/2008/layout/LinedList"/>
    <dgm:cxn modelId="{31167A99-03FE-A343-9868-745C7FC1CDD8}" type="presParOf" srcId="{3A240646-FD7A-0942-BEBE-D4FFCA5A4BC6}" destId="{F6967BBD-84F8-8D4E-AFFD-C6FED6C1C39C}" srcOrd="1" destOrd="0" presId="urn:microsoft.com/office/officeart/2008/layout/LinedList"/>
    <dgm:cxn modelId="{5E2E785D-7E45-284B-B6A6-034AED513E58}" type="presParOf" srcId="{F00515B9-D047-DB4A-A3A1-22963A1D37AD}" destId="{07A30751-CCA4-0144-9DBC-D684835E9D68}" srcOrd="12" destOrd="0" presId="urn:microsoft.com/office/officeart/2008/layout/LinedList"/>
    <dgm:cxn modelId="{B60DF044-3B4D-734A-9920-E2EEF79896A0}" type="presParOf" srcId="{F00515B9-D047-DB4A-A3A1-22963A1D37AD}" destId="{9105A813-D374-E34F-8D5E-12CABFBEE2BC}" srcOrd="13" destOrd="0" presId="urn:microsoft.com/office/officeart/2008/layout/LinedList"/>
    <dgm:cxn modelId="{1B00B118-BA5A-9241-BC3F-E4343783E702}" type="presParOf" srcId="{9105A813-D374-E34F-8D5E-12CABFBEE2BC}" destId="{CD8710B7-574F-B84F-8CF6-E7E2DD23964D}" srcOrd="0" destOrd="0" presId="urn:microsoft.com/office/officeart/2008/layout/LinedList"/>
    <dgm:cxn modelId="{564800D7-2B9E-5D4B-9118-1A90D0BA01B6}" type="presParOf" srcId="{9105A813-D374-E34F-8D5E-12CABFBEE2BC}" destId="{4EB25FD8-376F-A54E-B5D2-CE963A4925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6D25B8-DEE8-4CDD-AFCA-17F7463FB49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2763D3-48CC-4A0D-A018-E7F85B0D5495}">
      <dgm:prSet/>
      <dgm:spPr/>
      <dgm:t>
        <a:bodyPr/>
        <a:lstStyle/>
        <a:p>
          <a:pPr>
            <a:lnSpc>
              <a:spcPct val="100000"/>
            </a:lnSpc>
          </a:pPr>
          <a:r>
            <a:rPr lang="en-US" dirty="0"/>
            <a:t>ER</a:t>
          </a:r>
          <a:r>
            <a:rPr lang="en-US" baseline="0" dirty="0"/>
            <a:t> diagram and relational schema in prior slides</a:t>
          </a:r>
          <a:endParaRPr lang="en-US" dirty="0"/>
        </a:p>
      </dgm:t>
    </dgm:pt>
    <dgm:pt modelId="{EB1577DD-D6DA-4691-A414-9B8CF7A8709B}" type="parTrans" cxnId="{AABB940B-4B68-4078-A233-8DBE46D24287}">
      <dgm:prSet/>
      <dgm:spPr/>
      <dgm:t>
        <a:bodyPr/>
        <a:lstStyle/>
        <a:p>
          <a:endParaRPr lang="en-US"/>
        </a:p>
      </dgm:t>
    </dgm:pt>
    <dgm:pt modelId="{0FCC268A-20DF-46AA-94EF-1A790F09482D}" type="sibTrans" cxnId="{AABB940B-4B68-4078-A233-8DBE46D24287}">
      <dgm:prSet/>
      <dgm:spPr/>
      <dgm:t>
        <a:bodyPr/>
        <a:lstStyle/>
        <a:p>
          <a:endParaRPr lang="en-US"/>
        </a:p>
      </dgm:t>
    </dgm:pt>
    <dgm:pt modelId="{39EC2BED-88AB-448F-A7CF-BE8A1536A3FC}">
      <dgm:prSet/>
      <dgm:spPr/>
      <dgm:t>
        <a:bodyPr/>
        <a:lstStyle/>
        <a:p>
          <a:pPr>
            <a:lnSpc>
              <a:spcPct val="100000"/>
            </a:lnSpc>
          </a:pPr>
          <a:r>
            <a:rPr lang="en-US"/>
            <a:t>The dataset was found on Kaggle.com, with the data originally being pulled directly from Steam in 2019</a:t>
          </a:r>
        </a:p>
      </dgm:t>
    </dgm:pt>
    <dgm:pt modelId="{D8F52475-7F49-44B4-803A-44CEA27F3E57}" type="parTrans" cxnId="{424CA58C-B61C-46F0-AAAB-9E1A829C587D}">
      <dgm:prSet/>
      <dgm:spPr/>
      <dgm:t>
        <a:bodyPr/>
        <a:lstStyle/>
        <a:p>
          <a:endParaRPr lang="en-US"/>
        </a:p>
      </dgm:t>
    </dgm:pt>
    <dgm:pt modelId="{E7D9DED4-97CE-4D63-B590-1D6BCAAEAF96}" type="sibTrans" cxnId="{424CA58C-B61C-46F0-AAAB-9E1A829C587D}">
      <dgm:prSet/>
      <dgm:spPr/>
      <dgm:t>
        <a:bodyPr/>
        <a:lstStyle/>
        <a:p>
          <a:endParaRPr lang="en-US"/>
        </a:p>
      </dgm:t>
    </dgm:pt>
    <dgm:pt modelId="{7910CC25-092E-4FB1-A169-2A481DAC1C16}">
      <dgm:prSet/>
      <dgm:spPr/>
      <dgm:t>
        <a:bodyPr/>
        <a:lstStyle/>
        <a:p>
          <a:pPr>
            <a:lnSpc>
              <a:spcPct val="100000"/>
            </a:lnSpc>
          </a:pPr>
          <a:r>
            <a:rPr lang="en-US" dirty="0"/>
            <a:t>Describe the database (#tables, #records (max), any interesting highlights of these tables….)  FIXME</a:t>
          </a:r>
        </a:p>
      </dgm:t>
    </dgm:pt>
    <dgm:pt modelId="{E125BADF-51B8-4094-B84D-9401E628E9F1}" type="parTrans" cxnId="{85B642D3-484B-4722-9213-FBEDA1226309}">
      <dgm:prSet/>
      <dgm:spPr/>
      <dgm:t>
        <a:bodyPr/>
        <a:lstStyle/>
        <a:p>
          <a:endParaRPr lang="en-US"/>
        </a:p>
      </dgm:t>
    </dgm:pt>
    <dgm:pt modelId="{656FFED0-011E-4982-9582-E170EE09507A}" type="sibTrans" cxnId="{85B642D3-484B-4722-9213-FBEDA1226309}">
      <dgm:prSet/>
      <dgm:spPr/>
      <dgm:t>
        <a:bodyPr/>
        <a:lstStyle/>
        <a:p>
          <a:endParaRPr lang="en-US"/>
        </a:p>
      </dgm:t>
    </dgm:pt>
    <dgm:pt modelId="{AAB15756-209E-48B4-A80A-B14D0BC1826F}">
      <dgm:prSet/>
      <dgm:spPr/>
      <dgm:t>
        <a:bodyPr/>
        <a:lstStyle/>
        <a:p>
          <a:pPr>
            <a:lnSpc>
              <a:spcPct val="100000"/>
            </a:lnSpc>
          </a:pPr>
          <a:r>
            <a:rPr lang="en-US" dirty="0"/>
            <a:t>Point to the demonstration of prototype    FIXME: Add embedded video of web app demo</a:t>
          </a:r>
        </a:p>
      </dgm:t>
    </dgm:pt>
    <dgm:pt modelId="{4B9F0744-82CA-4AE4-930A-86716F4A9783}" type="parTrans" cxnId="{D0CBCEE5-4E27-4EB5-B5E6-A53B1A927E25}">
      <dgm:prSet/>
      <dgm:spPr/>
      <dgm:t>
        <a:bodyPr/>
        <a:lstStyle/>
        <a:p>
          <a:endParaRPr lang="en-US"/>
        </a:p>
      </dgm:t>
    </dgm:pt>
    <dgm:pt modelId="{10F83788-B050-41B7-BA16-B0B221282713}" type="sibTrans" cxnId="{D0CBCEE5-4E27-4EB5-B5E6-A53B1A927E25}">
      <dgm:prSet/>
      <dgm:spPr/>
      <dgm:t>
        <a:bodyPr/>
        <a:lstStyle/>
        <a:p>
          <a:endParaRPr lang="en-US"/>
        </a:p>
      </dgm:t>
    </dgm:pt>
    <dgm:pt modelId="{6564470E-D6BC-4EF0-BA75-3FFCCDFD505F}" type="pres">
      <dgm:prSet presAssocID="{C06D25B8-DEE8-4CDD-AFCA-17F7463FB496}" presName="root" presStyleCnt="0">
        <dgm:presLayoutVars>
          <dgm:dir/>
          <dgm:resizeHandles val="exact"/>
        </dgm:presLayoutVars>
      </dgm:prSet>
      <dgm:spPr/>
    </dgm:pt>
    <dgm:pt modelId="{4A2A6968-AD21-4E6F-BCE6-9C23D065820E}" type="pres">
      <dgm:prSet presAssocID="{E22763D3-48CC-4A0D-A018-E7F85B0D5495}" presName="compNode" presStyleCnt="0"/>
      <dgm:spPr/>
    </dgm:pt>
    <dgm:pt modelId="{52A8A31D-48C9-493B-AC7B-3C31D20C93A7}" type="pres">
      <dgm:prSet presAssocID="{E22763D3-48CC-4A0D-A018-E7F85B0D5495}" presName="bgRect" presStyleLbl="bgShp" presStyleIdx="0" presStyleCnt="4"/>
      <dgm:spPr/>
    </dgm:pt>
    <dgm:pt modelId="{7E883933-DEE6-4EF7-A3BF-8EE88736CD7E}" type="pres">
      <dgm:prSet presAssocID="{E22763D3-48CC-4A0D-A018-E7F85B0D54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FEF96AC5-CB69-4962-B894-9712E5CFFA5D}" type="pres">
      <dgm:prSet presAssocID="{E22763D3-48CC-4A0D-A018-E7F85B0D5495}" presName="spaceRect" presStyleCnt="0"/>
      <dgm:spPr/>
    </dgm:pt>
    <dgm:pt modelId="{26EC5EF0-AB06-406F-9F70-FDC729F323C3}" type="pres">
      <dgm:prSet presAssocID="{E22763D3-48CC-4A0D-A018-E7F85B0D5495}" presName="parTx" presStyleLbl="revTx" presStyleIdx="0" presStyleCnt="4" custScaleX="99105" custScaleY="103457">
        <dgm:presLayoutVars>
          <dgm:chMax val="0"/>
          <dgm:chPref val="0"/>
        </dgm:presLayoutVars>
      </dgm:prSet>
      <dgm:spPr/>
    </dgm:pt>
    <dgm:pt modelId="{F529C99D-6F5A-4E9D-8E4F-E41546B79646}" type="pres">
      <dgm:prSet presAssocID="{0FCC268A-20DF-46AA-94EF-1A790F09482D}" presName="sibTrans" presStyleCnt="0"/>
      <dgm:spPr/>
    </dgm:pt>
    <dgm:pt modelId="{97A4A94D-2334-4B6A-9066-55A39A421452}" type="pres">
      <dgm:prSet presAssocID="{39EC2BED-88AB-448F-A7CF-BE8A1536A3FC}" presName="compNode" presStyleCnt="0"/>
      <dgm:spPr/>
    </dgm:pt>
    <dgm:pt modelId="{CCA99A00-0F9B-4C93-B656-134D10C12F2C}" type="pres">
      <dgm:prSet presAssocID="{39EC2BED-88AB-448F-A7CF-BE8A1536A3FC}" presName="bgRect" presStyleLbl="bgShp" presStyleIdx="1" presStyleCnt="4"/>
      <dgm:spPr/>
    </dgm:pt>
    <dgm:pt modelId="{40E1C7C6-7009-4F24-A8F4-3C8F58D82173}" type="pres">
      <dgm:prSet presAssocID="{39EC2BED-88AB-448F-A7CF-BE8A1536A3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822901E-2F69-4999-AF8B-4C285818AA21}" type="pres">
      <dgm:prSet presAssocID="{39EC2BED-88AB-448F-A7CF-BE8A1536A3FC}" presName="spaceRect" presStyleCnt="0"/>
      <dgm:spPr/>
    </dgm:pt>
    <dgm:pt modelId="{C25B7564-4A23-4510-9E03-1F3CA8049343}" type="pres">
      <dgm:prSet presAssocID="{39EC2BED-88AB-448F-A7CF-BE8A1536A3FC}" presName="parTx" presStyleLbl="revTx" presStyleIdx="1" presStyleCnt="4">
        <dgm:presLayoutVars>
          <dgm:chMax val="0"/>
          <dgm:chPref val="0"/>
        </dgm:presLayoutVars>
      </dgm:prSet>
      <dgm:spPr/>
    </dgm:pt>
    <dgm:pt modelId="{0F24011F-F167-4928-9837-BB0A02533382}" type="pres">
      <dgm:prSet presAssocID="{E7D9DED4-97CE-4D63-B590-1D6BCAAEAF96}" presName="sibTrans" presStyleCnt="0"/>
      <dgm:spPr/>
    </dgm:pt>
    <dgm:pt modelId="{D0D9B072-6366-43FE-9B4C-C39DCEB8EB0C}" type="pres">
      <dgm:prSet presAssocID="{7910CC25-092E-4FB1-A169-2A481DAC1C16}" presName="compNode" presStyleCnt="0"/>
      <dgm:spPr/>
    </dgm:pt>
    <dgm:pt modelId="{3696DA85-0D54-4882-ACF7-5EE2853C709A}" type="pres">
      <dgm:prSet presAssocID="{7910CC25-092E-4FB1-A169-2A481DAC1C16}" presName="bgRect" presStyleLbl="bgShp" presStyleIdx="2" presStyleCnt="4"/>
      <dgm:spPr/>
    </dgm:pt>
    <dgm:pt modelId="{43329136-BC87-4C2F-B455-4ED625326862}" type="pres">
      <dgm:prSet presAssocID="{7910CC25-092E-4FB1-A169-2A481DAC1C1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0A66D5A-B07E-45C4-B7FD-8E0020AFEEFC}" type="pres">
      <dgm:prSet presAssocID="{7910CC25-092E-4FB1-A169-2A481DAC1C16}" presName="spaceRect" presStyleCnt="0"/>
      <dgm:spPr/>
    </dgm:pt>
    <dgm:pt modelId="{8313FD00-52E5-45B7-8C1D-14ED34A6ECF6}" type="pres">
      <dgm:prSet presAssocID="{7910CC25-092E-4FB1-A169-2A481DAC1C16}" presName="parTx" presStyleLbl="revTx" presStyleIdx="2" presStyleCnt="4">
        <dgm:presLayoutVars>
          <dgm:chMax val="0"/>
          <dgm:chPref val="0"/>
        </dgm:presLayoutVars>
      </dgm:prSet>
      <dgm:spPr/>
    </dgm:pt>
    <dgm:pt modelId="{B71AF359-CB50-489B-A2C6-BE2758081DE2}" type="pres">
      <dgm:prSet presAssocID="{656FFED0-011E-4982-9582-E170EE09507A}" presName="sibTrans" presStyleCnt="0"/>
      <dgm:spPr/>
    </dgm:pt>
    <dgm:pt modelId="{6FB60DBC-D8DD-4E70-B2C3-7EF77A5377B9}" type="pres">
      <dgm:prSet presAssocID="{AAB15756-209E-48B4-A80A-B14D0BC1826F}" presName="compNode" presStyleCnt="0"/>
      <dgm:spPr/>
    </dgm:pt>
    <dgm:pt modelId="{EC519F67-96DC-4A4F-8E60-6F880CFEE522}" type="pres">
      <dgm:prSet presAssocID="{AAB15756-209E-48B4-A80A-B14D0BC1826F}" presName="bgRect" presStyleLbl="bgShp" presStyleIdx="3" presStyleCnt="4"/>
      <dgm:spPr/>
    </dgm:pt>
    <dgm:pt modelId="{DD408CD9-93DF-4234-94E4-E291E606A340}" type="pres">
      <dgm:prSet presAssocID="{AAB15756-209E-48B4-A80A-B14D0BC182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173BDAAE-A4CB-4EE0-915A-A3E1691B7BE8}" type="pres">
      <dgm:prSet presAssocID="{AAB15756-209E-48B4-A80A-B14D0BC1826F}" presName="spaceRect" presStyleCnt="0"/>
      <dgm:spPr/>
    </dgm:pt>
    <dgm:pt modelId="{69D21B5B-A20A-4B2A-8612-8C8FA4DDF868}" type="pres">
      <dgm:prSet presAssocID="{AAB15756-209E-48B4-A80A-B14D0BC1826F}" presName="parTx" presStyleLbl="revTx" presStyleIdx="3" presStyleCnt="4">
        <dgm:presLayoutVars>
          <dgm:chMax val="0"/>
          <dgm:chPref val="0"/>
        </dgm:presLayoutVars>
      </dgm:prSet>
      <dgm:spPr/>
    </dgm:pt>
  </dgm:ptLst>
  <dgm:cxnLst>
    <dgm:cxn modelId="{BC24E602-20B1-4C41-9146-AAD7C35737B7}" type="presOf" srcId="{C06D25B8-DEE8-4CDD-AFCA-17F7463FB496}" destId="{6564470E-D6BC-4EF0-BA75-3FFCCDFD505F}" srcOrd="0" destOrd="0" presId="urn:microsoft.com/office/officeart/2018/2/layout/IconVerticalSolidList"/>
    <dgm:cxn modelId="{AABB940B-4B68-4078-A233-8DBE46D24287}" srcId="{C06D25B8-DEE8-4CDD-AFCA-17F7463FB496}" destId="{E22763D3-48CC-4A0D-A018-E7F85B0D5495}" srcOrd="0" destOrd="0" parTransId="{EB1577DD-D6DA-4691-A414-9B8CF7A8709B}" sibTransId="{0FCC268A-20DF-46AA-94EF-1A790F09482D}"/>
    <dgm:cxn modelId="{42D07411-F022-4EA8-B3B9-8C67FA94CFB2}" type="presOf" srcId="{7910CC25-092E-4FB1-A169-2A481DAC1C16}" destId="{8313FD00-52E5-45B7-8C1D-14ED34A6ECF6}" srcOrd="0" destOrd="0" presId="urn:microsoft.com/office/officeart/2018/2/layout/IconVerticalSolidList"/>
    <dgm:cxn modelId="{38930F23-F494-493E-9282-5A8E2BB17F4C}" type="presOf" srcId="{AAB15756-209E-48B4-A80A-B14D0BC1826F}" destId="{69D21B5B-A20A-4B2A-8612-8C8FA4DDF868}" srcOrd="0" destOrd="0" presId="urn:microsoft.com/office/officeart/2018/2/layout/IconVerticalSolidList"/>
    <dgm:cxn modelId="{B3528A6F-073E-431C-8DF2-BA9CCABF8025}" type="presOf" srcId="{39EC2BED-88AB-448F-A7CF-BE8A1536A3FC}" destId="{C25B7564-4A23-4510-9E03-1F3CA8049343}" srcOrd="0" destOrd="0" presId="urn:microsoft.com/office/officeart/2018/2/layout/IconVerticalSolidList"/>
    <dgm:cxn modelId="{424CA58C-B61C-46F0-AAAB-9E1A829C587D}" srcId="{C06D25B8-DEE8-4CDD-AFCA-17F7463FB496}" destId="{39EC2BED-88AB-448F-A7CF-BE8A1536A3FC}" srcOrd="1" destOrd="0" parTransId="{D8F52475-7F49-44B4-803A-44CEA27F3E57}" sibTransId="{E7D9DED4-97CE-4D63-B590-1D6BCAAEAF96}"/>
    <dgm:cxn modelId="{520A0E95-54C0-4904-84A1-36E4C735E1FA}" type="presOf" srcId="{E22763D3-48CC-4A0D-A018-E7F85B0D5495}" destId="{26EC5EF0-AB06-406F-9F70-FDC729F323C3}" srcOrd="0" destOrd="0" presId="urn:microsoft.com/office/officeart/2018/2/layout/IconVerticalSolidList"/>
    <dgm:cxn modelId="{85B642D3-484B-4722-9213-FBEDA1226309}" srcId="{C06D25B8-DEE8-4CDD-AFCA-17F7463FB496}" destId="{7910CC25-092E-4FB1-A169-2A481DAC1C16}" srcOrd="2" destOrd="0" parTransId="{E125BADF-51B8-4094-B84D-9401E628E9F1}" sibTransId="{656FFED0-011E-4982-9582-E170EE09507A}"/>
    <dgm:cxn modelId="{D0CBCEE5-4E27-4EB5-B5E6-A53B1A927E25}" srcId="{C06D25B8-DEE8-4CDD-AFCA-17F7463FB496}" destId="{AAB15756-209E-48B4-A80A-B14D0BC1826F}" srcOrd="3" destOrd="0" parTransId="{4B9F0744-82CA-4AE4-930A-86716F4A9783}" sibTransId="{10F83788-B050-41B7-BA16-B0B221282713}"/>
    <dgm:cxn modelId="{65760DF8-B431-4881-8D29-C1D2D8E0FAC9}" type="presParOf" srcId="{6564470E-D6BC-4EF0-BA75-3FFCCDFD505F}" destId="{4A2A6968-AD21-4E6F-BCE6-9C23D065820E}" srcOrd="0" destOrd="0" presId="urn:microsoft.com/office/officeart/2018/2/layout/IconVerticalSolidList"/>
    <dgm:cxn modelId="{FCF33E1F-C3BC-4557-B23B-8E00814EB5BC}" type="presParOf" srcId="{4A2A6968-AD21-4E6F-BCE6-9C23D065820E}" destId="{52A8A31D-48C9-493B-AC7B-3C31D20C93A7}" srcOrd="0" destOrd="0" presId="urn:microsoft.com/office/officeart/2018/2/layout/IconVerticalSolidList"/>
    <dgm:cxn modelId="{37785FA5-01E4-46A3-B7EE-6FCBF47FBAF4}" type="presParOf" srcId="{4A2A6968-AD21-4E6F-BCE6-9C23D065820E}" destId="{7E883933-DEE6-4EF7-A3BF-8EE88736CD7E}" srcOrd="1" destOrd="0" presId="urn:microsoft.com/office/officeart/2018/2/layout/IconVerticalSolidList"/>
    <dgm:cxn modelId="{11F9F343-BC15-4AC0-9652-37540A2D0B98}" type="presParOf" srcId="{4A2A6968-AD21-4E6F-BCE6-9C23D065820E}" destId="{FEF96AC5-CB69-4962-B894-9712E5CFFA5D}" srcOrd="2" destOrd="0" presId="urn:microsoft.com/office/officeart/2018/2/layout/IconVerticalSolidList"/>
    <dgm:cxn modelId="{344B43D8-F000-4882-A878-CE7D0FAC3CC2}" type="presParOf" srcId="{4A2A6968-AD21-4E6F-BCE6-9C23D065820E}" destId="{26EC5EF0-AB06-406F-9F70-FDC729F323C3}" srcOrd="3" destOrd="0" presId="urn:microsoft.com/office/officeart/2018/2/layout/IconVerticalSolidList"/>
    <dgm:cxn modelId="{F4C839CA-60AB-4EF5-85CA-C9ABB31E817E}" type="presParOf" srcId="{6564470E-D6BC-4EF0-BA75-3FFCCDFD505F}" destId="{F529C99D-6F5A-4E9D-8E4F-E41546B79646}" srcOrd="1" destOrd="0" presId="urn:microsoft.com/office/officeart/2018/2/layout/IconVerticalSolidList"/>
    <dgm:cxn modelId="{E75EEACD-E59C-4A45-B261-22E86B5C59AC}" type="presParOf" srcId="{6564470E-D6BC-4EF0-BA75-3FFCCDFD505F}" destId="{97A4A94D-2334-4B6A-9066-55A39A421452}" srcOrd="2" destOrd="0" presId="urn:microsoft.com/office/officeart/2018/2/layout/IconVerticalSolidList"/>
    <dgm:cxn modelId="{95BD04BF-9D1F-4FB6-8C8D-BEF09C5BF5B6}" type="presParOf" srcId="{97A4A94D-2334-4B6A-9066-55A39A421452}" destId="{CCA99A00-0F9B-4C93-B656-134D10C12F2C}" srcOrd="0" destOrd="0" presId="urn:microsoft.com/office/officeart/2018/2/layout/IconVerticalSolidList"/>
    <dgm:cxn modelId="{4AA852E0-A854-4C10-B057-8F2A4FC04DEC}" type="presParOf" srcId="{97A4A94D-2334-4B6A-9066-55A39A421452}" destId="{40E1C7C6-7009-4F24-A8F4-3C8F58D82173}" srcOrd="1" destOrd="0" presId="urn:microsoft.com/office/officeart/2018/2/layout/IconVerticalSolidList"/>
    <dgm:cxn modelId="{E79A7569-7448-48AC-AB8C-BED4EEA4FD62}" type="presParOf" srcId="{97A4A94D-2334-4B6A-9066-55A39A421452}" destId="{D822901E-2F69-4999-AF8B-4C285818AA21}" srcOrd="2" destOrd="0" presId="urn:microsoft.com/office/officeart/2018/2/layout/IconVerticalSolidList"/>
    <dgm:cxn modelId="{3B067458-4778-4C67-BA7A-7DF5205F46CF}" type="presParOf" srcId="{97A4A94D-2334-4B6A-9066-55A39A421452}" destId="{C25B7564-4A23-4510-9E03-1F3CA8049343}" srcOrd="3" destOrd="0" presId="urn:microsoft.com/office/officeart/2018/2/layout/IconVerticalSolidList"/>
    <dgm:cxn modelId="{1E7776B0-994B-4A0F-ACFA-1967131603FA}" type="presParOf" srcId="{6564470E-D6BC-4EF0-BA75-3FFCCDFD505F}" destId="{0F24011F-F167-4928-9837-BB0A02533382}" srcOrd="3" destOrd="0" presId="urn:microsoft.com/office/officeart/2018/2/layout/IconVerticalSolidList"/>
    <dgm:cxn modelId="{763C1BCE-9ED9-42DC-B770-8EE01683E66A}" type="presParOf" srcId="{6564470E-D6BC-4EF0-BA75-3FFCCDFD505F}" destId="{D0D9B072-6366-43FE-9B4C-C39DCEB8EB0C}" srcOrd="4" destOrd="0" presId="urn:microsoft.com/office/officeart/2018/2/layout/IconVerticalSolidList"/>
    <dgm:cxn modelId="{D365EF5D-4522-4DC7-A66C-0BCA4C77F792}" type="presParOf" srcId="{D0D9B072-6366-43FE-9B4C-C39DCEB8EB0C}" destId="{3696DA85-0D54-4882-ACF7-5EE2853C709A}" srcOrd="0" destOrd="0" presId="urn:microsoft.com/office/officeart/2018/2/layout/IconVerticalSolidList"/>
    <dgm:cxn modelId="{ABD4E561-512C-46C1-B613-E4560A2EA267}" type="presParOf" srcId="{D0D9B072-6366-43FE-9B4C-C39DCEB8EB0C}" destId="{43329136-BC87-4C2F-B455-4ED625326862}" srcOrd="1" destOrd="0" presId="urn:microsoft.com/office/officeart/2018/2/layout/IconVerticalSolidList"/>
    <dgm:cxn modelId="{F6EE8130-73F1-4E9B-BD5A-0374117B1985}" type="presParOf" srcId="{D0D9B072-6366-43FE-9B4C-C39DCEB8EB0C}" destId="{90A66D5A-B07E-45C4-B7FD-8E0020AFEEFC}" srcOrd="2" destOrd="0" presId="urn:microsoft.com/office/officeart/2018/2/layout/IconVerticalSolidList"/>
    <dgm:cxn modelId="{51943A39-0B62-4F8E-8178-2931FD64124A}" type="presParOf" srcId="{D0D9B072-6366-43FE-9B4C-C39DCEB8EB0C}" destId="{8313FD00-52E5-45B7-8C1D-14ED34A6ECF6}" srcOrd="3" destOrd="0" presId="urn:microsoft.com/office/officeart/2018/2/layout/IconVerticalSolidList"/>
    <dgm:cxn modelId="{29F5A2CC-D153-4986-8716-D9B29D59423D}" type="presParOf" srcId="{6564470E-D6BC-4EF0-BA75-3FFCCDFD505F}" destId="{B71AF359-CB50-489B-A2C6-BE2758081DE2}" srcOrd="5" destOrd="0" presId="urn:microsoft.com/office/officeart/2018/2/layout/IconVerticalSolidList"/>
    <dgm:cxn modelId="{E5E0C141-16AD-4435-961F-70143DBD0084}" type="presParOf" srcId="{6564470E-D6BC-4EF0-BA75-3FFCCDFD505F}" destId="{6FB60DBC-D8DD-4E70-B2C3-7EF77A5377B9}" srcOrd="6" destOrd="0" presId="urn:microsoft.com/office/officeart/2018/2/layout/IconVerticalSolidList"/>
    <dgm:cxn modelId="{A88A1489-4EE7-4B08-8ABB-C1648951AC63}" type="presParOf" srcId="{6FB60DBC-D8DD-4E70-B2C3-7EF77A5377B9}" destId="{EC519F67-96DC-4A4F-8E60-6F880CFEE522}" srcOrd="0" destOrd="0" presId="urn:microsoft.com/office/officeart/2018/2/layout/IconVerticalSolidList"/>
    <dgm:cxn modelId="{0ECC2607-1449-4AAD-9678-3A2ACA55F97F}" type="presParOf" srcId="{6FB60DBC-D8DD-4E70-B2C3-7EF77A5377B9}" destId="{DD408CD9-93DF-4234-94E4-E291E606A340}" srcOrd="1" destOrd="0" presId="urn:microsoft.com/office/officeart/2018/2/layout/IconVerticalSolidList"/>
    <dgm:cxn modelId="{791FE935-2706-4C24-8D21-2504954A78C1}" type="presParOf" srcId="{6FB60DBC-D8DD-4E70-B2C3-7EF77A5377B9}" destId="{173BDAAE-A4CB-4EE0-915A-A3E1691B7BE8}" srcOrd="2" destOrd="0" presId="urn:microsoft.com/office/officeart/2018/2/layout/IconVerticalSolidList"/>
    <dgm:cxn modelId="{DA22F751-B368-4E08-8DBE-6BC852482C4C}" type="presParOf" srcId="{6FB60DBC-D8DD-4E70-B2C3-7EF77A5377B9}" destId="{69D21B5B-A20A-4B2A-8612-8C8FA4DDF86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19E3DB-54D5-44AB-92BC-2BFBFDF39E12}">
      <dsp:nvSpPr>
        <dsp:cNvPr id="0" name=""/>
        <dsp:cNvSpPr/>
      </dsp:nvSpPr>
      <dsp:spPr>
        <a:xfrm>
          <a:off x="0" y="0"/>
          <a:ext cx="7590807" cy="756266"/>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Application description</a:t>
          </a:r>
        </a:p>
      </dsp:txBody>
      <dsp:txXfrm>
        <a:off x="22150" y="22150"/>
        <a:ext cx="6686254" cy="711966"/>
      </dsp:txXfrm>
    </dsp:sp>
    <dsp:sp modelId="{2FCDC128-6271-4E94-88BF-5DF718EDF62D}">
      <dsp:nvSpPr>
        <dsp:cNvPr id="0" name=""/>
        <dsp:cNvSpPr/>
      </dsp:nvSpPr>
      <dsp:spPr>
        <a:xfrm>
          <a:off x="566845" y="861302"/>
          <a:ext cx="7590807" cy="756266"/>
        </a:xfrm>
        <a:prstGeom prst="roundRect">
          <a:avLst>
            <a:gd name="adj" fmla="val 10000"/>
          </a:avLst>
        </a:prstGeom>
        <a:solidFill>
          <a:schemeClr val="accent2">
            <a:hueOff val="-1856167"/>
            <a:satOff val="606"/>
            <a:lumOff val="-53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Implementation </a:t>
          </a:r>
        </a:p>
      </dsp:txBody>
      <dsp:txXfrm>
        <a:off x="588995" y="883452"/>
        <a:ext cx="6488088" cy="711966"/>
      </dsp:txXfrm>
    </dsp:sp>
    <dsp:sp modelId="{F6805DB3-D2ED-468D-98C8-A19CE6B270EE}">
      <dsp:nvSpPr>
        <dsp:cNvPr id="0" name=""/>
        <dsp:cNvSpPr/>
      </dsp:nvSpPr>
      <dsp:spPr>
        <a:xfrm>
          <a:off x="1133691" y="1722605"/>
          <a:ext cx="7590807" cy="756266"/>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Demonstration</a:t>
          </a:r>
        </a:p>
      </dsp:txBody>
      <dsp:txXfrm>
        <a:off x="1155841" y="1744755"/>
        <a:ext cx="6488088" cy="711966"/>
      </dsp:txXfrm>
    </dsp:sp>
    <dsp:sp modelId="{ED426F9E-A2EE-4FA0-9B69-507FE32427E4}">
      <dsp:nvSpPr>
        <dsp:cNvPr id="0" name=""/>
        <dsp:cNvSpPr/>
      </dsp:nvSpPr>
      <dsp:spPr>
        <a:xfrm>
          <a:off x="1700537" y="2583908"/>
          <a:ext cx="7590807" cy="756266"/>
        </a:xfrm>
        <a:prstGeom prst="roundRect">
          <a:avLst>
            <a:gd name="adj" fmla="val 10000"/>
          </a:avLst>
        </a:prstGeom>
        <a:solidFill>
          <a:schemeClr val="accent2">
            <a:hueOff val="-5568501"/>
            <a:satOff val="1817"/>
            <a:lumOff val="-161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Evaluation</a:t>
          </a:r>
        </a:p>
      </dsp:txBody>
      <dsp:txXfrm>
        <a:off x="1722687" y="2606058"/>
        <a:ext cx="6488088" cy="711966"/>
      </dsp:txXfrm>
    </dsp:sp>
    <dsp:sp modelId="{133F8731-8DD2-4CF4-8EDA-570513CF3345}">
      <dsp:nvSpPr>
        <dsp:cNvPr id="0" name=""/>
        <dsp:cNvSpPr/>
      </dsp:nvSpPr>
      <dsp:spPr>
        <a:xfrm>
          <a:off x="2267383" y="3445211"/>
          <a:ext cx="7590807" cy="756266"/>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Conclusion</a:t>
          </a:r>
        </a:p>
      </dsp:txBody>
      <dsp:txXfrm>
        <a:off x="2289533" y="3467361"/>
        <a:ext cx="6488088" cy="711966"/>
      </dsp:txXfrm>
    </dsp:sp>
    <dsp:sp modelId="{50A73892-7AC4-4F90-B5CC-81A45A43FE20}">
      <dsp:nvSpPr>
        <dsp:cNvPr id="0" name=""/>
        <dsp:cNvSpPr/>
      </dsp:nvSpPr>
      <dsp:spPr>
        <a:xfrm>
          <a:off x="7099234" y="552494"/>
          <a:ext cx="491572" cy="491572"/>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209838" y="552494"/>
        <a:ext cx="270364" cy="369908"/>
      </dsp:txXfrm>
    </dsp:sp>
    <dsp:sp modelId="{2E12ED44-6009-47CF-BDBD-B33AC083CF36}">
      <dsp:nvSpPr>
        <dsp:cNvPr id="0" name=""/>
        <dsp:cNvSpPr/>
      </dsp:nvSpPr>
      <dsp:spPr>
        <a:xfrm>
          <a:off x="7666080" y="1413797"/>
          <a:ext cx="491572" cy="491572"/>
        </a:xfrm>
        <a:prstGeom prst="downArrow">
          <a:avLst>
            <a:gd name="adj1" fmla="val 55000"/>
            <a:gd name="adj2" fmla="val 45000"/>
          </a:avLst>
        </a:prstGeom>
        <a:solidFill>
          <a:schemeClr val="accent2">
            <a:tint val="40000"/>
            <a:alpha val="90000"/>
            <a:hueOff val="-2469538"/>
            <a:satOff val="527"/>
            <a:lumOff val="-173"/>
            <a:alphaOff val="0"/>
          </a:schemeClr>
        </a:solidFill>
        <a:ln w="13970" cap="flat" cmpd="sng" algn="ctr">
          <a:solidFill>
            <a:schemeClr val="accent2">
              <a:tint val="40000"/>
              <a:alpha val="90000"/>
              <a:hueOff val="-2469538"/>
              <a:satOff val="527"/>
              <a:lumOff val="-1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776684" y="1413797"/>
        <a:ext cx="270364" cy="369908"/>
      </dsp:txXfrm>
    </dsp:sp>
    <dsp:sp modelId="{7A3849D2-4F00-45A9-AD7B-801F301E8B3D}">
      <dsp:nvSpPr>
        <dsp:cNvPr id="0" name=""/>
        <dsp:cNvSpPr/>
      </dsp:nvSpPr>
      <dsp:spPr>
        <a:xfrm>
          <a:off x="8232926" y="2262495"/>
          <a:ext cx="491572" cy="491572"/>
        </a:xfrm>
        <a:prstGeom prst="downArrow">
          <a:avLst>
            <a:gd name="adj1" fmla="val 55000"/>
            <a:gd name="adj2" fmla="val 45000"/>
          </a:avLst>
        </a:prstGeom>
        <a:solidFill>
          <a:schemeClr val="accent2">
            <a:tint val="40000"/>
            <a:alpha val="90000"/>
            <a:hueOff val="-4939077"/>
            <a:satOff val="1054"/>
            <a:lumOff val="-346"/>
            <a:alphaOff val="0"/>
          </a:schemeClr>
        </a:solidFill>
        <a:ln w="13970" cap="flat" cmpd="sng" algn="ctr">
          <a:solidFill>
            <a:schemeClr val="accent2">
              <a:tint val="40000"/>
              <a:alpha val="90000"/>
              <a:hueOff val="-4939077"/>
              <a:satOff val="1054"/>
              <a:lumOff val="-3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343530" y="2262495"/>
        <a:ext cx="270364" cy="369908"/>
      </dsp:txXfrm>
    </dsp:sp>
    <dsp:sp modelId="{6ED3DC9F-8B20-4BA4-B708-A0F5BA8B0DEB}">
      <dsp:nvSpPr>
        <dsp:cNvPr id="0" name=""/>
        <dsp:cNvSpPr/>
      </dsp:nvSpPr>
      <dsp:spPr>
        <a:xfrm>
          <a:off x="8799772" y="3132201"/>
          <a:ext cx="491572" cy="491572"/>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910376" y="3132201"/>
        <a:ext cx="270364" cy="369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5C81D-CFF6-7E46-BE6A-F0A2F932456E}">
      <dsp:nvSpPr>
        <dsp:cNvPr id="0" name=""/>
        <dsp:cNvSpPr/>
      </dsp:nvSpPr>
      <dsp:spPr>
        <a:xfrm>
          <a:off x="0" y="642"/>
          <a:ext cx="5990135"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5DF51-C0C7-D84C-8755-D7977A4AD463}">
      <dsp:nvSpPr>
        <dsp:cNvPr id="0" name=""/>
        <dsp:cNvSpPr/>
      </dsp:nvSpPr>
      <dsp:spPr>
        <a:xfrm>
          <a:off x="0" y="642"/>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users</a:t>
          </a:r>
          <a:r>
            <a:rPr lang="en-US" sz="1900" b="0" i="0" kern="1200" baseline="0"/>
            <a:t>(</a:t>
          </a:r>
          <a:r>
            <a:rPr lang="en-US" sz="1900" b="0" i="0" u="sng" kern="1200" baseline="0"/>
            <a:t>user_id,</a:t>
          </a:r>
          <a:r>
            <a:rPr lang="en-US" sz="1900" b="0" i="0" kern="1200" baseline="0"/>
            <a:t>username, password)</a:t>
          </a:r>
          <a:endParaRPr lang="en-US" sz="1900" kern="1200"/>
        </a:p>
      </dsp:txBody>
      <dsp:txXfrm>
        <a:off x="0" y="642"/>
        <a:ext cx="5990135" cy="751538"/>
      </dsp:txXfrm>
    </dsp:sp>
    <dsp:sp modelId="{26048423-7355-1E47-82C2-5507CE4CF21C}">
      <dsp:nvSpPr>
        <dsp:cNvPr id="0" name=""/>
        <dsp:cNvSpPr/>
      </dsp:nvSpPr>
      <dsp:spPr>
        <a:xfrm>
          <a:off x="0" y="752180"/>
          <a:ext cx="5990135" cy="0"/>
        </a:xfrm>
        <a:prstGeom prst="line">
          <a:avLst/>
        </a:prstGeom>
        <a:solidFill>
          <a:schemeClr val="accent2">
            <a:hueOff val="-1237445"/>
            <a:satOff val="404"/>
            <a:lumOff val="-360"/>
            <a:alphaOff val="0"/>
          </a:schemeClr>
        </a:solidFill>
        <a:ln w="13970" cap="flat" cmpd="sng" algn="ctr">
          <a:solidFill>
            <a:schemeClr val="accent2">
              <a:hueOff val="-1237445"/>
              <a:satOff val="404"/>
              <a:lumOff val="-3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A951D-AEC0-3F4B-859F-8F0B6BE3E52E}">
      <dsp:nvSpPr>
        <dsp:cNvPr id="0" name=""/>
        <dsp:cNvSpPr/>
      </dsp:nvSpPr>
      <dsp:spPr>
        <a:xfrm>
          <a:off x="0" y="752180"/>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genre</a:t>
          </a:r>
          <a:r>
            <a:rPr lang="en-US" sz="1900" b="0" i="0" kern="1200" baseline="0"/>
            <a:t>(</a:t>
          </a:r>
          <a:r>
            <a:rPr lang="en-US" sz="1900" b="0" i="0" u="sng" kern="1200" baseline="0"/>
            <a:t>genre_id</a:t>
          </a:r>
          <a:r>
            <a:rPr lang="en-US" sz="1900" b="0" i="0" kern="1200" baseline="0"/>
            <a:t>, genre_name)</a:t>
          </a:r>
          <a:endParaRPr lang="en-US" sz="1900" kern="1200"/>
        </a:p>
      </dsp:txBody>
      <dsp:txXfrm>
        <a:off x="0" y="752180"/>
        <a:ext cx="5990135" cy="751538"/>
      </dsp:txXfrm>
    </dsp:sp>
    <dsp:sp modelId="{D424AC19-63EF-0147-BF91-FD9D28BD2E9F}">
      <dsp:nvSpPr>
        <dsp:cNvPr id="0" name=""/>
        <dsp:cNvSpPr/>
      </dsp:nvSpPr>
      <dsp:spPr>
        <a:xfrm>
          <a:off x="0" y="1503719"/>
          <a:ext cx="5990135" cy="0"/>
        </a:xfrm>
        <a:prstGeom prst="line">
          <a:avLst/>
        </a:prstGeom>
        <a:solidFill>
          <a:schemeClr val="accent2">
            <a:hueOff val="-2474889"/>
            <a:satOff val="807"/>
            <a:lumOff val="-719"/>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94055-91DA-4145-A04A-1155BE018B52}">
      <dsp:nvSpPr>
        <dsp:cNvPr id="0" name=""/>
        <dsp:cNvSpPr/>
      </dsp:nvSpPr>
      <dsp:spPr>
        <a:xfrm>
          <a:off x="0" y="1503719"/>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publisher</a:t>
          </a:r>
          <a:r>
            <a:rPr lang="en-US" sz="1900" b="0" i="0" kern="1200" baseline="0"/>
            <a:t>(</a:t>
          </a:r>
          <a:r>
            <a:rPr lang="en-US" sz="1900" b="0" i="0" u="sng" kern="1200" baseline="0"/>
            <a:t>publisher_id</a:t>
          </a:r>
          <a:r>
            <a:rPr lang="en-US" sz="1900" b="0" i="0" kern="1200" baseline="0"/>
            <a:t>, publisher_name)</a:t>
          </a:r>
          <a:endParaRPr lang="en-US" sz="1900" kern="1200"/>
        </a:p>
      </dsp:txBody>
      <dsp:txXfrm>
        <a:off x="0" y="1503719"/>
        <a:ext cx="5990135" cy="751538"/>
      </dsp:txXfrm>
    </dsp:sp>
    <dsp:sp modelId="{F4D882BD-DF71-4E43-85DE-792CCA92281D}">
      <dsp:nvSpPr>
        <dsp:cNvPr id="0" name=""/>
        <dsp:cNvSpPr/>
      </dsp:nvSpPr>
      <dsp:spPr>
        <a:xfrm>
          <a:off x="0" y="2255257"/>
          <a:ext cx="5990135"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4D447-C34C-234C-8C87-9A62D17F78D5}">
      <dsp:nvSpPr>
        <dsp:cNvPr id="0" name=""/>
        <dsp:cNvSpPr/>
      </dsp:nvSpPr>
      <dsp:spPr>
        <a:xfrm>
          <a:off x="0" y="2255257"/>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platform</a:t>
          </a:r>
          <a:r>
            <a:rPr lang="en-US" sz="1900" b="0" i="0" kern="1200" baseline="0"/>
            <a:t>(</a:t>
          </a:r>
          <a:r>
            <a:rPr lang="en-US" sz="1900" b="0" i="0" u="sng" kern="1200" baseline="0"/>
            <a:t>platform_id</a:t>
          </a:r>
          <a:r>
            <a:rPr lang="en-US" sz="1900" b="0" i="0" kern="1200" baseline="0"/>
            <a:t>, platform_name</a:t>
          </a:r>
          <a:r>
            <a:rPr lang="en-US" sz="1900" kern="1200" baseline="0"/>
            <a:t>)</a:t>
          </a:r>
          <a:endParaRPr lang="en-US" sz="1900" kern="1200"/>
        </a:p>
      </dsp:txBody>
      <dsp:txXfrm>
        <a:off x="0" y="2255257"/>
        <a:ext cx="5990135" cy="751538"/>
      </dsp:txXfrm>
    </dsp:sp>
    <dsp:sp modelId="{9B440112-83B4-EB49-89E7-8CC584927F81}">
      <dsp:nvSpPr>
        <dsp:cNvPr id="0" name=""/>
        <dsp:cNvSpPr/>
      </dsp:nvSpPr>
      <dsp:spPr>
        <a:xfrm>
          <a:off x="0" y="3006796"/>
          <a:ext cx="5990135" cy="0"/>
        </a:xfrm>
        <a:prstGeom prst="line">
          <a:avLst/>
        </a:prstGeom>
        <a:solidFill>
          <a:schemeClr val="accent2">
            <a:hueOff val="-4949778"/>
            <a:satOff val="1615"/>
            <a:lumOff val="-1438"/>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72AC7-64ED-534B-8341-8E9EC1B5EE6C}">
      <dsp:nvSpPr>
        <dsp:cNvPr id="0" name=""/>
        <dsp:cNvSpPr/>
      </dsp:nvSpPr>
      <dsp:spPr>
        <a:xfrm>
          <a:off x="0" y="3006796"/>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video_games</a:t>
          </a:r>
          <a:r>
            <a:rPr lang="en-US" sz="1900" b="0" i="0" kern="1200" baseline="0"/>
            <a:t>(</a:t>
          </a:r>
          <a:r>
            <a:rPr lang="en-US" sz="1900" b="0" i="0" u="sng" kern="1200" baseline="0"/>
            <a:t>game_id</a:t>
          </a:r>
          <a:r>
            <a:rPr lang="en-US" sz="1900" b="0" i="0" kern="1200" baseline="0"/>
            <a:t>, game_name, global_sales, genre_id, publisher_id, year, platform_id)</a:t>
          </a:r>
          <a:endParaRPr lang="en-US" sz="1900" kern="1200"/>
        </a:p>
      </dsp:txBody>
      <dsp:txXfrm>
        <a:off x="0" y="3006796"/>
        <a:ext cx="5990135" cy="751538"/>
      </dsp:txXfrm>
    </dsp:sp>
    <dsp:sp modelId="{FE5BA4B3-197B-8F4E-B6E3-FE84EF6805AD}">
      <dsp:nvSpPr>
        <dsp:cNvPr id="0" name=""/>
        <dsp:cNvSpPr/>
      </dsp:nvSpPr>
      <dsp:spPr>
        <a:xfrm>
          <a:off x="0" y="3758334"/>
          <a:ext cx="5990135" cy="0"/>
        </a:xfrm>
        <a:prstGeom prst="line">
          <a:avLst/>
        </a:prstGeom>
        <a:solidFill>
          <a:schemeClr val="accent2">
            <a:hueOff val="-6187223"/>
            <a:satOff val="2018"/>
            <a:lumOff val="-1798"/>
            <a:alphaOff val="0"/>
          </a:schemeClr>
        </a:solidFill>
        <a:ln w="13970" cap="flat" cmpd="sng" algn="ctr">
          <a:solidFill>
            <a:schemeClr val="accent2">
              <a:hueOff val="-6187223"/>
              <a:satOff val="2018"/>
              <a:lumOff val="-17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308C8-7720-CA43-8F07-4559E02B31A3}">
      <dsp:nvSpPr>
        <dsp:cNvPr id="0" name=""/>
        <dsp:cNvSpPr/>
      </dsp:nvSpPr>
      <dsp:spPr>
        <a:xfrm>
          <a:off x="0" y="3758334"/>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game_thoughts</a:t>
          </a:r>
          <a:r>
            <a:rPr lang="en-US" sz="1900" b="0" i="0" kern="1200" baseline="0"/>
            <a:t>(</a:t>
          </a:r>
          <a:r>
            <a:rPr lang="en-US" sz="1900" b="0" i="0" u="sng" kern="1200" baseline="0"/>
            <a:t>game_id, user_id, </a:t>
          </a:r>
          <a:r>
            <a:rPr lang="en-US" sz="1900" b="0" i="0" kern="1200" baseline="0"/>
            <a:t>rating, likes/dislikes)</a:t>
          </a:r>
          <a:endParaRPr lang="en-US" sz="1900" kern="1200"/>
        </a:p>
      </dsp:txBody>
      <dsp:txXfrm>
        <a:off x="0" y="3758334"/>
        <a:ext cx="5990135" cy="751538"/>
      </dsp:txXfrm>
    </dsp:sp>
    <dsp:sp modelId="{07A30751-CCA4-0144-9DBC-D684835E9D68}">
      <dsp:nvSpPr>
        <dsp:cNvPr id="0" name=""/>
        <dsp:cNvSpPr/>
      </dsp:nvSpPr>
      <dsp:spPr>
        <a:xfrm>
          <a:off x="0" y="4509873"/>
          <a:ext cx="5990135"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710B7-574F-B84F-8CF6-E7E2DD23964D}">
      <dsp:nvSpPr>
        <dsp:cNvPr id="0" name=""/>
        <dsp:cNvSpPr/>
      </dsp:nvSpPr>
      <dsp:spPr>
        <a:xfrm>
          <a:off x="0" y="4509873"/>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genre_thoughts</a:t>
          </a:r>
          <a:r>
            <a:rPr lang="en-US" sz="1900" b="0" i="0" kern="1200" baseline="0"/>
            <a:t>(</a:t>
          </a:r>
          <a:r>
            <a:rPr lang="en-US" sz="1900" b="0" i="0" u="sng" kern="1200" baseline="0"/>
            <a:t>user_id, genre_id, </a:t>
          </a:r>
          <a:r>
            <a:rPr lang="en-US" sz="1900" b="0" i="0" kern="1200" baseline="0"/>
            <a:t>likes/dislikes)</a:t>
          </a:r>
          <a:endParaRPr lang="en-US" sz="1900" kern="1200"/>
        </a:p>
      </dsp:txBody>
      <dsp:txXfrm>
        <a:off x="0" y="4509873"/>
        <a:ext cx="5990135" cy="7515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5C81D-CFF6-7E46-BE6A-F0A2F932456E}">
      <dsp:nvSpPr>
        <dsp:cNvPr id="0" name=""/>
        <dsp:cNvSpPr/>
      </dsp:nvSpPr>
      <dsp:spPr>
        <a:xfrm>
          <a:off x="0" y="642"/>
          <a:ext cx="5990135" cy="0"/>
        </a:xfrm>
        <a:prstGeom prst="line">
          <a:avLst/>
        </a:prstGeom>
        <a:solidFill>
          <a:schemeClr val="accent2">
            <a:hueOff val="0"/>
            <a:satOff val="0"/>
            <a:lumOff val="0"/>
            <a:alphaOff val="0"/>
          </a:schemeClr>
        </a:solidFill>
        <a:ln w="1397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45DF51-C0C7-D84C-8755-D7977A4AD463}">
      <dsp:nvSpPr>
        <dsp:cNvPr id="0" name=""/>
        <dsp:cNvSpPr/>
      </dsp:nvSpPr>
      <dsp:spPr>
        <a:xfrm>
          <a:off x="0" y="642"/>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users</a:t>
          </a:r>
          <a:r>
            <a:rPr lang="en-US" sz="1900" b="0" i="0" kern="1200" baseline="0"/>
            <a:t>(</a:t>
          </a:r>
          <a:r>
            <a:rPr lang="en-US" sz="1900" b="0" i="0" u="sng" kern="1200" baseline="0"/>
            <a:t>user_id,</a:t>
          </a:r>
          <a:r>
            <a:rPr lang="en-US" sz="1900" b="0" i="0" kern="1200" baseline="0"/>
            <a:t>username, password)</a:t>
          </a:r>
          <a:endParaRPr lang="en-US" sz="1900" kern="1200"/>
        </a:p>
      </dsp:txBody>
      <dsp:txXfrm>
        <a:off x="0" y="642"/>
        <a:ext cx="5990135" cy="751538"/>
      </dsp:txXfrm>
    </dsp:sp>
    <dsp:sp modelId="{26048423-7355-1E47-82C2-5507CE4CF21C}">
      <dsp:nvSpPr>
        <dsp:cNvPr id="0" name=""/>
        <dsp:cNvSpPr/>
      </dsp:nvSpPr>
      <dsp:spPr>
        <a:xfrm>
          <a:off x="0" y="752180"/>
          <a:ext cx="5990135" cy="0"/>
        </a:xfrm>
        <a:prstGeom prst="line">
          <a:avLst/>
        </a:prstGeom>
        <a:solidFill>
          <a:schemeClr val="accent2">
            <a:hueOff val="-1237445"/>
            <a:satOff val="404"/>
            <a:lumOff val="-360"/>
            <a:alphaOff val="0"/>
          </a:schemeClr>
        </a:solidFill>
        <a:ln w="13970" cap="flat" cmpd="sng" algn="ctr">
          <a:solidFill>
            <a:schemeClr val="accent2">
              <a:hueOff val="-1237445"/>
              <a:satOff val="404"/>
              <a:lumOff val="-3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8A951D-AEC0-3F4B-859F-8F0B6BE3E52E}">
      <dsp:nvSpPr>
        <dsp:cNvPr id="0" name=""/>
        <dsp:cNvSpPr/>
      </dsp:nvSpPr>
      <dsp:spPr>
        <a:xfrm>
          <a:off x="0" y="752180"/>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genre</a:t>
          </a:r>
          <a:r>
            <a:rPr lang="en-US" sz="1900" b="0" i="0" kern="1200" baseline="0"/>
            <a:t>(</a:t>
          </a:r>
          <a:r>
            <a:rPr lang="en-US" sz="1900" b="0" i="0" u="sng" kern="1200" baseline="0"/>
            <a:t>genre_id</a:t>
          </a:r>
          <a:r>
            <a:rPr lang="en-US" sz="1900" b="0" i="0" kern="1200" baseline="0"/>
            <a:t>, genre_name)</a:t>
          </a:r>
          <a:endParaRPr lang="en-US" sz="1900" kern="1200"/>
        </a:p>
      </dsp:txBody>
      <dsp:txXfrm>
        <a:off x="0" y="752180"/>
        <a:ext cx="5990135" cy="751538"/>
      </dsp:txXfrm>
    </dsp:sp>
    <dsp:sp modelId="{D424AC19-63EF-0147-BF91-FD9D28BD2E9F}">
      <dsp:nvSpPr>
        <dsp:cNvPr id="0" name=""/>
        <dsp:cNvSpPr/>
      </dsp:nvSpPr>
      <dsp:spPr>
        <a:xfrm>
          <a:off x="0" y="1503719"/>
          <a:ext cx="5990135" cy="0"/>
        </a:xfrm>
        <a:prstGeom prst="line">
          <a:avLst/>
        </a:prstGeom>
        <a:solidFill>
          <a:schemeClr val="accent2">
            <a:hueOff val="-2474889"/>
            <a:satOff val="807"/>
            <a:lumOff val="-719"/>
            <a:alphaOff val="0"/>
          </a:schemeClr>
        </a:solidFill>
        <a:ln w="13970" cap="flat" cmpd="sng" algn="ctr">
          <a:solidFill>
            <a:schemeClr val="accent2">
              <a:hueOff val="-2474889"/>
              <a:satOff val="807"/>
              <a:lumOff val="-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94055-91DA-4145-A04A-1155BE018B52}">
      <dsp:nvSpPr>
        <dsp:cNvPr id="0" name=""/>
        <dsp:cNvSpPr/>
      </dsp:nvSpPr>
      <dsp:spPr>
        <a:xfrm>
          <a:off x="0" y="1503719"/>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publisher</a:t>
          </a:r>
          <a:r>
            <a:rPr lang="en-US" sz="1900" b="0" i="0" kern="1200" baseline="0"/>
            <a:t>(</a:t>
          </a:r>
          <a:r>
            <a:rPr lang="en-US" sz="1900" b="0" i="0" u="sng" kern="1200" baseline="0"/>
            <a:t>publisher_id</a:t>
          </a:r>
          <a:r>
            <a:rPr lang="en-US" sz="1900" b="0" i="0" kern="1200" baseline="0"/>
            <a:t>, publisher_name)</a:t>
          </a:r>
          <a:endParaRPr lang="en-US" sz="1900" kern="1200"/>
        </a:p>
      </dsp:txBody>
      <dsp:txXfrm>
        <a:off x="0" y="1503719"/>
        <a:ext cx="5990135" cy="751538"/>
      </dsp:txXfrm>
    </dsp:sp>
    <dsp:sp modelId="{F4D882BD-DF71-4E43-85DE-792CCA92281D}">
      <dsp:nvSpPr>
        <dsp:cNvPr id="0" name=""/>
        <dsp:cNvSpPr/>
      </dsp:nvSpPr>
      <dsp:spPr>
        <a:xfrm>
          <a:off x="0" y="2255257"/>
          <a:ext cx="5990135" cy="0"/>
        </a:xfrm>
        <a:prstGeom prst="line">
          <a:avLst/>
        </a:prstGeom>
        <a:solidFill>
          <a:schemeClr val="accent2">
            <a:hueOff val="-3712334"/>
            <a:satOff val="1211"/>
            <a:lumOff val="-1079"/>
            <a:alphaOff val="0"/>
          </a:schemeClr>
        </a:solidFill>
        <a:ln w="13970" cap="flat" cmpd="sng" algn="ctr">
          <a:solidFill>
            <a:schemeClr val="accent2">
              <a:hueOff val="-3712334"/>
              <a:satOff val="1211"/>
              <a:lumOff val="-107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04D447-C34C-234C-8C87-9A62D17F78D5}">
      <dsp:nvSpPr>
        <dsp:cNvPr id="0" name=""/>
        <dsp:cNvSpPr/>
      </dsp:nvSpPr>
      <dsp:spPr>
        <a:xfrm>
          <a:off x="0" y="2255257"/>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platform</a:t>
          </a:r>
          <a:r>
            <a:rPr lang="en-US" sz="1900" b="0" i="0" kern="1200" baseline="0"/>
            <a:t>(</a:t>
          </a:r>
          <a:r>
            <a:rPr lang="en-US" sz="1900" b="0" i="0" u="sng" kern="1200" baseline="0"/>
            <a:t>platform_id</a:t>
          </a:r>
          <a:r>
            <a:rPr lang="en-US" sz="1900" b="0" i="0" kern="1200" baseline="0"/>
            <a:t>, platform_name</a:t>
          </a:r>
          <a:r>
            <a:rPr lang="en-US" sz="1900" kern="1200" baseline="0"/>
            <a:t>)</a:t>
          </a:r>
          <a:endParaRPr lang="en-US" sz="1900" kern="1200"/>
        </a:p>
      </dsp:txBody>
      <dsp:txXfrm>
        <a:off x="0" y="2255257"/>
        <a:ext cx="5990135" cy="751538"/>
      </dsp:txXfrm>
    </dsp:sp>
    <dsp:sp modelId="{9B440112-83B4-EB49-89E7-8CC584927F81}">
      <dsp:nvSpPr>
        <dsp:cNvPr id="0" name=""/>
        <dsp:cNvSpPr/>
      </dsp:nvSpPr>
      <dsp:spPr>
        <a:xfrm>
          <a:off x="0" y="3006796"/>
          <a:ext cx="5990135" cy="0"/>
        </a:xfrm>
        <a:prstGeom prst="line">
          <a:avLst/>
        </a:prstGeom>
        <a:solidFill>
          <a:schemeClr val="accent2">
            <a:hueOff val="-4949778"/>
            <a:satOff val="1615"/>
            <a:lumOff val="-1438"/>
            <a:alphaOff val="0"/>
          </a:schemeClr>
        </a:solidFill>
        <a:ln w="13970" cap="flat" cmpd="sng" algn="ctr">
          <a:solidFill>
            <a:schemeClr val="accent2">
              <a:hueOff val="-4949778"/>
              <a:satOff val="1615"/>
              <a:lumOff val="-14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72AC7-64ED-534B-8341-8E9EC1B5EE6C}">
      <dsp:nvSpPr>
        <dsp:cNvPr id="0" name=""/>
        <dsp:cNvSpPr/>
      </dsp:nvSpPr>
      <dsp:spPr>
        <a:xfrm>
          <a:off x="0" y="3006796"/>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video_games</a:t>
          </a:r>
          <a:r>
            <a:rPr lang="en-US" sz="1900" b="0" i="0" kern="1200" baseline="0"/>
            <a:t>(</a:t>
          </a:r>
          <a:r>
            <a:rPr lang="en-US" sz="1900" b="0" i="0" u="sng" kern="1200" baseline="0"/>
            <a:t>game_id</a:t>
          </a:r>
          <a:r>
            <a:rPr lang="en-US" sz="1900" b="0" i="0" kern="1200" baseline="0"/>
            <a:t>, game_name, global_sales, genre_id, publisher_id, year, platform_id)</a:t>
          </a:r>
          <a:endParaRPr lang="en-US" sz="1900" kern="1200"/>
        </a:p>
      </dsp:txBody>
      <dsp:txXfrm>
        <a:off x="0" y="3006796"/>
        <a:ext cx="5990135" cy="751538"/>
      </dsp:txXfrm>
    </dsp:sp>
    <dsp:sp modelId="{FE5BA4B3-197B-8F4E-B6E3-FE84EF6805AD}">
      <dsp:nvSpPr>
        <dsp:cNvPr id="0" name=""/>
        <dsp:cNvSpPr/>
      </dsp:nvSpPr>
      <dsp:spPr>
        <a:xfrm>
          <a:off x="0" y="3758334"/>
          <a:ext cx="5990135" cy="0"/>
        </a:xfrm>
        <a:prstGeom prst="line">
          <a:avLst/>
        </a:prstGeom>
        <a:solidFill>
          <a:schemeClr val="accent2">
            <a:hueOff val="-6187223"/>
            <a:satOff val="2018"/>
            <a:lumOff val="-1798"/>
            <a:alphaOff val="0"/>
          </a:schemeClr>
        </a:solidFill>
        <a:ln w="13970" cap="flat" cmpd="sng" algn="ctr">
          <a:solidFill>
            <a:schemeClr val="accent2">
              <a:hueOff val="-6187223"/>
              <a:satOff val="2018"/>
              <a:lumOff val="-179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308C8-7720-CA43-8F07-4559E02B31A3}">
      <dsp:nvSpPr>
        <dsp:cNvPr id="0" name=""/>
        <dsp:cNvSpPr/>
      </dsp:nvSpPr>
      <dsp:spPr>
        <a:xfrm>
          <a:off x="0" y="3758334"/>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game_thoughts</a:t>
          </a:r>
          <a:r>
            <a:rPr lang="en-US" sz="1900" b="0" i="0" kern="1200" baseline="0"/>
            <a:t>(</a:t>
          </a:r>
          <a:r>
            <a:rPr lang="en-US" sz="1900" b="0" i="0" u="sng" kern="1200" baseline="0"/>
            <a:t>game_id, user_id, </a:t>
          </a:r>
          <a:r>
            <a:rPr lang="en-US" sz="1900" b="0" i="0" kern="1200" baseline="0"/>
            <a:t>rating, likes/dislikes)</a:t>
          </a:r>
          <a:endParaRPr lang="en-US" sz="1900" kern="1200"/>
        </a:p>
      </dsp:txBody>
      <dsp:txXfrm>
        <a:off x="0" y="3758334"/>
        <a:ext cx="5990135" cy="751538"/>
      </dsp:txXfrm>
    </dsp:sp>
    <dsp:sp modelId="{07A30751-CCA4-0144-9DBC-D684835E9D68}">
      <dsp:nvSpPr>
        <dsp:cNvPr id="0" name=""/>
        <dsp:cNvSpPr/>
      </dsp:nvSpPr>
      <dsp:spPr>
        <a:xfrm>
          <a:off x="0" y="4509873"/>
          <a:ext cx="5990135" cy="0"/>
        </a:xfrm>
        <a:prstGeom prst="line">
          <a:avLst/>
        </a:prstGeom>
        <a:solidFill>
          <a:schemeClr val="accent2">
            <a:hueOff val="-7424668"/>
            <a:satOff val="2422"/>
            <a:lumOff val="-2157"/>
            <a:alphaOff val="0"/>
          </a:schemeClr>
        </a:solidFill>
        <a:ln w="13970" cap="flat" cmpd="sng" algn="ctr">
          <a:solidFill>
            <a:schemeClr val="accent2">
              <a:hueOff val="-7424668"/>
              <a:satOff val="2422"/>
              <a:lumOff val="-2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8710B7-574F-B84F-8CF6-E7E2DD23964D}">
      <dsp:nvSpPr>
        <dsp:cNvPr id="0" name=""/>
        <dsp:cNvSpPr/>
      </dsp:nvSpPr>
      <dsp:spPr>
        <a:xfrm>
          <a:off x="0" y="4509873"/>
          <a:ext cx="5990135" cy="751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i="0" kern="1200" baseline="0"/>
            <a:t>genre_thoughts</a:t>
          </a:r>
          <a:r>
            <a:rPr lang="en-US" sz="1900" b="0" i="0" kern="1200" baseline="0"/>
            <a:t>(</a:t>
          </a:r>
          <a:r>
            <a:rPr lang="en-US" sz="1900" b="0" i="0" u="sng" kern="1200" baseline="0"/>
            <a:t>user_id, genre_id, </a:t>
          </a:r>
          <a:r>
            <a:rPr lang="en-US" sz="1900" b="0" i="0" kern="1200" baseline="0"/>
            <a:t>likes/dislikes)</a:t>
          </a:r>
          <a:endParaRPr lang="en-US" sz="1900" kern="1200"/>
        </a:p>
      </dsp:txBody>
      <dsp:txXfrm>
        <a:off x="0" y="4509873"/>
        <a:ext cx="5990135" cy="7515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8A31D-48C9-493B-AC7B-3C31D20C93A7}">
      <dsp:nvSpPr>
        <dsp:cNvPr id="0" name=""/>
        <dsp:cNvSpPr/>
      </dsp:nvSpPr>
      <dsp:spPr>
        <a:xfrm>
          <a:off x="0" y="16360"/>
          <a:ext cx="8785735" cy="87763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83933-DEE6-4EF7-A3BF-8EE88736CD7E}">
      <dsp:nvSpPr>
        <dsp:cNvPr id="0" name=""/>
        <dsp:cNvSpPr/>
      </dsp:nvSpPr>
      <dsp:spPr>
        <a:xfrm>
          <a:off x="265483" y="213828"/>
          <a:ext cx="482698" cy="482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EC5EF0-AB06-406F-9F70-FDC729F323C3}">
      <dsp:nvSpPr>
        <dsp:cNvPr id="0" name=""/>
        <dsp:cNvSpPr/>
      </dsp:nvSpPr>
      <dsp:spPr>
        <a:xfrm>
          <a:off x="1048446" y="1190"/>
          <a:ext cx="7702508" cy="9079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83" tIns="92883" rIns="92883" bIns="92883" numCol="1" spcCol="1270" anchor="ctr" anchorCtr="0">
          <a:noAutofit/>
        </a:bodyPr>
        <a:lstStyle/>
        <a:p>
          <a:pPr marL="0" lvl="0" indent="0" algn="l" defTabSz="977900">
            <a:lnSpc>
              <a:spcPct val="100000"/>
            </a:lnSpc>
            <a:spcBef>
              <a:spcPct val="0"/>
            </a:spcBef>
            <a:spcAft>
              <a:spcPct val="35000"/>
            </a:spcAft>
            <a:buNone/>
          </a:pPr>
          <a:r>
            <a:rPr lang="en-US" sz="2200" kern="1200" dirty="0"/>
            <a:t>ER</a:t>
          </a:r>
          <a:r>
            <a:rPr lang="en-US" sz="2200" kern="1200" baseline="0" dirty="0"/>
            <a:t> diagram and relational schema in prior slides</a:t>
          </a:r>
          <a:endParaRPr lang="en-US" sz="2200" kern="1200" dirty="0"/>
        </a:p>
      </dsp:txBody>
      <dsp:txXfrm>
        <a:off x="1048446" y="1190"/>
        <a:ext cx="7702508" cy="907972"/>
      </dsp:txXfrm>
    </dsp:sp>
    <dsp:sp modelId="{CCA99A00-0F9B-4C93-B656-134D10C12F2C}">
      <dsp:nvSpPr>
        <dsp:cNvPr id="0" name=""/>
        <dsp:cNvSpPr/>
      </dsp:nvSpPr>
      <dsp:spPr>
        <a:xfrm>
          <a:off x="0" y="1128571"/>
          <a:ext cx="8785735" cy="87763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1C7C6-7009-4F24-A8F4-3C8F58D82173}">
      <dsp:nvSpPr>
        <dsp:cNvPr id="0" name=""/>
        <dsp:cNvSpPr/>
      </dsp:nvSpPr>
      <dsp:spPr>
        <a:xfrm>
          <a:off x="265483" y="1326039"/>
          <a:ext cx="482698" cy="482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5B7564-4A23-4510-9E03-1F3CA8049343}">
      <dsp:nvSpPr>
        <dsp:cNvPr id="0" name=""/>
        <dsp:cNvSpPr/>
      </dsp:nvSpPr>
      <dsp:spPr>
        <a:xfrm>
          <a:off x="1013666" y="1128571"/>
          <a:ext cx="7772068" cy="877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83" tIns="92883" rIns="92883" bIns="92883" numCol="1" spcCol="1270" anchor="ctr" anchorCtr="0">
          <a:noAutofit/>
        </a:bodyPr>
        <a:lstStyle/>
        <a:p>
          <a:pPr marL="0" lvl="0" indent="0" algn="l" defTabSz="977900">
            <a:lnSpc>
              <a:spcPct val="100000"/>
            </a:lnSpc>
            <a:spcBef>
              <a:spcPct val="0"/>
            </a:spcBef>
            <a:spcAft>
              <a:spcPct val="35000"/>
            </a:spcAft>
            <a:buNone/>
          </a:pPr>
          <a:r>
            <a:rPr lang="en-US" sz="2200" kern="1200"/>
            <a:t>The dataset was found on Kaggle.com, with the data originally being pulled directly from Steam in 2019</a:t>
          </a:r>
        </a:p>
      </dsp:txBody>
      <dsp:txXfrm>
        <a:off x="1013666" y="1128571"/>
        <a:ext cx="7772068" cy="877632"/>
      </dsp:txXfrm>
    </dsp:sp>
    <dsp:sp modelId="{3696DA85-0D54-4882-ACF7-5EE2853C709A}">
      <dsp:nvSpPr>
        <dsp:cNvPr id="0" name=""/>
        <dsp:cNvSpPr/>
      </dsp:nvSpPr>
      <dsp:spPr>
        <a:xfrm>
          <a:off x="0" y="2225613"/>
          <a:ext cx="8785735" cy="87763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29136-BC87-4C2F-B455-4ED625326862}">
      <dsp:nvSpPr>
        <dsp:cNvPr id="0" name=""/>
        <dsp:cNvSpPr/>
      </dsp:nvSpPr>
      <dsp:spPr>
        <a:xfrm>
          <a:off x="265483" y="2423080"/>
          <a:ext cx="482698" cy="48269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13FD00-52E5-45B7-8C1D-14ED34A6ECF6}">
      <dsp:nvSpPr>
        <dsp:cNvPr id="0" name=""/>
        <dsp:cNvSpPr/>
      </dsp:nvSpPr>
      <dsp:spPr>
        <a:xfrm>
          <a:off x="1013666" y="2225613"/>
          <a:ext cx="7772068" cy="877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83" tIns="92883" rIns="92883" bIns="92883" numCol="1" spcCol="1270" anchor="ctr" anchorCtr="0">
          <a:noAutofit/>
        </a:bodyPr>
        <a:lstStyle/>
        <a:p>
          <a:pPr marL="0" lvl="0" indent="0" algn="l" defTabSz="977900">
            <a:lnSpc>
              <a:spcPct val="100000"/>
            </a:lnSpc>
            <a:spcBef>
              <a:spcPct val="0"/>
            </a:spcBef>
            <a:spcAft>
              <a:spcPct val="35000"/>
            </a:spcAft>
            <a:buNone/>
          </a:pPr>
          <a:r>
            <a:rPr lang="en-US" sz="2200" kern="1200" dirty="0"/>
            <a:t>Describe the database (#tables, #records (max), any interesting highlights of these tables….)  FIXME</a:t>
          </a:r>
        </a:p>
      </dsp:txBody>
      <dsp:txXfrm>
        <a:off x="1013666" y="2225613"/>
        <a:ext cx="7772068" cy="877632"/>
      </dsp:txXfrm>
    </dsp:sp>
    <dsp:sp modelId="{EC519F67-96DC-4A4F-8E60-6F880CFEE522}">
      <dsp:nvSpPr>
        <dsp:cNvPr id="0" name=""/>
        <dsp:cNvSpPr/>
      </dsp:nvSpPr>
      <dsp:spPr>
        <a:xfrm>
          <a:off x="0" y="3322654"/>
          <a:ext cx="8785735" cy="87763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08CD9-93DF-4234-94E4-E291E606A340}">
      <dsp:nvSpPr>
        <dsp:cNvPr id="0" name=""/>
        <dsp:cNvSpPr/>
      </dsp:nvSpPr>
      <dsp:spPr>
        <a:xfrm>
          <a:off x="265483" y="3520121"/>
          <a:ext cx="482698" cy="48269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D21B5B-A20A-4B2A-8612-8C8FA4DDF868}">
      <dsp:nvSpPr>
        <dsp:cNvPr id="0" name=""/>
        <dsp:cNvSpPr/>
      </dsp:nvSpPr>
      <dsp:spPr>
        <a:xfrm>
          <a:off x="1013666" y="3322654"/>
          <a:ext cx="7772068" cy="877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883" tIns="92883" rIns="92883" bIns="92883" numCol="1" spcCol="1270" anchor="ctr" anchorCtr="0">
          <a:noAutofit/>
        </a:bodyPr>
        <a:lstStyle/>
        <a:p>
          <a:pPr marL="0" lvl="0" indent="0" algn="l" defTabSz="977900">
            <a:lnSpc>
              <a:spcPct val="100000"/>
            </a:lnSpc>
            <a:spcBef>
              <a:spcPct val="0"/>
            </a:spcBef>
            <a:spcAft>
              <a:spcPct val="35000"/>
            </a:spcAft>
            <a:buNone/>
          </a:pPr>
          <a:r>
            <a:rPr lang="en-US" sz="2200" kern="1200" dirty="0"/>
            <a:t>Point to the demonstration of prototype    FIXME: Add embedded video of web app demo</a:t>
          </a:r>
        </a:p>
      </dsp:txBody>
      <dsp:txXfrm>
        <a:off x="1013666" y="3322654"/>
        <a:ext cx="7772068" cy="8776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A6953D80-B926-422C-8570-3148991484AA}" type="datetimeFigureOut">
              <a:rPr lang="en-US" smtClean="0"/>
              <a:t>7/31/23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CC7DCEC-21FF-4ACD-BBE9-E29B9CC56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3240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53D80-B926-422C-8570-3148991484AA}" type="datetimeFigureOut">
              <a:rPr lang="en-US" smtClean="0"/>
              <a:t>7/31/23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307516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53D80-B926-422C-8570-3148991484AA}" type="datetimeFigureOut">
              <a:rPr lang="en-US" smtClean="0"/>
              <a:t>7/31/23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2950961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53D80-B926-422C-8570-3148991484AA}" type="datetimeFigureOut">
              <a:rPr lang="en-US" smtClean="0"/>
              <a:t>7/31/23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338997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953D80-B926-422C-8570-3148991484AA}" type="datetimeFigureOut">
              <a:rPr lang="en-US" smtClean="0"/>
              <a:t>7/31/23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C7DCEC-21FF-4ACD-BBE9-E29B9CC563CB}"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2330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53D80-B926-422C-8570-3148991484AA}" type="datetimeFigureOut">
              <a:rPr lang="en-US" smtClean="0"/>
              <a:t>7/31/23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226043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53D80-B926-422C-8570-3148991484AA}" type="datetimeFigureOut">
              <a:rPr lang="en-US" smtClean="0"/>
              <a:t>7/31/23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131439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53D80-B926-422C-8570-3148991484AA}" type="datetimeFigureOut">
              <a:rPr lang="en-US" smtClean="0"/>
              <a:t>7/31/23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17874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53D80-B926-422C-8570-3148991484AA}" type="datetimeFigureOut">
              <a:rPr lang="en-US" smtClean="0"/>
              <a:t>7/31/23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63619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53D80-B926-422C-8570-3148991484AA}" type="datetimeFigureOut">
              <a:rPr lang="en-US" smtClean="0"/>
              <a:t>7/31/23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122095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953D80-B926-422C-8570-3148991484AA}" type="datetimeFigureOut">
              <a:rPr lang="en-US" smtClean="0"/>
              <a:t>7/31/23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CC7DCEC-21FF-4ACD-BBE9-E29B9CC563CB}" type="slidenum">
              <a:rPr lang="en-US" smtClean="0"/>
              <a:t>‹#›</a:t>
            </a:fld>
            <a:endParaRPr lang="en-US"/>
          </a:p>
        </p:txBody>
      </p:sp>
    </p:spTree>
    <p:extLst>
      <p:ext uri="{BB962C8B-B14F-4D97-AF65-F5344CB8AC3E}">
        <p14:creationId xmlns:p14="http://schemas.microsoft.com/office/powerpoint/2010/main" val="412283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A6953D80-B926-422C-8570-3148991484AA}" type="datetimeFigureOut">
              <a:rPr lang="en-US" smtClean="0"/>
              <a:t>7/31/23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CC7DCEC-21FF-4ACD-BBE9-E29B9CC563CB}" type="slidenum">
              <a:rPr lang="en-US" smtClean="0"/>
              <a:t>‹#›</a:t>
            </a:fld>
            <a:endParaRPr lang="en-US"/>
          </a:p>
        </p:txBody>
      </p:sp>
    </p:spTree>
    <p:extLst>
      <p:ext uri="{BB962C8B-B14F-4D97-AF65-F5344CB8AC3E}">
        <p14:creationId xmlns:p14="http://schemas.microsoft.com/office/powerpoint/2010/main" val="15931391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42E14E0-E6CB-444C-97C0-D67DA9F4D0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entury Schoolbook" panose="02040604050505020304"/>
              <a:ea typeface="+mn-ea"/>
              <a:cs typeface="+mn-cs"/>
            </a:endParaRPr>
          </a:p>
        </p:txBody>
      </p:sp>
      <p:pic>
        <p:nvPicPr>
          <p:cNvPr id="5" name="Picture 4" descr="Neon Coloured Gadgets">
            <a:extLst>
              <a:ext uri="{FF2B5EF4-FFF2-40B4-BE49-F238E27FC236}">
                <a16:creationId xmlns:a16="http://schemas.microsoft.com/office/drawing/2014/main" id="{FAE4DB35-19EB-95D9-0176-6AC748BD93D3}"/>
              </a:ext>
            </a:extLst>
          </p:cNvPr>
          <p:cNvPicPr>
            <a:picLocks noChangeAspect="1"/>
          </p:cNvPicPr>
          <p:nvPr/>
        </p:nvPicPr>
        <p:blipFill rotWithShape="1">
          <a:blip r:embed="rId2">
            <a:grayscl/>
          </a:blip>
          <a:srcRect r="-1" b="7066"/>
          <a:stretch/>
        </p:blipFill>
        <p:spPr>
          <a:xfrm>
            <a:off x="899160" y="1"/>
            <a:ext cx="10393680" cy="6858000"/>
          </a:xfrm>
          <a:prstGeom prst="rect">
            <a:avLst/>
          </a:prstGeom>
        </p:spPr>
      </p:pic>
      <p:sp>
        <p:nvSpPr>
          <p:cNvPr id="20" name="Rectangle 19">
            <a:extLst>
              <a:ext uri="{FF2B5EF4-FFF2-40B4-BE49-F238E27FC236}">
                <a16:creationId xmlns:a16="http://schemas.microsoft.com/office/drawing/2014/main" id="{B37D29E2-7609-4210-93A1-BFB7944C0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9160" y="0"/>
            <a:ext cx="10393680" cy="6858000"/>
          </a:xfrm>
          <a:prstGeom prst="rect">
            <a:avLst/>
          </a:prstGeom>
          <a:solidFill>
            <a:schemeClr val="accent2">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ctrTitle"/>
          </p:nvPr>
        </p:nvSpPr>
        <p:spPr>
          <a:xfrm>
            <a:off x="1261872" y="723331"/>
            <a:ext cx="9418320" cy="3875965"/>
          </a:xfrm>
          <a:noFill/>
        </p:spPr>
        <p:txBody>
          <a:bodyPr anchor="ctr">
            <a:normAutofit/>
          </a:bodyPr>
          <a:lstStyle/>
          <a:p>
            <a:pPr algn="ctr"/>
            <a:r>
              <a:rPr lang="en-US" sz="4400">
                <a:solidFill>
                  <a:srgbClr val="FFFFFF"/>
                </a:solidFill>
              </a:rPr>
              <a:t>Video Game Sales</a:t>
            </a:r>
          </a:p>
        </p:txBody>
      </p:sp>
      <p:sp>
        <p:nvSpPr>
          <p:cNvPr id="3" name="Subtitle 2"/>
          <p:cNvSpPr>
            <a:spLocks noGrp="1"/>
          </p:cNvSpPr>
          <p:nvPr>
            <p:ph type="subTitle" idx="1"/>
          </p:nvPr>
        </p:nvSpPr>
        <p:spPr>
          <a:xfrm>
            <a:off x="533400" y="5595582"/>
            <a:ext cx="10146792" cy="896658"/>
          </a:xfrm>
          <a:ln>
            <a:noFill/>
          </a:ln>
        </p:spPr>
        <p:txBody>
          <a:bodyPr>
            <a:normAutofit/>
          </a:bodyPr>
          <a:lstStyle/>
          <a:p>
            <a:pPr algn="r"/>
            <a:r>
              <a:rPr lang="en-US" sz="2000" dirty="0">
                <a:solidFill>
                  <a:srgbClr val="FFFFFF"/>
                </a:solidFill>
              </a:rPr>
              <a:t>Group members: Trevor Johnson, Aditya </a:t>
            </a:r>
            <a:r>
              <a:rPr lang="en-US" sz="2000" dirty="0" err="1">
                <a:solidFill>
                  <a:srgbClr val="FFFFFF"/>
                </a:solidFill>
              </a:rPr>
              <a:t>Vakharia</a:t>
            </a:r>
            <a:r>
              <a:rPr lang="en-US" sz="2000" dirty="0">
                <a:solidFill>
                  <a:srgbClr val="FFFFFF"/>
                </a:solidFill>
              </a:rPr>
              <a:t>, and </a:t>
            </a:r>
            <a:r>
              <a:rPr lang="en-US" sz="2000" dirty="0" err="1">
                <a:solidFill>
                  <a:srgbClr val="FFFFFF"/>
                </a:solidFill>
              </a:rPr>
              <a:t>Kshitij</a:t>
            </a:r>
            <a:r>
              <a:rPr lang="en-US" sz="2000" dirty="0">
                <a:solidFill>
                  <a:srgbClr val="FFFFFF"/>
                </a:solidFill>
              </a:rPr>
              <a:t> Jhunjhunwala</a:t>
            </a:r>
          </a:p>
        </p:txBody>
      </p:sp>
      <p:sp>
        <p:nvSpPr>
          <p:cNvPr id="22" name="Rectangle 21">
            <a:extLst>
              <a:ext uri="{FF2B5EF4-FFF2-40B4-BE49-F238E27FC236}">
                <a16:creationId xmlns:a16="http://schemas.microsoft.com/office/drawing/2014/main" id="{363B6ECA-5FD8-454D-ABC3-C4ACC15AF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9160" cy="68580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cxnSp>
        <p:nvCxnSpPr>
          <p:cNvPr id="24" name="Straight Connector 23">
            <a:extLst>
              <a:ext uri="{FF2B5EF4-FFF2-40B4-BE49-F238E27FC236}">
                <a16:creationId xmlns:a16="http://schemas.microsoft.com/office/drawing/2014/main" id="{0887B8F6-F933-4DC0-BBB7-EE99DB8AA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129873" y="5359400"/>
            <a:ext cx="2550319"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4716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8FE4190-99F9-4742-A0E8-6DCDC4924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rgbClr val="46464A"/>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BDC9F4B3-E048-4DF2-8375-37385E22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45838"/>
            <a:ext cx="11292840" cy="511216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2A7B0992-8632-4B33-A492-ACB465597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1" cy="20214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1261872" y="365760"/>
            <a:ext cx="9692640" cy="1325562"/>
          </a:xfrm>
        </p:spPr>
        <p:txBody>
          <a:bodyPr>
            <a:normAutofit/>
          </a:bodyPr>
          <a:lstStyle/>
          <a:p>
            <a:r>
              <a:rPr lang="en-US">
                <a:solidFill>
                  <a:srgbClr val="FFFFFF"/>
                </a:solidFill>
              </a:rPr>
              <a:t>Conclusion</a:t>
            </a:r>
          </a:p>
        </p:txBody>
      </p:sp>
      <p:sp>
        <p:nvSpPr>
          <p:cNvPr id="3" name="Content Placeholder 2"/>
          <p:cNvSpPr>
            <a:spLocks noGrp="1"/>
          </p:cNvSpPr>
          <p:nvPr>
            <p:ph idx="1"/>
          </p:nvPr>
        </p:nvSpPr>
        <p:spPr>
          <a:xfrm>
            <a:off x="1261872" y="2326990"/>
            <a:ext cx="8595360" cy="3853147"/>
          </a:xfrm>
        </p:spPr>
        <p:txBody>
          <a:bodyPr>
            <a:normAutofit/>
          </a:bodyPr>
          <a:lstStyle/>
          <a:p>
            <a:r>
              <a:rPr lang="en-US" dirty="0">
                <a:solidFill>
                  <a:srgbClr val="FFFFFF"/>
                </a:solidFill>
              </a:rPr>
              <a:t>FIXME: ASK GROUP</a:t>
            </a:r>
          </a:p>
        </p:txBody>
      </p:sp>
    </p:spTree>
    <p:extLst>
      <p:ext uri="{BB962C8B-B14F-4D97-AF65-F5344CB8AC3E}">
        <p14:creationId xmlns:p14="http://schemas.microsoft.com/office/powerpoint/2010/main" val="15164734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2209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1" y="365760"/>
            <a:ext cx="9858383" cy="1325562"/>
          </a:xfrm>
        </p:spPr>
        <p:txBody>
          <a:bodyPr>
            <a:normAutofit/>
          </a:bodyPr>
          <a:lstStyle/>
          <a:p>
            <a:r>
              <a:rPr lang="en-US" dirty="0"/>
              <a:t>Outline of presentation</a:t>
            </a:r>
          </a:p>
        </p:txBody>
      </p:sp>
      <p:sp>
        <p:nvSpPr>
          <p:cNvPr id="12" name="Rectangle 11">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3724"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83A5C67-F0EC-EC04-F218-B39D91EE7CBA}"/>
              </a:ext>
            </a:extLst>
          </p:cNvPr>
          <p:cNvGraphicFramePr>
            <a:graphicFrameLocks noGrp="1"/>
          </p:cNvGraphicFramePr>
          <p:nvPr>
            <p:ph idx="1"/>
            <p:extLst>
              <p:ext uri="{D42A27DB-BD31-4B8C-83A1-F6EECF244321}">
                <p14:modId xmlns:p14="http://schemas.microsoft.com/office/powerpoint/2010/main" val="3535630195"/>
              </p:ext>
            </p:extLst>
          </p:nvPr>
        </p:nvGraphicFramePr>
        <p:xfrm>
          <a:off x="1262063" y="2013055"/>
          <a:ext cx="9858191"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820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42BEE2A7-3B79-5410-36E7-552B5CB06A66}"/>
              </a:ext>
            </a:extLst>
          </p:cNvPr>
          <p:cNvPicPr>
            <a:picLocks noChangeAspect="1"/>
          </p:cNvPicPr>
          <p:nvPr/>
        </p:nvPicPr>
        <p:blipFill rotWithShape="1">
          <a:blip r:embed="rId2"/>
          <a:srcRect t="2027" b="6993"/>
          <a:stretch/>
        </p:blipFill>
        <p:spPr>
          <a:xfrm>
            <a:off x="20" y="10"/>
            <a:ext cx="11292820" cy="6857990"/>
          </a:xfrm>
          <a:prstGeom prst="rect">
            <a:avLst/>
          </a:prstGeom>
        </p:spPr>
      </p:pic>
      <p:sp>
        <p:nvSpPr>
          <p:cNvPr id="22" name="Rectangle 21">
            <a:extLst>
              <a:ext uri="{FF2B5EF4-FFF2-40B4-BE49-F238E27FC236}">
                <a16:creationId xmlns:a16="http://schemas.microsoft.com/office/drawing/2014/main" id="{9163A971-857A-4D4D-B458-BADAF926F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37169" cy="6858000"/>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p:cNvSpPr>
            <a:spLocks noGrp="1"/>
          </p:cNvSpPr>
          <p:nvPr>
            <p:ph type="title"/>
          </p:nvPr>
        </p:nvSpPr>
        <p:spPr>
          <a:xfrm>
            <a:off x="4050889" y="365758"/>
            <a:ext cx="6784259" cy="1828800"/>
          </a:xfrm>
        </p:spPr>
        <p:txBody>
          <a:bodyPr>
            <a:normAutofit/>
          </a:bodyPr>
          <a:lstStyle/>
          <a:p>
            <a:r>
              <a:rPr lang="en-US"/>
              <a:t>Application description</a:t>
            </a:r>
          </a:p>
        </p:txBody>
      </p:sp>
      <p:sp>
        <p:nvSpPr>
          <p:cNvPr id="3" name="Content Placeholder 2"/>
          <p:cNvSpPr>
            <a:spLocks noGrp="1"/>
          </p:cNvSpPr>
          <p:nvPr>
            <p:ph idx="1"/>
          </p:nvPr>
        </p:nvSpPr>
        <p:spPr>
          <a:xfrm>
            <a:off x="4050889" y="2516291"/>
            <a:ext cx="6784259" cy="3682896"/>
          </a:xfrm>
        </p:spPr>
        <p:txBody>
          <a:bodyPr>
            <a:normAutofit/>
          </a:bodyPr>
          <a:lstStyle/>
          <a:p>
            <a:r>
              <a:rPr lang="en-US"/>
              <a:t>Created a website that pulls data from a Steam sales csv (2019)</a:t>
            </a:r>
          </a:p>
          <a:p>
            <a:r>
              <a:rPr lang="en-US"/>
              <a:t>Due to the sheer number of entries (over 16700), using a database is essential when filtering and searching </a:t>
            </a:r>
          </a:p>
          <a:p>
            <a:r>
              <a:rPr lang="en-US"/>
              <a:t>Using the web app, users can create an account and log in, as well as filter and search through the entries provided</a:t>
            </a:r>
          </a:p>
        </p:txBody>
      </p:sp>
    </p:spTree>
    <p:extLst>
      <p:ext uri="{BB962C8B-B14F-4D97-AF65-F5344CB8AC3E}">
        <p14:creationId xmlns:p14="http://schemas.microsoft.com/office/powerpoint/2010/main" val="166331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3" name="Rectangle 105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55" name="Rectangle 1054">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57" name="Rectangle 1056">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E1CA0BD-2A67-4694-8702-E3E0C7F7F5CB}"/>
              </a:ext>
            </a:extLst>
          </p:cNvPr>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dirty="0">
                <a:solidFill>
                  <a:srgbClr val="FFFFFF"/>
                </a:solidFill>
              </a:rPr>
              <a:t>ER Diagram</a:t>
            </a:r>
          </a:p>
        </p:txBody>
      </p:sp>
      <p:sp>
        <p:nvSpPr>
          <p:cNvPr id="1059" name="Rectangle 1058">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2A6023B-AF9A-A020-7E0D-54F8303A085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9144"/>
          <a:stretch/>
        </p:blipFill>
        <p:spPr bwMode="auto">
          <a:xfrm>
            <a:off x="1391683" y="640081"/>
            <a:ext cx="9005917" cy="3825240"/>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1060">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208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8A913-33D7-6ACC-FA77-BBAE0BFB0CE2}"/>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Relational Schema</a:t>
            </a:r>
          </a:p>
        </p:txBody>
      </p:sp>
      <p:sp>
        <p:nvSpPr>
          <p:cNvPr id="24" name="Rectangle 23">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1F4A17C-54F7-5DC8-408B-D68CED6353E3}"/>
              </a:ext>
            </a:extLst>
          </p:cNvPr>
          <p:cNvGraphicFramePr>
            <a:graphicFrameLocks noGrp="1"/>
          </p:cNvGraphicFramePr>
          <p:nvPr>
            <p:ph idx="1"/>
            <p:extLst>
              <p:ext uri="{D42A27DB-BD31-4B8C-83A1-F6EECF244321}">
                <p14:modId xmlns:p14="http://schemas.microsoft.com/office/powerpoint/2010/main" val="501357397"/>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70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68A913-33D7-6ACC-FA77-BBAE0BFB0CE2}"/>
              </a:ext>
            </a:extLst>
          </p:cNvPr>
          <p:cNvSpPr>
            <a:spLocks noGrp="1"/>
          </p:cNvSpPr>
          <p:nvPr>
            <p:ph type="title"/>
          </p:nvPr>
        </p:nvSpPr>
        <p:spPr>
          <a:xfrm>
            <a:off x="497178" y="837111"/>
            <a:ext cx="3061062" cy="5183777"/>
          </a:xfrm>
        </p:spPr>
        <p:txBody>
          <a:bodyPr anchor="ctr">
            <a:normAutofit/>
          </a:bodyPr>
          <a:lstStyle/>
          <a:p>
            <a:r>
              <a:rPr lang="en-US" sz="3600" dirty="0">
                <a:solidFill>
                  <a:srgbClr val="FFFFFF"/>
                </a:solidFill>
              </a:rPr>
              <a:t>Functional Dependencies</a:t>
            </a:r>
          </a:p>
        </p:txBody>
      </p:sp>
      <p:sp>
        <p:nvSpPr>
          <p:cNvPr id="24" name="Rectangle 23">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81F4A17C-54F7-5DC8-408B-D68CED6353E3}"/>
              </a:ext>
            </a:extLst>
          </p:cNvPr>
          <p:cNvGraphicFramePr>
            <a:graphicFrameLocks noGrp="1"/>
          </p:cNvGraphicFramePr>
          <p:nvPr>
            <p:ph idx="1"/>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67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1325562"/>
          </a:xfrm>
        </p:spPr>
        <p:txBody>
          <a:bodyPr>
            <a:normAutofit/>
          </a:bodyPr>
          <a:lstStyle/>
          <a:p>
            <a:r>
              <a:rPr lang="en-US" dirty="0"/>
              <a:t>Implementation</a:t>
            </a:r>
          </a:p>
        </p:txBody>
      </p:sp>
      <p:graphicFrame>
        <p:nvGraphicFramePr>
          <p:cNvPr id="5" name="Content Placeholder 2">
            <a:extLst>
              <a:ext uri="{FF2B5EF4-FFF2-40B4-BE49-F238E27FC236}">
                <a16:creationId xmlns:a16="http://schemas.microsoft.com/office/drawing/2014/main" id="{18CD4B1B-77E6-818F-36B4-180F0209BFD4}"/>
              </a:ext>
            </a:extLst>
          </p:cNvPr>
          <p:cNvGraphicFramePr>
            <a:graphicFrameLocks noGrp="1"/>
          </p:cNvGraphicFramePr>
          <p:nvPr>
            <p:ph idx="1"/>
            <p:extLst>
              <p:ext uri="{D42A27DB-BD31-4B8C-83A1-F6EECF244321}">
                <p14:modId xmlns:p14="http://schemas.microsoft.com/office/powerpoint/2010/main" val="3010837948"/>
              </p:ext>
            </p:extLst>
          </p:nvPr>
        </p:nvGraphicFramePr>
        <p:xfrm>
          <a:off x="1262063" y="2013055"/>
          <a:ext cx="8785735"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59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61872" y="365760"/>
            <a:ext cx="9692640" cy="1325562"/>
          </a:xfrm>
        </p:spPr>
        <p:txBody>
          <a:bodyPr>
            <a:normAutofit/>
          </a:bodyPr>
          <a:lstStyle/>
          <a:p>
            <a:r>
              <a:rPr lang="en-US" dirty="0"/>
              <a:t>Video Demonstration</a:t>
            </a:r>
          </a:p>
        </p:txBody>
      </p:sp>
      <p:sp>
        <p:nvSpPr>
          <p:cNvPr id="3" name="Content Placeholder 2"/>
          <p:cNvSpPr>
            <a:spLocks noGrp="1"/>
          </p:cNvSpPr>
          <p:nvPr>
            <p:ph idx="1"/>
          </p:nvPr>
        </p:nvSpPr>
        <p:spPr>
          <a:xfrm>
            <a:off x="1261872" y="1828800"/>
            <a:ext cx="8595360" cy="4351337"/>
          </a:xfrm>
        </p:spPr>
        <p:txBody>
          <a:bodyPr>
            <a:normAutofit/>
          </a:bodyPr>
          <a:lstStyle/>
          <a:p>
            <a:pPr marL="0" indent="0">
              <a:buNone/>
            </a:pPr>
            <a:endParaRPr lang="en-US" dirty="0"/>
          </a:p>
        </p:txBody>
      </p:sp>
      <p:sp>
        <p:nvSpPr>
          <p:cNvPr id="26" name="Rectangle 25">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248832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5618" y="0"/>
            <a:ext cx="728722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931862"/>
            <a:ext cx="6293104" cy="5087938"/>
          </a:xfrm>
        </p:spPr>
        <p:txBody>
          <a:bodyPr vert="horz" lIns="91440" tIns="45720" rIns="91440" bIns="45720" rtlCol="0" anchor="ctr">
            <a:normAutofit/>
          </a:bodyPr>
          <a:lstStyle/>
          <a:p>
            <a:pPr>
              <a:lnSpc>
                <a:spcPct val="85000"/>
              </a:lnSpc>
            </a:pPr>
            <a:r>
              <a:rPr lang="en-US" sz="1700" b="0" i="0">
                <a:solidFill>
                  <a:schemeClr val="bg1">
                    <a:lumMod val="85000"/>
                    <a:lumOff val="15000"/>
                  </a:schemeClr>
                </a:solidFill>
                <a:effectLst/>
              </a:rPr>
              <a:t>The project analyzed global video game sales data from Steam's database in 2019.</a:t>
            </a:r>
            <a:br>
              <a:rPr lang="en-US" sz="1700" b="0" i="0">
                <a:solidFill>
                  <a:schemeClr val="bg1">
                    <a:lumMod val="85000"/>
                    <a:lumOff val="15000"/>
                  </a:schemeClr>
                </a:solidFill>
                <a:effectLst/>
              </a:rPr>
            </a:br>
            <a:br>
              <a:rPr lang="en-US" sz="1700" b="0" i="0">
                <a:solidFill>
                  <a:schemeClr val="bg1">
                    <a:lumMod val="85000"/>
                    <a:lumOff val="15000"/>
                  </a:schemeClr>
                </a:solidFill>
                <a:effectLst/>
              </a:rPr>
            </a:br>
            <a:r>
              <a:rPr lang="en-US" sz="1700" b="0" i="0">
                <a:solidFill>
                  <a:schemeClr val="bg1">
                    <a:lumMod val="85000"/>
                    <a:lumOff val="15000"/>
                  </a:schemeClr>
                </a:solidFill>
                <a:effectLst/>
              </a:rPr>
              <a:t>The dataset included over 16,000 entries, each with information about the game's year, sales, region, and critic/user rating.</a:t>
            </a:r>
            <a:br>
              <a:rPr lang="en-US" sz="1700" b="0" i="0">
                <a:solidFill>
                  <a:schemeClr val="bg1">
                    <a:lumMod val="85000"/>
                    <a:lumOff val="15000"/>
                  </a:schemeClr>
                </a:solidFill>
                <a:effectLst/>
              </a:rPr>
            </a:br>
            <a:br>
              <a:rPr lang="en-US" sz="1700" b="0" i="0">
                <a:solidFill>
                  <a:schemeClr val="bg1">
                    <a:lumMod val="85000"/>
                    <a:lumOff val="15000"/>
                  </a:schemeClr>
                </a:solidFill>
                <a:effectLst/>
              </a:rPr>
            </a:br>
            <a:r>
              <a:rPr lang="en-US" sz="1700" b="0" i="0">
                <a:solidFill>
                  <a:schemeClr val="bg1">
                    <a:lumMod val="85000"/>
                    <a:lumOff val="15000"/>
                  </a:schemeClr>
                </a:solidFill>
                <a:effectLst/>
              </a:rPr>
              <a:t>Users were able to create lists, manipulate the data using modifiers like genre and sales, and create charts and tables to display the information they were searching for.</a:t>
            </a:r>
            <a:br>
              <a:rPr lang="en-US" sz="1700" b="0" i="0">
                <a:solidFill>
                  <a:schemeClr val="bg1">
                    <a:lumMod val="85000"/>
                    <a:lumOff val="15000"/>
                  </a:schemeClr>
                </a:solidFill>
                <a:effectLst/>
              </a:rPr>
            </a:br>
            <a:br>
              <a:rPr lang="en-US" sz="1700" b="0" i="0">
                <a:solidFill>
                  <a:schemeClr val="bg1">
                    <a:lumMod val="85000"/>
                    <a:lumOff val="15000"/>
                  </a:schemeClr>
                </a:solidFill>
                <a:effectLst/>
              </a:rPr>
            </a:br>
            <a:r>
              <a:rPr lang="en-US" sz="1700" b="0" i="0">
                <a:solidFill>
                  <a:schemeClr val="bg1">
                    <a:lumMod val="85000"/>
                    <a:lumOff val="15000"/>
                  </a:schemeClr>
                </a:solidFill>
                <a:effectLst/>
              </a:rPr>
              <a:t>The goal of the project was to help people working in the game development field analyze sales trends and determine what genre to choose for their games.</a:t>
            </a:r>
            <a:br>
              <a:rPr lang="en-US" sz="1700" b="0" i="0">
                <a:solidFill>
                  <a:schemeClr val="bg1">
                    <a:lumMod val="85000"/>
                    <a:lumOff val="15000"/>
                  </a:schemeClr>
                </a:solidFill>
                <a:effectLst/>
              </a:rPr>
            </a:br>
            <a:br>
              <a:rPr lang="en-US" sz="1700" b="0" i="0">
                <a:solidFill>
                  <a:schemeClr val="bg1">
                    <a:lumMod val="85000"/>
                    <a:lumOff val="15000"/>
                  </a:schemeClr>
                </a:solidFill>
                <a:effectLst/>
              </a:rPr>
            </a:br>
            <a:br>
              <a:rPr lang="en-US" sz="1700" b="0" i="0">
                <a:solidFill>
                  <a:schemeClr val="bg1">
                    <a:lumMod val="85000"/>
                    <a:lumOff val="15000"/>
                  </a:schemeClr>
                </a:solidFill>
                <a:effectLst/>
              </a:rPr>
            </a:br>
            <a:r>
              <a:rPr lang="en-US" sz="1700" b="0" i="0">
                <a:solidFill>
                  <a:schemeClr val="bg1">
                    <a:lumMod val="85000"/>
                    <a:lumOff val="15000"/>
                  </a:schemeClr>
                </a:solidFill>
                <a:effectLst/>
              </a:rPr>
              <a:t>FIXME: talk with group about assessment/ evaluation and change the text on this slide</a:t>
            </a:r>
            <a:br>
              <a:rPr lang="en-US" sz="1700" b="0" i="0">
                <a:solidFill>
                  <a:schemeClr val="bg1">
                    <a:lumMod val="85000"/>
                    <a:lumOff val="15000"/>
                  </a:schemeClr>
                </a:solidFill>
                <a:effectLst/>
              </a:rPr>
            </a:br>
            <a:br>
              <a:rPr lang="en-US" sz="1700" b="0" i="0">
                <a:solidFill>
                  <a:schemeClr val="bg1">
                    <a:lumMod val="85000"/>
                    <a:lumOff val="15000"/>
                  </a:schemeClr>
                </a:solidFill>
                <a:effectLst/>
              </a:rPr>
            </a:br>
            <a:br>
              <a:rPr lang="en-US" sz="1700" b="0" i="0">
                <a:solidFill>
                  <a:schemeClr val="bg1">
                    <a:lumMod val="85000"/>
                    <a:lumOff val="15000"/>
                  </a:schemeClr>
                </a:solidFill>
                <a:effectLst/>
              </a:rPr>
            </a:br>
            <a:endParaRPr lang="en-US" sz="1700">
              <a:solidFill>
                <a:schemeClr val="bg1">
                  <a:lumMod val="85000"/>
                  <a:lumOff val="15000"/>
                </a:schemeClr>
              </a:solidFill>
            </a:endParaRPr>
          </a:p>
        </p:txBody>
      </p:sp>
      <p:sp>
        <p:nvSpPr>
          <p:cNvPr id="32" name="Rectangle 31">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405907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7672" y="931862"/>
            <a:ext cx="3029803" cy="5087938"/>
          </a:xfrm>
          <a:noFill/>
        </p:spPr>
        <p:txBody>
          <a:bodyPr vert="horz" lIns="91440" tIns="45720" rIns="91440" bIns="45720" rtlCol="0" anchor="ctr">
            <a:normAutofit/>
          </a:bodyPr>
          <a:lstStyle/>
          <a:p>
            <a:pPr marL="0" indent="0" algn="r">
              <a:buNone/>
            </a:pPr>
            <a:r>
              <a:rPr lang="en-US" sz="3600">
                <a:solidFill>
                  <a:srgbClr val="FFFFFF"/>
                </a:solidFill>
              </a:rPr>
              <a:t>Assessment/evaluation conducted with this application  </a:t>
            </a:r>
          </a:p>
        </p:txBody>
      </p:sp>
    </p:spTree>
    <p:extLst>
      <p:ext uri="{BB962C8B-B14F-4D97-AF65-F5344CB8AC3E}">
        <p14:creationId xmlns:p14="http://schemas.microsoft.com/office/powerpoint/2010/main" val="102289893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228</TotalTime>
  <Words>501</Words>
  <Application>Microsoft Macintosh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Video Game Sales</vt:lpstr>
      <vt:lpstr>Outline of presentation</vt:lpstr>
      <vt:lpstr>Application description</vt:lpstr>
      <vt:lpstr>ER Diagram</vt:lpstr>
      <vt:lpstr>Relational Schema</vt:lpstr>
      <vt:lpstr>Functional Dependencies</vt:lpstr>
      <vt:lpstr>Implementation</vt:lpstr>
      <vt:lpstr>Video Demonstration</vt:lpstr>
      <vt:lpstr>The project analyzed global video game sales data from Steam's database in 2019.  The dataset included over 16,000 entries, each with information about the game's year, sales, region, and critic/user rating.  Users were able to create lists, manipulate the data using modifiers like genre and sales, and create charts and tables to display the information they were searching for.  The goal of the project was to help people working in the game development field analyze sales trends and determine what genre to choose for their games.   FIXME: talk with group about assessment/ evaluation and change the text on this slide   </vt:lpstr>
      <vt:lpstr>Conclusion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Hien Nguyen</dc:creator>
  <cp:lastModifiedBy>TREVOR JOHNSON</cp:lastModifiedBy>
  <cp:revision>15</cp:revision>
  <dcterms:created xsi:type="dcterms:W3CDTF">2014-12-02T12:30:03Z</dcterms:created>
  <dcterms:modified xsi:type="dcterms:W3CDTF">2023-07-31T17:57:46Z</dcterms:modified>
</cp:coreProperties>
</file>