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742113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7C9EB-FF5B-4397-ABFB-9DE3F3DAE10F}" v="745" dt="2023-11-28T09:15:2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46664-7DE6-4B32-816E-E31DA9515306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FDBBD3CB-5577-4AE4-8575-2CAB39983374}">
      <dgm:prSet phldrT="[Text]"/>
      <dgm:spPr/>
      <dgm:t>
        <a:bodyPr/>
        <a:lstStyle/>
        <a:p>
          <a:r>
            <a:rPr lang="de-AT" dirty="0"/>
            <a:t>D-MIG</a:t>
          </a:r>
        </a:p>
      </dgm:t>
    </dgm:pt>
    <dgm:pt modelId="{D14F928A-86CF-4AA1-8959-620CB645AB89}" type="parTrans" cxnId="{8621ACF5-BC52-4820-BE6B-93F179AADDBD}">
      <dgm:prSet/>
      <dgm:spPr/>
      <dgm:t>
        <a:bodyPr/>
        <a:lstStyle/>
        <a:p>
          <a:endParaRPr lang="de-AT"/>
        </a:p>
      </dgm:t>
    </dgm:pt>
    <dgm:pt modelId="{2182EECE-5B87-44FD-BB78-510CE7B947B7}" type="sibTrans" cxnId="{8621ACF5-BC52-4820-BE6B-93F179AADDBD}">
      <dgm:prSet/>
      <dgm:spPr/>
      <dgm:t>
        <a:bodyPr/>
        <a:lstStyle/>
        <a:p>
          <a:endParaRPr lang="de-AT"/>
        </a:p>
      </dgm:t>
    </dgm:pt>
    <dgm:pt modelId="{481A363D-0592-4411-80EB-C902DE18D2E4}">
      <dgm:prSet phldrT="[Text]"/>
      <dgm:spPr/>
      <dgm:t>
        <a:bodyPr/>
        <a:lstStyle/>
        <a:p>
          <a:r>
            <a:rPr lang="de-AT" dirty="0"/>
            <a:t>Project Management</a:t>
          </a:r>
        </a:p>
      </dgm:t>
    </dgm:pt>
    <dgm:pt modelId="{0E8A72E9-0623-49D3-9F27-F9A30625F745}" type="parTrans" cxnId="{309DA073-6000-48A7-8904-EA7AF227132D}">
      <dgm:prSet/>
      <dgm:spPr/>
      <dgm:t>
        <a:bodyPr/>
        <a:lstStyle/>
        <a:p>
          <a:endParaRPr lang="de-AT"/>
        </a:p>
      </dgm:t>
    </dgm:pt>
    <dgm:pt modelId="{A9651D49-82D2-4364-B893-13E96D449EB8}" type="sibTrans" cxnId="{309DA073-6000-48A7-8904-EA7AF227132D}">
      <dgm:prSet/>
      <dgm:spPr/>
      <dgm:t>
        <a:bodyPr/>
        <a:lstStyle/>
        <a:p>
          <a:endParaRPr lang="de-AT"/>
        </a:p>
      </dgm:t>
    </dgm:pt>
    <dgm:pt modelId="{FB7FDB92-35DB-420B-B333-B5BAC6F81378}">
      <dgm:prSet phldrT="[Text]"/>
      <dgm:spPr/>
      <dgm:t>
        <a:bodyPr/>
        <a:lstStyle/>
        <a:p>
          <a:r>
            <a:rPr lang="de-AT" dirty="0" err="1"/>
            <a:t>Etablishment</a:t>
          </a:r>
          <a:r>
            <a:rPr lang="de-AT" dirty="0"/>
            <a:t> </a:t>
          </a:r>
          <a:r>
            <a:rPr lang="de-AT" dirty="0" err="1"/>
            <a:t>project</a:t>
          </a:r>
          <a:r>
            <a:rPr lang="de-AT" dirty="0"/>
            <a:t> </a:t>
          </a:r>
          <a:r>
            <a:rPr lang="de-AT" dirty="0" err="1"/>
            <a:t>management</a:t>
          </a:r>
          <a:r>
            <a:rPr lang="de-AT" dirty="0"/>
            <a:t> </a:t>
          </a:r>
          <a:r>
            <a:rPr lang="de-AT" dirty="0" err="1"/>
            <a:t>prodecudes</a:t>
          </a:r>
          <a:r>
            <a:rPr lang="de-AT" dirty="0"/>
            <a:t> and </a:t>
          </a:r>
          <a:r>
            <a:rPr lang="de-AT" dirty="0" err="1"/>
            <a:t>documents</a:t>
          </a:r>
          <a:endParaRPr lang="de-AT" dirty="0"/>
        </a:p>
      </dgm:t>
    </dgm:pt>
    <dgm:pt modelId="{97CACB62-A564-4655-A9CB-E326E4B94F95}" type="parTrans" cxnId="{4D5E4037-6BB5-469C-9195-C6877681AC67}">
      <dgm:prSet/>
      <dgm:spPr/>
      <dgm:t>
        <a:bodyPr/>
        <a:lstStyle/>
        <a:p>
          <a:endParaRPr lang="de-DE"/>
        </a:p>
      </dgm:t>
    </dgm:pt>
    <dgm:pt modelId="{5E519579-9372-4731-A371-916DFF628BB9}" type="sibTrans" cxnId="{4D5E4037-6BB5-469C-9195-C6877681AC67}">
      <dgm:prSet/>
      <dgm:spPr/>
      <dgm:t>
        <a:bodyPr/>
        <a:lstStyle/>
        <a:p>
          <a:endParaRPr lang="de-DE"/>
        </a:p>
      </dgm:t>
    </dgm:pt>
    <dgm:pt modelId="{BE6BFCD0-5E72-4141-9266-A06789BE3314}">
      <dgm:prSet phldrT="[Text]"/>
      <dgm:spPr/>
      <dgm:t>
        <a:bodyPr/>
        <a:lstStyle/>
        <a:p>
          <a:r>
            <a:rPr lang="de-AT" dirty="0"/>
            <a:t>Monitor and </a:t>
          </a:r>
          <a:r>
            <a:rPr lang="de-AT" dirty="0" err="1"/>
            <a:t>regularly</a:t>
          </a:r>
          <a:r>
            <a:rPr lang="de-AT" dirty="0"/>
            <a:t> update </a:t>
          </a:r>
          <a:r>
            <a:rPr lang="de-AT" dirty="0" err="1"/>
            <a:t>progress</a:t>
          </a:r>
          <a:r>
            <a:rPr lang="de-AT" dirty="0"/>
            <a:t>, </a:t>
          </a:r>
          <a:r>
            <a:rPr lang="de-AT" dirty="0" err="1"/>
            <a:t>milestones</a:t>
          </a:r>
          <a:r>
            <a:rPr lang="de-AT" dirty="0"/>
            <a:t> and </a:t>
          </a:r>
          <a:r>
            <a:rPr lang="de-AT" dirty="0" err="1"/>
            <a:t>deliveries</a:t>
          </a:r>
          <a:endParaRPr lang="de-AT" dirty="0"/>
        </a:p>
      </dgm:t>
    </dgm:pt>
    <dgm:pt modelId="{348A608A-4B38-4D9E-A8B4-0BD47CCB72DF}" type="parTrans" cxnId="{23116EC1-FCFA-4E29-BBC4-1A54144BFB72}">
      <dgm:prSet/>
      <dgm:spPr/>
      <dgm:t>
        <a:bodyPr/>
        <a:lstStyle/>
        <a:p>
          <a:endParaRPr lang="de-DE"/>
        </a:p>
      </dgm:t>
    </dgm:pt>
    <dgm:pt modelId="{3E1CD07A-9071-4AF0-86CB-1A28016527C7}" type="sibTrans" cxnId="{23116EC1-FCFA-4E29-BBC4-1A54144BFB72}">
      <dgm:prSet/>
      <dgm:spPr/>
      <dgm:t>
        <a:bodyPr/>
        <a:lstStyle/>
        <a:p>
          <a:endParaRPr lang="de-DE"/>
        </a:p>
      </dgm:t>
    </dgm:pt>
    <dgm:pt modelId="{2DE4BD0B-85BE-4C8E-ABD9-6196AB0445EB}">
      <dgm:prSet phldrT="[Text]"/>
      <dgm:spPr/>
      <dgm:t>
        <a:bodyPr/>
        <a:lstStyle/>
        <a:p>
          <a:r>
            <a:rPr lang="de-AT" dirty="0" err="1"/>
            <a:t>Literature</a:t>
          </a:r>
          <a:r>
            <a:rPr lang="de-AT" dirty="0"/>
            <a:t> Review &amp; </a:t>
          </a:r>
          <a:r>
            <a:rPr lang="de-AT" dirty="0" err="1"/>
            <a:t>Methodology</a:t>
          </a:r>
          <a:endParaRPr lang="de-AT" dirty="0"/>
        </a:p>
      </dgm:t>
    </dgm:pt>
    <dgm:pt modelId="{3F33B915-2F85-4B87-A193-EC867B5B9243}" type="parTrans" cxnId="{1E505CB6-B4F8-487A-B63F-BBFA35036E8A}">
      <dgm:prSet/>
      <dgm:spPr/>
      <dgm:t>
        <a:bodyPr/>
        <a:lstStyle/>
        <a:p>
          <a:endParaRPr lang="de-DE"/>
        </a:p>
      </dgm:t>
    </dgm:pt>
    <dgm:pt modelId="{0D9B6552-B541-4F66-BF00-EFC005974A9F}" type="sibTrans" cxnId="{1E505CB6-B4F8-487A-B63F-BBFA35036E8A}">
      <dgm:prSet/>
      <dgm:spPr/>
      <dgm:t>
        <a:bodyPr/>
        <a:lstStyle/>
        <a:p>
          <a:endParaRPr lang="de-DE"/>
        </a:p>
      </dgm:t>
    </dgm:pt>
    <dgm:pt modelId="{95497E87-3162-4621-9DA7-F35735DEE2EF}">
      <dgm:prSet phldrT="[Text]"/>
      <dgm:spPr/>
      <dgm:t>
        <a:bodyPr/>
        <a:lstStyle/>
        <a:p>
          <a:r>
            <a:rPr lang="de-AT" dirty="0"/>
            <a:t>State </a:t>
          </a:r>
          <a:r>
            <a:rPr lang="de-AT" dirty="0" err="1"/>
            <a:t>of</a:t>
          </a:r>
          <a:r>
            <a:rPr lang="de-AT" dirty="0"/>
            <a:t>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art</a:t>
          </a:r>
          <a:r>
            <a:rPr lang="de-AT" dirty="0"/>
            <a:t> </a:t>
          </a:r>
          <a:r>
            <a:rPr lang="de-AT" dirty="0" err="1"/>
            <a:t>literature</a:t>
          </a:r>
          <a:r>
            <a:rPr lang="de-AT" dirty="0"/>
            <a:t> review</a:t>
          </a:r>
        </a:p>
      </dgm:t>
    </dgm:pt>
    <dgm:pt modelId="{52412E68-0618-44AB-891A-0B38E722682C}" type="parTrans" cxnId="{1AF73440-88AB-41F7-BE9A-E636A89BD6E6}">
      <dgm:prSet/>
      <dgm:spPr/>
      <dgm:t>
        <a:bodyPr/>
        <a:lstStyle/>
        <a:p>
          <a:endParaRPr lang="de-DE"/>
        </a:p>
      </dgm:t>
    </dgm:pt>
    <dgm:pt modelId="{E93B0CE5-9B49-454B-82AE-8E0664557CF9}" type="sibTrans" cxnId="{1AF73440-88AB-41F7-BE9A-E636A89BD6E6}">
      <dgm:prSet/>
      <dgm:spPr/>
      <dgm:t>
        <a:bodyPr/>
        <a:lstStyle/>
        <a:p>
          <a:endParaRPr lang="de-DE"/>
        </a:p>
      </dgm:t>
    </dgm:pt>
    <dgm:pt modelId="{08470C94-05D0-4F24-A948-A49DF6AD404C}">
      <dgm:prSet phldrT="[Text]"/>
      <dgm:spPr/>
      <dgm:t>
        <a:bodyPr/>
        <a:lstStyle/>
        <a:p>
          <a:r>
            <a:rPr lang="de-AT" dirty="0" err="1"/>
            <a:t>Identify</a:t>
          </a:r>
          <a:r>
            <a:rPr lang="de-AT" dirty="0"/>
            <a:t> </a:t>
          </a:r>
          <a:r>
            <a:rPr lang="de-AT" dirty="0" err="1"/>
            <a:t>methods</a:t>
          </a:r>
          <a:endParaRPr lang="de-AT" dirty="0"/>
        </a:p>
      </dgm:t>
    </dgm:pt>
    <dgm:pt modelId="{47F7284A-8A4C-4403-B4E3-86E10F836994}" type="parTrans" cxnId="{70CD3FB7-152E-4E80-A326-39A03B53F6D5}">
      <dgm:prSet/>
      <dgm:spPr/>
      <dgm:t>
        <a:bodyPr/>
        <a:lstStyle/>
        <a:p>
          <a:endParaRPr lang="de-DE"/>
        </a:p>
      </dgm:t>
    </dgm:pt>
    <dgm:pt modelId="{B4CF8006-8BC5-4B7C-A8BD-391E574B4DF3}" type="sibTrans" cxnId="{70CD3FB7-152E-4E80-A326-39A03B53F6D5}">
      <dgm:prSet/>
      <dgm:spPr/>
      <dgm:t>
        <a:bodyPr/>
        <a:lstStyle/>
        <a:p>
          <a:endParaRPr lang="de-DE"/>
        </a:p>
      </dgm:t>
    </dgm:pt>
    <dgm:pt modelId="{D9BDD0E8-1162-47B6-BFEE-CEAA59896142}">
      <dgm:prSet phldrT="[Text]"/>
      <dgm:spPr/>
      <dgm:t>
        <a:bodyPr/>
        <a:lstStyle/>
        <a:p>
          <a:r>
            <a:rPr lang="de-AT" dirty="0"/>
            <a:t>Data </a:t>
          </a:r>
          <a:r>
            <a:rPr lang="de-AT" dirty="0" err="1"/>
            <a:t>Aquistion</a:t>
          </a:r>
          <a:r>
            <a:rPr lang="de-AT" dirty="0"/>
            <a:t> &amp; </a:t>
          </a:r>
          <a:r>
            <a:rPr lang="de-AT" dirty="0" err="1"/>
            <a:t>Pre-processing</a:t>
          </a:r>
          <a:endParaRPr lang="de-AT" dirty="0"/>
        </a:p>
      </dgm:t>
    </dgm:pt>
    <dgm:pt modelId="{094CB7ED-0088-4AD3-8AE5-0588286D4E19}" type="parTrans" cxnId="{F7F54003-EF72-451B-AACA-1595D6B545C6}">
      <dgm:prSet/>
      <dgm:spPr/>
      <dgm:t>
        <a:bodyPr/>
        <a:lstStyle/>
        <a:p>
          <a:endParaRPr lang="de-DE"/>
        </a:p>
      </dgm:t>
    </dgm:pt>
    <dgm:pt modelId="{2C2FB431-7593-4AB5-A4F4-A636B9796A85}" type="sibTrans" cxnId="{F7F54003-EF72-451B-AACA-1595D6B545C6}">
      <dgm:prSet/>
      <dgm:spPr/>
      <dgm:t>
        <a:bodyPr/>
        <a:lstStyle/>
        <a:p>
          <a:endParaRPr lang="de-DE"/>
        </a:p>
      </dgm:t>
    </dgm:pt>
    <dgm:pt modelId="{C3FE0A64-D967-4AF6-8A44-8038B4CDC7F2}">
      <dgm:prSet/>
      <dgm:spPr/>
      <dgm:t>
        <a:bodyPr/>
        <a:lstStyle/>
        <a:p>
          <a:r>
            <a:rPr lang="de-DE" dirty="0"/>
            <a:t>Set </a:t>
          </a:r>
          <a:r>
            <a:rPr lang="de-DE" dirty="0" err="1"/>
            <a:t>up</a:t>
          </a:r>
          <a:r>
            <a:rPr lang="de-DE" dirty="0"/>
            <a:t> </a:t>
          </a:r>
          <a:r>
            <a:rPr lang="de-DE" dirty="0" err="1"/>
            <a:t>computing</a:t>
          </a:r>
          <a:r>
            <a:rPr lang="de-DE" dirty="0"/>
            <a:t> </a:t>
          </a:r>
          <a:r>
            <a:rPr lang="de-DE" dirty="0" err="1"/>
            <a:t>enviroment</a:t>
          </a:r>
          <a:endParaRPr lang="de-DE" dirty="0"/>
        </a:p>
      </dgm:t>
    </dgm:pt>
    <dgm:pt modelId="{59E86CC9-9A63-485F-8C69-2A256F71316D}" type="parTrans" cxnId="{47AD7584-D33A-4877-AEFE-590FAAFA68A9}">
      <dgm:prSet/>
      <dgm:spPr/>
      <dgm:t>
        <a:bodyPr/>
        <a:lstStyle/>
        <a:p>
          <a:endParaRPr lang="de-DE"/>
        </a:p>
      </dgm:t>
    </dgm:pt>
    <dgm:pt modelId="{C3FF2B08-AF39-453E-8893-19E4D69BD432}" type="sibTrans" cxnId="{47AD7584-D33A-4877-AEFE-590FAAFA68A9}">
      <dgm:prSet/>
      <dgm:spPr/>
      <dgm:t>
        <a:bodyPr/>
        <a:lstStyle/>
        <a:p>
          <a:endParaRPr lang="de-DE"/>
        </a:p>
      </dgm:t>
    </dgm:pt>
    <dgm:pt modelId="{4074DA92-34E5-4DF2-85F6-160290D18D3D}">
      <dgm:prSet/>
      <dgm:spPr/>
      <dgm:t>
        <a:bodyPr/>
        <a:lstStyle/>
        <a:p>
          <a:r>
            <a:rPr lang="de-DE" dirty="0" err="1"/>
            <a:t>Collect</a:t>
          </a:r>
          <a:r>
            <a:rPr lang="de-DE" dirty="0"/>
            <a:t> </a:t>
          </a:r>
          <a:r>
            <a:rPr lang="de-DE" dirty="0" err="1"/>
            <a:t>raw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42CD25DB-ECC7-450C-BE9F-0DE563718B24}" type="parTrans" cxnId="{565E0F87-671D-422B-A924-09939BE17A88}">
      <dgm:prSet/>
      <dgm:spPr/>
      <dgm:t>
        <a:bodyPr/>
        <a:lstStyle/>
        <a:p>
          <a:endParaRPr lang="de-DE"/>
        </a:p>
      </dgm:t>
    </dgm:pt>
    <dgm:pt modelId="{B76189C2-2E45-4E77-B4CD-A5C78361A919}" type="sibTrans" cxnId="{565E0F87-671D-422B-A924-09939BE17A88}">
      <dgm:prSet/>
      <dgm:spPr/>
      <dgm:t>
        <a:bodyPr/>
        <a:lstStyle/>
        <a:p>
          <a:endParaRPr lang="de-DE"/>
        </a:p>
      </dgm:t>
    </dgm:pt>
    <dgm:pt modelId="{AA36AEF1-8467-43AE-9437-8A67A1EA75DA}">
      <dgm:prSet phldrT="[Text]"/>
      <dgm:spPr/>
      <dgm:t>
        <a:bodyPr/>
        <a:lstStyle/>
        <a:p>
          <a:r>
            <a:rPr lang="de-AT" dirty="0" err="1"/>
            <a:t>Dissementation</a:t>
          </a:r>
          <a:endParaRPr lang="de-AT" dirty="0"/>
        </a:p>
      </dgm:t>
    </dgm:pt>
    <dgm:pt modelId="{625E6361-AA36-46A2-A0D5-CDC9E37345E4}" type="parTrans" cxnId="{F1B77EC4-5CF5-4FAC-B7C3-51DA37D721E9}">
      <dgm:prSet/>
      <dgm:spPr/>
      <dgm:t>
        <a:bodyPr/>
        <a:lstStyle/>
        <a:p>
          <a:endParaRPr lang="en-US"/>
        </a:p>
      </dgm:t>
    </dgm:pt>
    <dgm:pt modelId="{F3523AA3-64F9-421B-A641-9EAAB1A25131}" type="sibTrans" cxnId="{F1B77EC4-5CF5-4FAC-B7C3-51DA37D721E9}">
      <dgm:prSet/>
      <dgm:spPr/>
      <dgm:t>
        <a:bodyPr/>
        <a:lstStyle/>
        <a:p>
          <a:endParaRPr lang="en-US"/>
        </a:p>
      </dgm:t>
    </dgm:pt>
    <dgm:pt modelId="{88E6666A-A7F3-4B87-B199-BE7492B46632}">
      <dgm:prSet phldrT="[Text]"/>
      <dgm:spPr/>
      <dgm:t>
        <a:bodyPr/>
        <a:lstStyle/>
        <a:p>
          <a:r>
            <a:rPr lang="en-US" b="0" i="0" dirty="0"/>
            <a:t>Data Processing &amp; Analysis</a:t>
          </a:r>
          <a:endParaRPr lang="de-AT" dirty="0"/>
        </a:p>
      </dgm:t>
    </dgm:pt>
    <dgm:pt modelId="{C29165BB-7E70-467F-BE9D-294139718294}" type="parTrans" cxnId="{A383FAE4-D87D-4E02-BCFE-F163892526A3}">
      <dgm:prSet/>
      <dgm:spPr/>
      <dgm:t>
        <a:bodyPr/>
        <a:lstStyle/>
        <a:p>
          <a:endParaRPr lang="en-US"/>
        </a:p>
      </dgm:t>
    </dgm:pt>
    <dgm:pt modelId="{209FE9FE-45BF-4D33-A768-698E0AA06095}" type="sibTrans" cxnId="{A383FAE4-D87D-4E02-BCFE-F163892526A3}">
      <dgm:prSet/>
      <dgm:spPr/>
      <dgm:t>
        <a:bodyPr/>
        <a:lstStyle/>
        <a:p>
          <a:endParaRPr lang="en-US"/>
        </a:p>
      </dgm:t>
    </dgm:pt>
    <dgm:pt modelId="{826BD5EB-A6C4-41F2-B4CE-440F186353FE}">
      <dgm:prSet/>
      <dgm:spPr/>
      <dgm:t>
        <a:bodyPr/>
        <a:lstStyle/>
        <a:p>
          <a:r>
            <a:rPr lang="de-DE" dirty="0"/>
            <a:t>Insert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PostGIS</a:t>
          </a:r>
          <a:r>
            <a:rPr lang="de-DE" dirty="0"/>
            <a:t> DB</a:t>
          </a:r>
          <a:endParaRPr lang="en-US" dirty="0"/>
        </a:p>
      </dgm:t>
    </dgm:pt>
    <dgm:pt modelId="{3CFDA828-740E-405F-B53E-4D1C548413BC}" type="parTrans" cxnId="{572AE0AE-D1B8-4B1E-86F9-F24941B4492E}">
      <dgm:prSet/>
      <dgm:spPr/>
      <dgm:t>
        <a:bodyPr/>
        <a:lstStyle/>
        <a:p>
          <a:endParaRPr lang="en-US"/>
        </a:p>
      </dgm:t>
    </dgm:pt>
    <dgm:pt modelId="{D1EF0DDF-31E0-4485-8F71-FAE4AC22F361}" type="sibTrans" cxnId="{572AE0AE-D1B8-4B1E-86F9-F24941B4492E}">
      <dgm:prSet/>
      <dgm:spPr/>
      <dgm:t>
        <a:bodyPr/>
        <a:lstStyle/>
        <a:p>
          <a:endParaRPr lang="en-US"/>
        </a:p>
      </dgm:t>
    </dgm:pt>
    <dgm:pt modelId="{20B53828-014C-485A-80CB-717739586FE9}">
      <dgm:prSet/>
      <dgm:spPr/>
      <dgm:t>
        <a:bodyPr/>
        <a:lstStyle/>
        <a:p>
          <a:r>
            <a:rPr lang="de-DE" dirty="0"/>
            <a:t>Writing </a:t>
          </a:r>
          <a:r>
            <a:rPr lang="de-DE" dirty="0" err="1"/>
            <a:t>dokument</a:t>
          </a:r>
          <a:r>
            <a:rPr lang="de-DE" dirty="0"/>
            <a:t> </a:t>
          </a:r>
          <a:r>
            <a:rPr lang="de-DE" dirty="0" err="1"/>
            <a:t>wiki</a:t>
          </a:r>
          <a:endParaRPr lang="en-US" dirty="0"/>
        </a:p>
      </dgm:t>
    </dgm:pt>
    <dgm:pt modelId="{268CAC88-653F-4B08-A874-7608C4199543}" type="parTrans" cxnId="{751D8DDF-6E0C-4EA7-A1D0-E5F6AB4AA00F}">
      <dgm:prSet/>
      <dgm:spPr/>
      <dgm:t>
        <a:bodyPr/>
        <a:lstStyle/>
        <a:p>
          <a:endParaRPr lang="en-US"/>
        </a:p>
      </dgm:t>
    </dgm:pt>
    <dgm:pt modelId="{4AFC7F9E-7496-4CE1-B9DF-0183C31E79A4}" type="sibTrans" cxnId="{751D8DDF-6E0C-4EA7-A1D0-E5F6AB4AA00F}">
      <dgm:prSet/>
      <dgm:spPr/>
      <dgm:t>
        <a:bodyPr/>
        <a:lstStyle/>
        <a:p>
          <a:endParaRPr lang="en-US"/>
        </a:p>
      </dgm:t>
    </dgm:pt>
    <dgm:pt modelId="{206AAA41-95FC-4315-98AA-759B56422321}">
      <dgm:prSet/>
      <dgm:spPr/>
      <dgm:t>
        <a:bodyPr/>
        <a:lstStyle/>
        <a:p>
          <a:r>
            <a:rPr lang="en-US" b="0" i="0" dirty="0"/>
            <a:t>Optimize </a:t>
          </a:r>
          <a:r>
            <a:rPr lang="en-US" b="0" i="0" dirty="0" err="1"/>
            <a:t>PostGIS</a:t>
          </a:r>
          <a:r>
            <a:rPr lang="en-US" b="0" i="0" dirty="0"/>
            <a:t> DB</a:t>
          </a:r>
          <a:endParaRPr lang="en-US" dirty="0"/>
        </a:p>
      </dgm:t>
    </dgm:pt>
    <dgm:pt modelId="{1522CEBA-AC5F-48EB-ABC6-F9CC2C75508A}" type="parTrans" cxnId="{0A1FA1E9-9FED-426D-84FC-7F32D6594287}">
      <dgm:prSet/>
      <dgm:spPr/>
      <dgm:t>
        <a:bodyPr/>
        <a:lstStyle/>
        <a:p>
          <a:endParaRPr lang="en-US"/>
        </a:p>
      </dgm:t>
    </dgm:pt>
    <dgm:pt modelId="{0D641278-5BEA-432F-B1ED-31996C7565CF}" type="sibTrans" cxnId="{0A1FA1E9-9FED-426D-84FC-7F32D6594287}">
      <dgm:prSet/>
      <dgm:spPr/>
      <dgm:t>
        <a:bodyPr/>
        <a:lstStyle/>
        <a:p>
          <a:endParaRPr lang="en-US"/>
        </a:p>
      </dgm:t>
    </dgm:pt>
    <dgm:pt modelId="{DB0289A4-3350-4627-AC7E-9F60CCD9A71D}">
      <dgm:prSet/>
      <dgm:spPr/>
      <dgm:t>
        <a:bodyPr/>
        <a:lstStyle/>
        <a:p>
          <a:r>
            <a:rPr lang="de-DE" dirty="0" err="1"/>
            <a:t>Pre-process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A59A277-7832-4AF9-85ED-E9B4F08D8D41}" type="parTrans" cxnId="{545685E9-6A3F-4738-AEB0-72DFF39A4710}">
      <dgm:prSet/>
      <dgm:spPr/>
      <dgm:t>
        <a:bodyPr/>
        <a:lstStyle/>
        <a:p>
          <a:endParaRPr lang="de-DE"/>
        </a:p>
      </dgm:t>
    </dgm:pt>
    <dgm:pt modelId="{A0DA1528-D099-4DCD-9F42-57D753485CF6}" type="sibTrans" cxnId="{545685E9-6A3F-4738-AEB0-72DFF39A4710}">
      <dgm:prSet/>
      <dgm:spPr/>
      <dgm:t>
        <a:bodyPr/>
        <a:lstStyle/>
        <a:p>
          <a:endParaRPr lang="de-DE"/>
        </a:p>
      </dgm:t>
    </dgm:pt>
    <dgm:pt modelId="{9287F8B5-F264-4A77-A337-B3DA071AF3A0}">
      <dgm:prSet/>
      <dgm:spPr/>
      <dgm:t>
        <a:bodyPr/>
        <a:lstStyle/>
        <a:p>
          <a:r>
            <a:rPr lang="de-DE" dirty="0"/>
            <a:t>Generate OGC Services /Generate Dashboard</a:t>
          </a:r>
        </a:p>
      </dgm:t>
    </dgm:pt>
    <dgm:pt modelId="{BA46D9F1-6ABE-4052-938E-54E6747BD48F}" type="parTrans" cxnId="{75E11249-510A-4658-817B-05E3F15F7E83}">
      <dgm:prSet/>
      <dgm:spPr/>
      <dgm:t>
        <a:bodyPr/>
        <a:lstStyle/>
        <a:p>
          <a:endParaRPr lang="de-DE"/>
        </a:p>
      </dgm:t>
    </dgm:pt>
    <dgm:pt modelId="{469DF8B2-A683-4B73-A5ED-DD46C477F368}" type="sibTrans" cxnId="{75E11249-510A-4658-817B-05E3F15F7E83}">
      <dgm:prSet/>
      <dgm:spPr/>
      <dgm:t>
        <a:bodyPr/>
        <a:lstStyle/>
        <a:p>
          <a:endParaRPr lang="de-DE"/>
        </a:p>
      </dgm:t>
    </dgm:pt>
    <dgm:pt modelId="{DBBE6B80-BF43-45E9-8C9B-F1B5A119ECB3}">
      <dgm:prSet/>
      <dgm:spPr/>
      <dgm:t>
        <a:bodyPr/>
        <a:lstStyle/>
        <a:p>
          <a:r>
            <a:rPr lang="de-DE" dirty="0"/>
            <a:t>Create </a:t>
          </a:r>
          <a:r>
            <a:rPr lang="de-DE" dirty="0" err="1"/>
            <a:t>presentation</a:t>
          </a:r>
          <a:endParaRPr lang="de-DE" dirty="0"/>
        </a:p>
      </dgm:t>
    </dgm:pt>
    <dgm:pt modelId="{A7301DD5-5969-42C2-A783-4A71A09C8E91}" type="parTrans" cxnId="{6C9B6C12-0BC2-4D49-9416-43B9C26A0D32}">
      <dgm:prSet/>
      <dgm:spPr/>
      <dgm:t>
        <a:bodyPr/>
        <a:lstStyle/>
        <a:p>
          <a:endParaRPr lang="de-DE"/>
        </a:p>
      </dgm:t>
    </dgm:pt>
    <dgm:pt modelId="{115CC05C-FECB-4051-9A4B-3AFAA498D4F5}" type="sibTrans" cxnId="{6C9B6C12-0BC2-4D49-9416-43B9C26A0D32}">
      <dgm:prSet/>
      <dgm:spPr/>
      <dgm:t>
        <a:bodyPr/>
        <a:lstStyle/>
        <a:p>
          <a:endParaRPr lang="de-DE"/>
        </a:p>
      </dgm:t>
    </dgm:pt>
    <dgm:pt modelId="{FE95A92E-6B9C-427C-B262-1DE7E12BDEEB}">
      <dgm:prSet/>
      <dgm:spPr/>
      <dgm:t>
        <a:bodyPr/>
        <a:lstStyle/>
        <a:p>
          <a:r>
            <a:rPr lang="de-DE" dirty="0"/>
            <a:t>Publish </a:t>
          </a:r>
          <a:r>
            <a:rPr lang="de-DE" dirty="0" err="1"/>
            <a:t>results</a:t>
          </a:r>
          <a:endParaRPr lang="de-DE" dirty="0"/>
        </a:p>
      </dgm:t>
    </dgm:pt>
    <dgm:pt modelId="{90C000E1-26D4-4CDA-9054-899BA648A0D5}" type="parTrans" cxnId="{409C58A3-7161-44A0-957F-D5FB3D28A4C5}">
      <dgm:prSet/>
      <dgm:spPr/>
      <dgm:t>
        <a:bodyPr/>
        <a:lstStyle/>
        <a:p>
          <a:endParaRPr lang="de-DE"/>
        </a:p>
      </dgm:t>
    </dgm:pt>
    <dgm:pt modelId="{358428B5-571D-4020-B186-771233E6185A}" type="sibTrans" cxnId="{409C58A3-7161-44A0-957F-D5FB3D28A4C5}">
      <dgm:prSet/>
      <dgm:spPr/>
      <dgm:t>
        <a:bodyPr/>
        <a:lstStyle/>
        <a:p>
          <a:endParaRPr lang="de-DE"/>
        </a:p>
      </dgm:t>
    </dgm:pt>
    <dgm:pt modelId="{83D3B13D-333E-4461-BA31-455A99041366}" type="pres">
      <dgm:prSet presAssocID="{B1846664-7DE6-4B32-816E-E31DA95153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BE5E35-EA44-4512-AA8D-0CB5BB277F34}" type="pres">
      <dgm:prSet presAssocID="{FDBBD3CB-5577-4AE4-8575-2CAB39983374}" presName="hierRoot1" presStyleCnt="0">
        <dgm:presLayoutVars>
          <dgm:hierBranch val="init"/>
        </dgm:presLayoutVars>
      </dgm:prSet>
      <dgm:spPr/>
    </dgm:pt>
    <dgm:pt modelId="{8A79A2DA-2B0E-4B41-B50A-75FFA777A0E2}" type="pres">
      <dgm:prSet presAssocID="{FDBBD3CB-5577-4AE4-8575-2CAB39983374}" presName="rootComposite1" presStyleCnt="0"/>
      <dgm:spPr/>
    </dgm:pt>
    <dgm:pt modelId="{62A8C4BE-0037-49EE-82AB-B0FE8AECD78C}" type="pres">
      <dgm:prSet presAssocID="{FDBBD3CB-5577-4AE4-8575-2CAB39983374}" presName="rootText1" presStyleLbl="node0" presStyleIdx="0" presStyleCnt="1">
        <dgm:presLayoutVars>
          <dgm:chPref val="3"/>
        </dgm:presLayoutVars>
      </dgm:prSet>
      <dgm:spPr/>
    </dgm:pt>
    <dgm:pt modelId="{A29DC57A-761D-4F09-A46F-CE1640E2A92B}" type="pres">
      <dgm:prSet presAssocID="{FDBBD3CB-5577-4AE4-8575-2CAB39983374}" presName="rootConnector1" presStyleLbl="node1" presStyleIdx="0" presStyleCnt="0"/>
      <dgm:spPr/>
    </dgm:pt>
    <dgm:pt modelId="{07AF093E-3D18-4F0C-865B-284C1C80A838}" type="pres">
      <dgm:prSet presAssocID="{FDBBD3CB-5577-4AE4-8575-2CAB39983374}" presName="hierChild2" presStyleCnt="0"/>
      <dgm:spPr/>
    </dgm:pt>
    <dgm:pt modelId="{352860BE-FAC0-4A14-9790-5DE908BA721F}" type="pres">
      <dgm:prSet presAssocID="{0E8A72E9-0623-49D3-9F27-F9A30625F745}" presName="Name37" presStyleLbl="parChTrans1D2" presStyleIdx="0" presStyleCnt="5"/>
      <dgm:spPr/>
    </dgm:pt>
    <dgm:pt modelId="{66DFF770-6F7D-4D57-8D52-A9E106DA5B88}" type="pres">
      <dgm:prSet presAssocID="{481A363D-0592-4411-80EB-C902DE18D2E4}" presName="hierRoot2" presStyleCnt="0">
        <dgm:presLayoutVars>
          <dgm:hierBranch val="init"/>
        </dgm:presLayoutVars>
      </dgm:prSet>
      <dgm:spPr/>
    </dgm:pt>
    <dgm:pt modelId="{EEC44DE0-3580-4946-96F5-E5F7E5399083}" type="pres">
      <dgm:prSet presAssocID="{481A363D-0592-4411-80EB-C902DE18D2E4}" presName="rootComposite" presStyleCnt="0"/>
      <dgm:spPr/>
    </dgm:pt>
    <dgm:pt modelId="{2D928DF1-CF29-4660-826D-73058DF66378}" type="pres">
      <dgm:prSet presAssocID="{481A363D-0592-4411-80EB-C902DE18D2E4}" presName="rootText" presStyleLbl="node2" presStyleIdx="0" presStyleCnt="5">
        <dgm:presLayoutVars>
          <dgm:chPref val="3"/>
        </dgm:presLayoutVars>
      </dgm:prSet>
      <dgm:spPr/>
    </dgm:pt>
    <dgm:pt modelId="{19868B38-3938-40B1-8A13-5CE32B11E255}" type="pres">
      <dgm:prSet presAssocID="{481A363D-0592-4411-80EB-C902DE18D2E4}" presName="rootConnector" presStyleLbl="node2" presStyleIdx="0" presStyleCnt="5"/>
      <dgm:spPr/>
    </dgm:pt>
    <dgm:pt modelId="{4BF071A4-E0DC-43F7-8AA0-F9312FB19689}" type="pres">
      <dgm:prSet presAssocID="{481A363D-0592-4411-80EB-C902DE18D2E4}" presName="hierChild4" presStyleCnt="0"/>
      <dgm:spPr/>
    </dgm:pt>
    <dgm:pt modelId="{68CBE87D-8948-441D-A766-675797A9FA2F}" type="pres">
      <dgm:prSet presAssocID="{97CACB62-A564-4655-A9CB-E326E4B94F95}" presName="Name37" presStyleLbl="parChTrans1D3" presStyleIdx="0" presStyleCnt="13"/>
      <dgm:spPr/>
    </dgm:pt>
    <dgm:pt modelId="{51686227-F479-4809-A773-E05DBC3EABF5}" type="pres">
      <dgm:prSet presAssocID="{FB7FDB92-35DB-420B-B333-B5BAC6F81378}" presName="hierRoot2" presStyleCnt="0">
        <dgm:presLayoutVars>
          <dgm:hierBranch val="init"/>
        </dgm:presLayoutVars>
      </dgm:prSet>
      <dgm:spPr/>
    </dgm:pt>
    <dgm:pt modelId="{5AAFD663-E05E-4AFA-B384-E50B981F24DE}" type="pres">
      <dgm:prSet presAssocID="{FB7FDB92-35DB-420B-B333-B5BAC6F81378}" presName="rootComposite" presStyleCnt="0"/>
      <dgm:spPr/>
    </dgm:pt>
    <dgm:pt modelId="{C7536DD3-4760-427F-B0EA-BECD49B7F500}" type="pres">
      <dgm:prSet presAssocID="{FB7FDB92-35DB-420B-B333-B5BAC6F81378}" presName="rootText" presStyleLbl="node3" presStyleIdx="0" presStyleCnt="13">
        <dgm:presLayoutVars>
          <dgm:chPref val="3"/>
        </dgm:presLayoutVars>
      </dgm:prSet>
      <dgm:spPr/>
    </dgm:pt>
    <dgm:pt modelId="{991B950C-B2D8-49D5-A8B8-B179D15CB43F}" type="pres">
      <dgm:prSet presAssocID="{FB7FDB92-35DB-420B-B333-B5BAC6F81378}" presName="rootConnector" presStyleLbl="node3" presStyleIdx="0" presStyleCnt="13"/>
      <dgm:spPr/>
    </dgm:pt>
    <dgm:pt modelId="{C234B65B-42D9-475E-BF8C-73ABB26D6753}" type="pres">
      <dgm:prSet presAssocID="{FB7FDB92-35DB-420B-B333-B5BAC6F81378}" presName="hierChild4" presStyleCnt="0"/>
      <dgm:spPr/>
    </dgm:pt>
    <dgm:pt modelId="{345485F9-7EFD-434E-AA59-EBFFECA28248}" type="pres">
      <dgm:prSet presAssocID="{FB7FDB92-35DB-420B-B333-B5BAC6F81378}" presName="hierChild5" presStyleCnt="0"/>
      <dgm:spPr/>
    </dgm:pt>
    <dgm:pt modelId="{1C5912DE-17C3-42BB-A2D9-05DDC7E3AC05}" type="pres">
      <dgm:prSet presAssocID="{348A608A-4B38-4D9E-A8B4-0BD47CCB72DF}" presName="Name37" presStyleLbl="parChTrans1D3" presStyleIdx="1" presStyleCnt="13"/>
      <dgm:spPr/>
    </dgm:pt>
    <dgm:pt modelId="{BD2E9773-A448-48B0-A916-CC9BA66AE778}" type="pres">
      <dgm:prSet presAssocID="{BE6BFCD0-5E72-4141-9266-A06789BE3314}" presName="hierRoot2" presStyleCnt="0">
        <dgm:presLayoutVars>
          <dgm:hierBranch val="init"/>
        </dgm:presLayoutVars>
      </dgm:prSet>
      <dgm:spPr/>
    </dgm:pt>
    <dgm:pt modelId="{557E27A5-4760-4490-B131-A5CEE605E826}" type="pres">
      <dgm:prSet presAssocID="{BE6BFCD0-5E72-4141-9266-A06789BE3314}" presName="rootComposite" presStyleCnt="0"/>
      <dgm:spPr/>
    </dgm:pt>
    <dgm:pt modelId="{08DA5D8B-7D4E-4A58-B037-6143C8B1A7C9}" type="pres">
      <dgm:prSet presAssocID="{BE6BFCD0-5E72-4141-9266-A06789BE3314}" presName="rootText" presStyleLbl="node3" presStyleIdx="1" presStyleCnt="13">
        <dgm:presLayoutVars>
          <dgm:chPref val="3"/>
        </dgm:presLayoutVars>
      </dgm:prSet>
      <dgm:spPr/>
    </dgm:pt>
    <dgm:pt modelId="{357DA6DC-1091-45CE-9C86-91E2790082E6}" type="pres">
      <dgm:prSet presAssocID="{BE6BFCD0-5E72-4141-9266-A06789BE3314}" presName="rootConnector" presStyleLbl="node3" presStyleIdx="1" presStyleCnt="13"/>
      <dgm:spPr/>
    </dgm:pt>
    <dgm:pt modelId="{3AEDC6AA-544E-49D5-84DA-5B9691CE7872}" type="pres">
      <dgm:prSet presAssocID="{BE6BFCD0-5E72-4141-9266-A06789BE3314}" presName="hierChild4" presStyleCnt="0"/>
      <dgm:spPr/>
    </dgm:pt>
    <dgm:pt modelId="{6F93EEB2-EC9B-424A-9C03-C630C2CFC14F}" type="pres">
      <dgm:prSet presAssocID="{BE6BFCD0-5E72-4141-9266-A06789BE3314}" presName="hierChild5" presStyleCnt="0"/>
      <dgm:spPr/>
    </dgm:pt>
    <dgm:pt modelId="{1A025185-C242-4CA5-8F46-C8D4B39887D2}" type="pres">
      <dgm:prSet presAssocID="{481A363D-0592-4411-80EB-C902DE18D2E4}" presName="hierChild5" presStyleCnt="0"/>
      <dgm:spPr/>
    </dgm:pt>
    <dgm:pt modelId="{4633EF62-43AB-4972-9854-5178942A5D52}" type="pres">
      <dgm:prSet presAssocID="{3F33B915-2F85-4B87-A193-EC867B5B9243}" presName="Name37" presStyleLbl="parChTrans1D2" presStyleIdx="1" presStyleCnt="5"/>
      <dgm:spPr/>
    </dgm:pt>
    <dgm:pt modelId="{31474B5A-BB59-4DFF-ACFA-2E26591E9DCF}" type="pres">
      <dgm:prSet presAssocID="{2DE4BD0B-85BE-4C8E-ABD9-6196AB0445EB}" presName="hierRoot2" presStyleCnt="0">
        <dgm:presLayoutVars>
          <dgm:hierBranch val="init"/>
        </dgm:presLayoutVars>
      </dgm:prSet>
      <dgm:spPr/>
    </dgm:pt>
    <dgm:pt modelId="{7A87CE12-17FE-4809-94B8-4979DC56563A}" type="pres">
      <dgm:prSet presAssocID="{2DE4BD0B-85BE-4C8E-ABD9-6196AB0445EB}" presName="rootComposite" presStyleCnt="0"/>
      <dgm:spPr/>
    </dgm:pt>
    <dgm:pt modelId="{BCBF1585-35AE-4201-B7AE-3622557BAFF9}" type="pres">
      <dgm:prSet presAssocID="{2DE4BD0B-85BE-4C8E-ABD9-6196AB0445EB}" presName="rootText" presStyleLbl="node2" presStyleIdx="1" presStyleCnt="5">
        <dgm:presLayoutVars>
          <dgm:chPref val="3"/>
        </dgm:presLayoutVars>
      </dgm:prSet>
      <dgm:spPr/>
    </dgm:pt>
    <dgm:pt modelId="{7D38FA75-5A57-44B9-9B79-608553F9F23F}" type="pres">
      <dgm:prSet presAssocID="{2DE4BD0B-85BE-4C8E-ABD9-6196AB0445EB}" presName="rootConnector" presStyleLbl="node2" presStyleIdx="1" presStyleCnt="5"/>
      <dgm:spPr/>
    </dgm:pt>
    <dgm:pt modelId="{E1B3B261-5FDC-4C07-83AB-983E50FBF948}" type="pres">
      <dgm:prSet presAssocID="{2DE4BD0B-85BE-4C8E-ABD9-6196AB0445EB}" presName="hierChild4" presStyleCnt="0"/>
      <dgm:spPr/>
    </dgm:pt>
    <dgm:pt modelId="{B25C42C7-411E-4D8A-BA7E-EB7DFF19DA14}" type="pres">
      <dgm:prSet presAssocID="{52412E68-0618-44AB-891A-0B38E722682C}" presName="Name37" presStyleLbl="parChTrans1D3" presStyleIdx="2" presStyleCnt="13"/>
      <dgm:spPr/>
    </dgm:pt>
    <dgm:pt modelId="{C95C386D-3331-49AC-8735-2E5EAE233C22}" type="pres">
      <dgm:prSet presAssocID="{95497E87-3162-4621-9DA7-F35735DEE2EF}" presName="hierRoot2" presStyleCnt="0">
        <dgm:presLayoutVars>
          <dgm:hierBranch val="init"/>
        </dgm:presLayoutVars>
      </dgm:prSet>
      <dgm:spPr/>
    </dgm:pt>
    <dgm:pt modelId="{966F71C4-472F-40F7-B836-64B58055829A}" type="pres">
      <dgm:prSet presAssocID="{95497E87-3162-4621-9DA7-F35735DEE2EF}" presName="rootComposite" presStyleCnt="0"/>
      <dgm:spPr/>
    </dgm:pt>
    <dgm:pt modelId="{CB084234-22D4-4C36-A874-DF40AB39B3DD}" type="pres">
      <dgm:prSet presAssocID="{95497E87-3162-4621-9DA7-F35735DEE2EF}" presName="rootText" presStyleLbl="node3" presStyleIdx="2" presStyleCnt="13">
        <dgm:presLayoutVars>
          <dgm:chPref val="3"/>
        </dgm:presLayoutVars>
      </dgm:prSet>
      <dgm:spPr/>
    </dgm:pt>
    <dgm:pt modelId="{CD8BFFEC-4EED-4C58-B9AE-294256069DBA}" type="pres">
      <dgm:prSet presAssocID="{95497E87-3162-4621-9DA7-F35735DEE2EF}" presName="rootConnector" presStyleLbl="node3" presStyleIdx="2" presStyleCnt="13"/>
      <dgm:spPr/>
    </dgm:pt>
    <dgm:pt modelId="{934D03AC-3DF4-498A-B416-61B0380D877C}" type="pres">
      <dgm:prSet presAssocID="{95497E87-3162-4621-9DA7-F35735DEE2EF}" presName="hierChild4" presStyleCnt="0"/>
      <dgm:spPr/>
    </dgm:pt>
    <dgm:pt modelId="{27696B34-B392-49F8-A206-10CEFECC271D}" type="pres">
      <dgm:prSet presAssocID="{95497E87-3162-4621-9DA7-F35735DEE2EF}" presName="hierChild5" presStyleCnt="0"/>
      <dgm:spPr/>
    </dgm:pt>
    <dgm:pt modelId="{41513E13-9141-440E-A9B7-51D43DCCAC7E}" type="pres">
      <dgm:prSet presAssocID="{47F7284A-8A4C-4403-B4E3-86E10F836994}" presName="Name37" presStyleLbl="parChTrans1D3" presStyleIdx="3" presStyleCnt="13"/>
      <dgm:spPr/>
    </dgm:pt>
    <dgm:pt modelId="{918A338D-F100-458B-ACF2-156A94C205DE}" type="pres">
      <dgm:prSet presAssocID="{08470C94-05D0-4F24-A948-A49DF6AD404C}" presName="hierRoot2" presStyleCnt="0">
        <dgm:presLayoutVars>
          <dgm:hierBranch val="init"/>
        </dgm:presLayoutVars>
      </dgm:prSet>
      <dgm:spPr/>
    </dgm:pt>
    <dgm:pt modelId="{4C44FAD1-C7FC-4AA9-A85C-839ACA4E81DE}" type="pres">
      <dgm:prSet presAssocID="{08470C94-05D0-4F24-A948-A49DF6AD404C}" presName="rootComposite" presStyleCnt="0"/>
      <dgm:spPr/>
    </dgm:pt>
    <dgm:pt modelId="{3BC6CBAA-EF52-4CA1-ADCB-FACAF49F3E5D}" type="pres">
      <dgm:prSet presAssocID="{08470C94-05D0-4F24-A948-A49DF6AD404C}" presName="rootText" presStyleLbl="node3" presStyleIdx="3" presStyleCnt="13">
        <dgm:presLayoutVars>
          <dgm:chPref val="3"/>
        </dgm:presLayoutVars>
      </dgm:prSet>
      <dgm:spPr/>
    </dgm:pt>
    <dgm:pt modelId="{D52B7483-4837-428E-8C76-8D68CBF2D541}" type="pres">
      <dgm:prSet presAssocID="{08470C94-05D0-4F24-A948-A49DF6AD404C}" presName="rootConnector" presStyleLbl="node3" presStyleIdx="3" presStyleCnt="13"/>
      <dgm:spPr/>
    </dgm:pt>
    <dgm:pt modelId="{CDB6A413-01C7-4793-B6DD-082909FE0AD5}" type="pres">
      <dgm:prSet presAssocID="{08470C94-05D0-4F24-A948-A49DF6AD404C}" presName="hierChild4" presStyleCnt="0"/>
      <dgm:spPr/>
    </dgm:pt>
    <dgm:pt modelId="{6B5153C0-D612-4D45-A93A-7F7462BDD8D9}" type="pres">
      <dgm:prSet presAssocID="{08470C94-05D0-4F24-A948-A49DF6AD404C}" presName="hierChild5" presStyleCnt="0"/>
      <dgm:spPr/>
    </dgm:pt>
    <dgm:pt modelId="{22260C5C-3E63-4C64-BD71-DDFAD6A95525}" type="pres">
      <dgm:prSet presAssocID="{2DE4BD0B-85BE-4C8E-ABD9-6196AB0445EB}" presName="hierChild5" presStyleCnt="0"/>
      <dgm:spPr/>
    </dgm:pt>
    <dgm:pt modelId="{A3EED828-2938-4F58-824F-2CADCAFFE50A}" type="pres">
      <dgm:prSet presAssocID="{094CB7ED-0088-4AD3-8AE5-0588286D4E19}" presName="Name37" presStyleLbl="parChTrans1D2" presStyleIdx="2" presStyleCnt="5"/>
      <dgm:spPr/>
    </dgm:pt>
    <dgm:pt modelId="{B08C9259-B997-49BB-9A59-21B166C326D0}" type="pres">
      <dgm:prSet presAssocID="{D9BDD0E8-1162-47B6-BFEE-CEAA59896142}" presName="hierRoot2" presStyleCnt="0">
        <dgm:presLayoutVars>
          <dgm:hierBranch val="init"/>
        </dgm:presLayoutVars>
      </dgm:prSet>
      <dgm:spPr/>
    </dgm:pt>
    <dgm:pt modelId="{5F99A6B0-917A-4E86-A092-1BD130F5FD2C}" type="pres">
      <dgm:prSet presAssocID="{D9BDD0E8-1162-47B6-BFEE-CEAA59896142}" presName="rootComposite" presStyleCnt="0"/>
      <dgm:spPr/>
    </dgm:pt>
    <dgm:pt modelId="{85A9E7D7-D871-44D2-A3F7-E66CC80F7483}" type="pres">
      <dgm:prSet presAssocID="{D9BDD0E8-1162-47B6-BFEE-CEAA59896142}" presName="rootText" presStyleLbl="node2" presStyleIdx="2" presStyleCnt="5">
        <dgm:presLayoutVars>
          <dgm:chPref val="3"/>
        </dgm:presLayoutVars>
      </dgm:prSet>
      <dgm:spPr/>
    </dgm:pt>
    <dgm:pt modelId="{E2AB10EB-72E6-48E6-BBF6-F2B4E7A38B69}" type="pres">
      <dgm:prSet presAssocID="{D9BDD0E8-1162-47B6-BFEE-CEAA59896142}" presName="rootConnector" presStyleLbl="node2" presStyleIdx="2" presStyleCnt="5"/>
      <dgm:spPr/>
    </dgm:pt>
    <dgm:pt modelId="{65F9A350-F1F0-4909-9F1C-BD532F269E74}" type="pres">
      <dgm:prSet presAssocID="{D9BDD0E8-1162-47B6-BFEE-CEAA59896142}" presName="hierChild4" presStyleCnt="0"/>
      <dgm:spPr/>
    </dgm:pt>
    <dgm:pt modelId="{825FFC01-2A40-4E1A-9E26-DDFB4DE7D0EE}" type="pres">
      <dgm:prSet presAssocID="{59E86CC9-9A63-485F-8C69-2A256F71316D}" presName="Name37" presStyleLbl="parChTrans1D3" presStyleIdx="4" presStyleCnt="13"/>
      <dgm:spPr/>
    </dgm:pt>
    <dgm:pt modelId="{50A05541-0607-42D6-995F-097717C1220E}" type="pres">
      <dgm:prSet presAssocID="{C3FE0A64-D967-4AF6-8A44-8038B4CDC7F2}" presName="hierRoot2" presStyleCnt="0">
        <dgm:presLayoutVars>
          <dgm:hierBranch val="init"/>
        </dgm:presLayoutVars>
      </dgm:prSet>
      <dgm:spPr/>
    </dgm:pt>
    <dgm:pt modelId="{4954BC68-6A48-4A4A-85E5-1ACE26031866}" type="pres">
      <dgm:prSet presAssocID="{C3FE0A64-D967-4AF6-8A44-8038B4CDC7F2}" presName="rootComposite" presStyleCnt="0"/>
      <dgm:spPr/>
    </dgm:pt>
    <dgm:pt modelId="{876C2EA0-2065-4296-BF50-F6A3B183D61B}" type="pres">
      <dgm:prSet presAssocID="{C3FE0A64-D967-4AF6-8A44-8038B4CDC7F2}" presName="rootText" presStyleLbl="node3" presStyleIdx="4" presStyleCnt="13">
        <dgm:presLayoutVars>
          <dgm:chPref val="3"/>
        </dgm:presLayoutVars>
      </dgm:prSet>
      <dgm:spPr/>
    </dgm:pt>
    <dgm:pt modelId="{E4E52E74-7566-49F8-A487-9E87C5712BA0}" type="pres">
      <dgm:prSet presAssocID="{C3FE0A64-D967-4AF6-8A44-8038B4CDC7F2}" presName="rootConnector" presStyleLbl="node3" presStyleIdx="4" presStyleCnt="13"/>
      <dgm:spPr/>
    </dgm:pt>
    <dgm:pt modelId="{C1584800-FF1C-4F4E-BEBE-CCC718D1656C}" type="pres">
      <dgm:prSet presAssocID="{C3FE0A64-D967-4AF6-8A44-8038B4CDC7F2}" presName="hierChild4" presStyleCnt="0"/>
      <dgm:spPr/>
    </dgm:pt>
    <dgm:pt modelId="{F170FAD1-B6AD-4ECD-A079-E1DEE39249F5}" type="pres">
      <dgm:prSet presAssocID="{C3FE0A64-D967-4AF6-8A44-8038B4CDC7F2}" presName="hierChild5" presStyleCnt="0"/>
      <dgm:spPr/>
    </dgm:pt>
    <dgm:pt modelId="{32872464-1DAF-4723-8887-1E0B4D9A207F}" type="pres">
      <dgm:prSet presAssocID="{42CD25DB-ECC7-450C-BE9F-0DE563718B24}" presName="Name37" presStyleLbl="parChTrans1D3" presStyleIdx="5" presStyleCnt="13"/>
      <dgm:spPr/>
    </dgm:pt>
    <dgm:pt modelId="{B6901363-D4E4-43EE-B7DC-5B3980263CFA}" type="pres">
      <dgm:prSet presAssocID="{4074DA92-34E5-4DF2-85F6-160290D18D3D}" presName="hierRoot2" presStyleCnt="0">
        <dgm:presLayoutVars>
          <dgm:hierBranch val="init"/>
        </dgm:presLayoutVars>
      </dgm:prSet>
      <dgm:spPr/>
    </dgm:pt>
    <dgm:pt modelId="{4DC227CD-0924-40A0-9AE8-FABD8F1C914E}" type="pres">
      <dgm:prSet presAssocID="{4074DA92-34E5-4DF2-85F6-160290D18D3D}" presName="rootComposite" presStyleCnt="0"/>
      <dgm:spPr/>
    </dgm:pt>
    <dgm:pt modelId="{442420BB-148D-4561-8212-6C67A18CCC49}" type="pres">
      <dgm:prSet presAssocID="{4074DA92-34E5-4DF2-85F6-160290D18D3D}" presName="rootText" presStyleLbl="node3" presStyleIdx="5" presStyleCnt="13">
        <dgm:presLayoutVars>
          <dgm:chPref val="3"/>
        </dgm:presLayoutVars>
      </dgm:prSet>
      <dgm:spPr/>
    </dgm:pt>
    <dgm:pt modelId="{8C7BDED3-2C68-4F89-A382-FE27BFE4080A}" type="pres">
      <dgm:prSet presAssocID="{4074DA92-34E5-4DF2-85F6-160290D18D3D}" presName="rootConnector" presStyleLbl="node3" presStyleIdx="5" presStyleCnt="13"/>
      <dgm:spPr/>
    </dgm:pt>
    <dgm:pt modelId="{C8EB4C40-A01A-498E-9586-B7A2367DDB6B}" type="pres">
      <dgm:prSet presAssocID="{4074DA92-34E5-4DF2-85F6-160290D18D3D}" presName="hierChild4" presStyleCnt="0"/>
      <dgm:spPr/>
    </dgm:pt>
    <dgm:pt modelId="{0852F9B9-3104-47B1-BE05-AC2C37E97F5F}" type="pres">
      <dgm:prSet presAssocID="{4074DA92-34E5-4DF2-85F6-160290D18D3D}" presName="hierChild5" presStyleCnt="0"/>
      <dgm:spPr/>
    </dgm:pt>
    <dgm:pt modelId="{C23E2C91-23BF-40EF-84F0-B2F6F0D103AF}" type="pres">
      <dgm:prSet presAssocID="{2A59A277-7832-4AF9-85ED-E9B4F08D8D41}" presName="Name37" presStyleLbl="parChTrans1D3" presStyleIdx="6" presStyleCnt="13"/>
      <dgm:spPr/>
    </dgm:pt>
    <dgm:pt modelId="{C3A5932F-6F96-4DFA-A26D-956427F79300}" type="pres">
      <dgm:prSet presAssocID="{DB0289A4-3350-4627-AC7E-9F60CCD9A71D}" presName="hierRoot2" presStyleCnt="0">
        <dgm:presLayoutVars>
          <dgm:hierBranch val="init"/>
        </dgm:presLayoutVars>
      </dgm:prSet>
      <dgm:spPr/>
    </dgm:pt>
    <dgm:pt modelId="{861BE406-5EAA-4B75-BB20-3E634C24991B}" type="pres">
      <dgm:prSet presAssocID="{DB0289A4-3350-4627-AC7E-9F60CCD9A71D}" presName="rootComposite" presStyleCnt="0"/>
      <dgm:spPr/>
    </dgm:pt>
    <dgm:pt modelId="{0BF3A3CA-ED65-4B66-AE24-38F6487B46BB}" type="pres">
      <dgm:prSet presAssocID="{DB0289A4-3350-4627-AC7E-9F60CCD9A71D}" presName="rootText" presStyleLbl="node3" presStyleIdx="6" presStyleCnt="13">
        <dgm:presLayoutVars>
          <dgm:chPref val="3"/>
        </dgm:presLayoutVars>
      </dgm:prSet>
      <dgm:spPr/>
    </dgm:pt>
    <dgm:pt modelId="{05B1D108-9B8D-4329-B50B-5A6CC0E50901}" type="pres">
      <dgm:prSet presAssocID="{DB0289A4-3350-4627-AC7E-9F60CCD9A71D}" presName="rootConnector" presStyleLbl="node3" presStyleIdx="6" presStyleCnt="13"/>
      <dgm:spPr/>
    </dgm:pt>
    <dgm:pt modelId="{F840DFED-E501-4AC5-9D71-62DA1BA5A675}" type="pres">
      <dgm:prSet presAssocID="{DB0289A4-3350-4627-AC7E-9F60CCD9A71D}" presName="hierChild4" presStyleCnt="0"/>
      <dgm:spPr/>
    </dgm:pt>
    <dgm:pt modelId="{D7BF47B2-3386-4C9A-9ED4-CC12A0E0CE22}" type="pres">
      <dgm:prSet presAssocID="{DB0289A4-3350-4627-AC7E-9F60CCD9A71D}" presName="hierChild5" presStyleCnt="0"/>
      <dgm:spPr/>
    </dgm:pt>
    <dgm:pt modelId="{B7D6AD22-D51D-4BFC-8EF3-B9637F25FA53}" type="pres">
      <dgm:prSet presAssocID="{D9BDD0E8-1162-47B6-BFEE-CEAA59896142}" presName="hierChild5" presStyleCnt="0"/>
      <dgm:spPr/>
    </dgm:pt>
    <dgm:pt modelId="{A01CCB18-BBD5-4498-A16E-9301C74E9306}" type="pres">
      <dgm:prSet presAssocID="{C29165BB-7E70-467F-BE9D-294139718294}" presName="Name37" presStyleLbl="parChTrans1D2" presStyleIdx="3" presStyleCnt="5"/>
      <dgm:spPr/>
    </dgm:pt>
    <dgm:pt modelId="{5015267E-8FCC-466C-90D5-A121CF93B171}" type="pres">
      <dgm:prSet presAssocID="{88E6666A-A7F3-4B87-B199-BE7492B46632}" presName="hierRoot2" presStyleCnt="0">
        <dgm:presLayoutVars>
          <dgm:hierBranch val="init"/>
        </dgm:presLayoutVars>
      </dgm:prSet>
      <dgm:spPr/>
    </dgm:pt>
    <dgm:pt modelId="{0CA5F795-AB89-42B2-A7F3-207F5BE97761}" type="pres">
      <dgm:prSet presAssocID="{88E6666A-A7F3-4B87-B199-BE7492B46632}" presName="rootComposite" presStyleCnt="0"/>
      <dgm:spPr/>
    </dgm:pt>
    <dgm:pt modelId="{253EAB16-E3A2-400D-B03E-732163CCD382}" type="pres">
      <dgm:prSet presAssocID="{88E6666A-A7F3-4B87-B199-BE7492B46632}" presName="rootText" presStyleLbl="node2" presStyleIdx="3" presStyleCnt="5">
        <dgm:presLayoutVars>
          <dgm:chPref val="3"/>
        </dgm:presLayoutVars>
      </dgm:prSet>
      <dgm:spPr/>
    </dgm:pt>
    <dgm:pt modelId="{BADE8E75-E141-4BAC-A665-C07902EBC7C5}" type="pres">
      <dgm:prSet presAssocID="{88E6666A-A7F3-4B87-B199-BE7492B46632}" presName="rootConnector" presStyleLbl="node2" presStyleIdx="3" presStyleCnt="5"/>
      <dgm:spPr/>
    </dgm:pt>
    <dgm:pt modelId="{6A7172CD-4795-4405-A8A7-EDD09FC5DF31}" type="pres">
      <dgm:prSet presAssocID="{88E6666A-A7F3-4B87-B199-BE7492B46632}" presName="hierChild4" presStyleCnt="0"/>
      <dgm:spPr/>
    </dgm:pt>
    <dgm:pt modelId="{134C1A33-5BC1-434D-B7A9-8909C4A263F2}" type="pres">
      <dgm:prSet presAssocID="{3CFDA828-740E-405F-B53E-4D1C548413BC}" presName="Name37" presStyleLbl="parChTrans1D3" presStyleIdx="7" presStyleCnt="13"/>
      <dgm:spPr/>
    </dgm:pt>
    <dgm:pt modelId="{A8DDE2D7-73A0-48A9-A83C-0BD31584269E}" type="pres">
      <dgm:prSet presAssocID="{826BD5EB-A6C4-41F2-B4CE-440F186353FE}" presName="hierRoot2" presStyleCnt="0">
        <dgm:presLayoutVars>
          <dgm:hierBranch val="init"/>
        </dgm:presLayoutVars>
      </dgm:prSet>
      <dgm:spPr/>
    </dgm:pt>
    <dgm:pt modelId="{5FD8FB55-F605-4C96-BBE7-20EB556BB1DD}" type="pres">
      <dgm:prSet presAssocID="{826BD5EB-A6C4-41F2-B4CE-440F186353FE}" presName="rootComposite" presStyleCnt="0"/>
      <dgm:spPr/>
    </dgm:pt>
    <dgm:pt modelId="{A8819EE3-17BC-456F-90AB-440DBEBFA0D8}" type="pres">
      <dgm:prSet presAssocID="{826BD5EB-A6C4-41F2-B4CE-440F186353FE}" presName="rootText" presStyleLbl="node3" presStyleIdx="7" presStyleCnt="13">
        <dgm:presLayoutVars>
          <dgm:chPref val="3"/>
        </dgm:presLayoutVars>
      </dgm:prSet>
      <dgm:spPr/>
    </dgm:pt>
    <dgm:pt modelId="{FACE2BD7-FB6D-4189-802E-8F37D8490E3D}" type="pres">
      <dgm:prSet presAssocID="{826BD5EB-A6C4-41F2-B4CE-440F186353FE}" presName="rootConnector" presStyleLbl="node3" presStyleIdx="7" presStyleCnt="13"/>
      <dgm:spPr/>
    </dgm:pt>
    <dgm:pt modelId="{56D31B92-F0C4-4F4D-AB4D-6D1ACDB5EC03}" type="pres">
      <dgm:prSet presAssocID="{826BD5EB-A6C4-41F2-B4CE-440F186353FE}" presName="hierChild4" presStyleCnt="0"/>
      <dgm:spPr/>
    </dgm:pt>
    <dgm:pt modelId="{B6783085-2C01-4243-BA3A-987A978A14AB}" type="pres">
      <dgm:prSet presAssocID="{826BD5EB-A6C4-41F2-B4CE-440F186353FE}" presName="hierChild5" presStyleCnt="0"/>
      <dgm:spPr/>
    </dgm:pt>
    <dgm:pt modelId="{74A881EA-3C13-4182-AE16-495747C58EDE}" type="pres">
      <dgm:prSet presAssocID="{1522CEBA-AC5F-48EB-ABC6-F9CC2C75508A}" presName="Name37" presStyleLbl="parChTrans1D3" presStyleIdx="8" presStyleCnt="13"/>
      <dgm:spPr/>
    </dgm:pt>
    <dgm:pt modelId="{6F8F23C5-051D-4CF1-A591-4DCF37DCDFDA}" type="pres">
      <dgm:prSet presAssocID="{206AAA41-95FC-4315-98AA-759B56422321}" presName="hierRoot2" presStyleCnt="0">
        <dgm:presLayoutVars>
          <dgm:hierBranch val="init"/>
        </dgm:presLayoutVars>
      </dgm:prSet>
      <dgm:spPr/>
    </dgm:pt>
    <dgm:pt modelId="{AB687636-EB5F-4536-8242-F04F1FB813F9}" type="pres">
      <dgm:prSet presAssocID="{206AAA41-95FC-4315-98AA-759B56422321}" presName="rootComposite" presStyleCnt="0"/>
      <dgm:spPr/>
    </dgm:pt>
    <dgm:pt modelId="{544B4C25-A681-4D3F-B078-99D51D69C349}" type="pres">
      <dgm:prSet presAssocID="{206AAA41-95FC-4315-98AA-759B56422321}" presName="rootText" presStyleLbl="node3" presStyleIdx="8" presStyleCnt="13">
        <dgm:presLayoutVars>
          <dgm:chPref val="3"/>
        </dgm:presLayoutVars>
      </dgm:prSet>
      <dgm:spPr/>
    </dgm:pt>
    <dgm:pt modelId="{0BC7C332-DE52-416A-9852-86AA391BB149}" type="pres">
      <dgm:prSet presAssocID="{206AAA41-95FC-4315-98AA-759B56422321}" presName="rootConnector" presStyleLbl="node3" presStyleIdx="8" presStyleCnt="13"/>
      <dgm:spPr/>
    </dgm:pt>
    <dgm:pt modelId="{143B0091-E63B-443A-9157-7FA16154F9EF}" type="pres">
      <dgm:prSet presAssocID="{206AAA41-95FC-4315-98AA-759B56422321}" presName="hierChild4" presStyleCnt="0"/>
      <dgm:spPr/>
    </dgm:pt>
    <dgm:pt modelId="{793F6324-53BE-43C8-BA62-1B9711694ABD}" type="pres">
      <dgm:prSet presAssocID="{206AAA41-95FC-4315-98AA-759B56422321}" presName="hierChild5" presStyleCnt="0"/>
      <dgm:spPr/>
    </dgm:pt>
    <dgm:pt modelId="{16610132-93EB-4EE0-A386-D0D60BFB19E4}" type="pres">
      <dgm:prSet presAssocID="{BA46D9F1-6ABE-4052-938E-54E6747BD48F}" presName="Name37" presStyleLbl="parChTrans1D3" presStyleIdx="9" presStyleCnt="13"/>
      <dgm:spPr/>
    </dgm:pt>
    <dgm:pt modelId="{DAF9485A-D115-4B7B-AAD6-A5FC88F5ECC7}" type="pres">
      <dgm:prSet presAssocID="{9287F8B5-F264-4A77-A337-B3DA071AF3A0}" presName="hierRoot2" presStyleCnt="0">
        <dgm:presLayoutVars>
          <dgm:hierBranch val="init"/>
        </dgm:presLayoutVars>
      </dgm:prSet>
      <dgm:spPr/>
    </dgm:pt>
    <dgm:pt modelId="{BB31664E-26B3-40D5-B5B2-C1010DAC71E0}" type="pres">
      <dgm:prSet presAssocID="{9287F8B5-F264-4A77-A337-B3DA071AF3A0}" presName="rootComposite" presStyleCnt="0"/>
      <dgm:spPr/>
    </dgm:pt>
    <dgm:pt modelId="{57A61A33-F7E0-4D8A-AEF8-3D75BDC820C6}" type="pres">
      <dgm:prSet presAssocID="{9287F8B5-F264-4A77-A337-B3DA071AF3A0}" presName="rootText" presStyleLbl="node3" presStyleIdx="9" presStyleCnt="13">
        <dgm:presLayoutVars>
          <dgm:chPref val="3"/>
        </dgm:presLayoutVars>
      </dgm:prSet>
      <dgm:spPr/>
    </dgm:pt>
    <dgm:pt modelId="{04D9507F-517B-40CF-B5DD-32BD5E266DEF}" type="pres">
      <dgm:prSet presAssocID="{9287F8B5-F264-4A77-A337-B3DA071AF3A0}" presName="rootConnector" presStyleLbl="node3" presStyleIdx="9" presStyleCnt="13"/>
      <dgm:spPr/>
    </dgm:pt>
    <dgm:pt modelId="{89383315-F92A-439C-A23C-84F3A4324151}" type="pres">
      <dgm:prSet presAssocID="{9287F8B5-F264-4A77-A337-B3DA071AF3A0}" presName="hierChild4" presStyleCnt="0"/>
      <dgm:spPr/>
    </dgm:pt>
    <dgm:pt modelId="{297AC43F-1A47-4463-A874-7465CD626D44}" type="pres">
      <dgm:prSet presAssocID="{9287F8B5-F264-4A77-A337-B3DA071AF3A0}" presName="hierChild5" presStyleCnt="0"/>
      <dgm:spPr/>
    </dgm:pt>
    <dgm:pt modelId="{EBA3B117-F328-4930-8C95-0E707680E7EE}" type="pres">
      <dgm:prSet presAssocID="{88E6666A-A7F3-4B87-B199-BE7492B46632}" presName="hierChild5" presStyleCnt="0"/>
      <dgm:spPr/>
    </dgm:pt>
    <dgm:pt modelId="{8B372E99-68B6-4901-B73E-11532E2BC7AA}" type="pres">
      <dgm:prSet presAssocID="{625E6361-AA36-46A2-A0D5-CDC9E37345E4}" presName="Name37" presStyleLbl="parChTrans1D2" presStyleIdx="4" presStyleCnt="5"/>
      <dgm:spPr/>
    </dgm:pt>
    <dgm:pt modelId="{4BF347C4-5169-449F-B4D8-01E8DFA97551}" type="pres">
      <dgm:prSet presAssocID="{AA36AEF1-8467-43AE-9437-8A67A1EA75DA}" presName="hierRoot2" presStyleCnt="0">
        <dgm:presLayoutVars>
          <dgm:hierBranch val="init"/>
        </dgm:presLayoutVars>
      </dgm:prSet>
      <dgm:spPr/>
    </dgm:pt>
    <dgm:pt modelId="{10D13B65-B4DF-42C1-92C1-4CE6661EFF05}" type="pres">
      <dgm:prSet presAssocID="{AA36AEF1-8467-43AE-9437-8A67A1EA75DA}" presName="rootComposite" presStyleCnt="0"/>
      <dgm:spPr/>
    </dgm:pt>
    <dgm:pt modelId="{D0560A0C-0269-4CA8-BE07-D15899546869}" type="pres">
      <dgm:prSet presAssocID="{AA36AEF1-8467-43AE-9437-8A67A1EA75DA}" presName="rootText" presStyleLbl="node2" presStyleIdx="4" presStyleCnt="5">
        <dgm:presLayoutVars>
          <dgm:chPref val="3"/>
        </dgm:presLayoutVars>
      </dgm:prSet>
      <dgm:spPr/>
    </dgm:pt>
    <dgm:pt modelId="{5412343C-7CD6-4951-9037-144FF31BB06A}" type="pres">
      <dgm:prSet presAssocID="{AA36AEF1-8467-43AE-9437-8A67A1EA75DA}" presName="rootConnector" presStyleLbl="node2" presStyleIdx="4" presStyleCnt="5"/>
      <dgm:spPr/>
    </dgm:pt>
    <dgm:pt modelId="{722CDC5B-4EEF-4C6C-85FC-78778FAEC348}" type="pres">
      <dgm:prSet presAssocID="{AA36AEF1-8467-43AE-9437-8A67A1EA75DA}" presName="hierChild4" presStyleCnt="0"/>
      <dgm:spPr/>
    </dgm:pt>
    <dgm:pt modelId="{1EF7EDCE-C95A-4740-BD1D-003B5287F369}" type="pres">
      <dgm:prSet presAssocID="{268CAC88-653F-4B08-A874-7608C4199543}" presName="Name37" presStyleLbl="parChTrans1D3" presStyleIdx="10" presStyleCnt="13"/>
      <dgm:spPr/>
    </dgm:pt>
    <dgm:pt modelId="{CB05CF3D-4148-47A0-BEAC-E66805BD63DB}" type="pres">
      <dgm:prSet presAssocID="{20B53828-014C-485A-80CB-717739586FE9}" presName="hierRoot2" presStyleCnt="0">
        <dgm:presLayoutVars>
          <dgm:hierBranch val="init"/>
        </dgm:presLayoutVars>
      </dgm:prSet>
      <dgm:spPr/>
    </dgm:pt>
    <dgm:pt modelId="{0965C5B8-C80E-4F92-BAFB-554E7428E969}" type="pres">
      <dgm:prSet presAssocID="{20B53828-014C-485A-80CB-717739586FE9}" presName="rootComposite" presStyleCnt="0"/>
      <dgm:spPr/>
    </dgm:pt>
    <dgm:pt modelId="{75C214D1-2EED-4D32-BE29-09273C687CF1}" type="pres">
      <dgm:prSet presAssocID="{20B53828-014C-485A-80CB-717739586FE9}" presName="rootText" presStyleLbl="node3" presStyleIdx="10" presStyleCnt="13">
        <dgm:presLayoutVars>
          <dgm:chPref val="3"/>
        </dgm:presLayoutVars>
      </dgm:prSet>
      <dgm:spPr/>
    </dgm:pt>
    <dgm:pt modelId="{DC547B5D-62EA-466F-AA7A-4ACA9CCA4CAD}" type="pres">
      <dgm:prSet presAssocID="{20B53828-014C-485A-80CB-717739586FE9}" presName="rootConnector" presStyleLbl="node3" presStyleIdx="10" presStyleCnt="13"/>
      <dgm:spPr/>
    </dgm:pt>
    <dgm:pt modelId="{4C801775-35B6-402F-9E1B-D03EF64D4FDD}" type="pres">
      <dgm:prSet presAssocID="{20B53828-014C-485A-80CB-717739586FE9}" presName="hierChild4" presStyleCnt="0"/>
      <dgm:spPr/>
    </dgm:pt>
    <dgm:pt modelId="{F489C379-B3AB-4342-878F-A4384E530366}" type="pres">
      <dgm:prSet presAssocID="{20B53828-014C-485A-80CB-717739586FE9}" presName="hierChild5" presStyleCnt="0"/>
      <dgm:spPr/>
    </dgm:pt>
    <dgm:pt modelId="{CAEA48EE-6B8D-40E7-96CD-78365E7542DD}" type="pres">
      <dgm:prSet presAssocID="{A7301DD5-5969-42C2-A783-4A71A09C8E91}" presName="Name37" presStyleLbl="parChTrans1D3" presStyleIdx="11" presStyleCnt="13"/>
      <dgm:spPr/>
    </dgm:pt>
    <dgm:pt modelId="{9ABA86CD-B266-4A42-807B-72921E5DE975}" type="pres">
      <dgm:prSet presAssocID="{DBBE6B80-BF43-45E9-8C9B-F1B5A119ECB3}" presName="hierRoot2" presStyleCnt="0">
        <dgm:presLayoutVars>
          <dgm:hierBranch val="init"/>
        </dgm:presLayoutVars>
      </dgm:prSet>
      <dgm:spPr/>
    </dgm:pt>
    <dgm:pt modelId="{A6837908-D667-4637-837A-4F9E0FA92D5E}" type="pres">
      <dgm:prSet presAssocID="{DBBE6B80-BF43-45E9-8C9B-F1B5A119ECB3}" presName="rootComposite" presStyleCnt="0"/>
      <dgm:spPr/>
    </dgm:pt>
    <dgm:pt modelId="{CBE8785F-ED1C-4A74-B6EE-936D3D554AE9}" type="pres">
      <dgm:prSet presAssocID="{DBBE6B80-BF43-45E9-8C9B-F1B5A119ECB3}" presName="rootText" presStyleLbl="node3" presStyleIdx="11" presStyleCnt="13">
        <dgm:presLayoutVars>
          <dgm:chPref val="3"/>
        </dgm:presLayoutVars>
      </dgm:prSet>
      <dgm:spPr/>
    </dgm:pt>
    <dgm:pt modelId="{D6BEC1F1-A9E6-479B-A645-6520D2A490E2}" type="pres">
      <dgm:prSet presAssocID="{DBBE6B80-BF43-45E9-8C9B-F1B5A119ECB3}" presName="rootConnector" presStyleLbl="node3" presStyleIdx="11" presStyleCnt="13"/>
      <dgm:spPr/>
    </dgm:pt>
    <dgm:pt modelId="{09EFD278-DA20-4DDD-A52F-47BB9867B466}" type="pres">
      <dgm:prSet presAssocID="{DBBE6B80-BF43-45E9-8C9B-F1B5A119ECB3}" presName="hierChild4" presStyleCnt="0"/>
      <dgm:spPr/>
    </dgm:pt>
    <dgm:pt modelId="{53738C74-3F8B-486B-A23F-32A01A9DFA59}" type="pres">
      <dgm:prSet presAssocID="{DBBE6B80-BF43-45E9-8C9B-F1B5A119ECB3}" presName="hierChild5" presStyleCnt="0"/>
      <dgm:spPr/>
    </dgm:pt>
    <dgm:pt modelId="{FC29C436-025B-4621-851D-0F35C1230367}" type="pres">
      <dgm:prSet presAssocID="{90C000E1-26D4-4CDA-9054-899BA648A0D5}" presName="Name37" presStyleLbl="parChTrans1D3" presStyleIdx="12" presStyleCnt="13"/>
      <dgm:spPr/>
    </dgm:pt>
    <dgm:pt modelId="{1DB4B4A3-BDC7-44AE-9A6E-A85D39E69E1F}" type="pres">
      <dgm:prSet presAssocID="{FE95A92E-6B9C-427C-B262-1DE7E12BDEEB}" presName="hierRoot2" presStyleCnt="0">
        <dgm:presLayoutVars>
          <dgm:hierBranch val="init"/>
        </dgm:presLayoutVars>
      </dgm:prSet>
      <dgm:spPr/>
    </dgm:pt>
    <dgm:pt modelId="{B410C619-4390-4E8E-855A-466DFF627B4D}" type="pres">
      <dgm:prSet presAssocID="{FE95A92E-6B9C-427C-B262-1DE7E12BDEEB}" presName="rootComposite" presStyleCnt="0"/>
      <dgm:spPr/>
    </dgm:pt>
    <dgm:pt modelId="{046757CE-7B1E-4138-B922-19C5FF3C6F48}" type="pres">
      <dgm:prSet presAssocID="{FE95A92E-6B9C-427C-B262-1DE7E12BDEEB}" presName="rootText" presStyleLbl="node3" presStyleIdx="12" presStyleCnt="13">
        <dgm:presLayoutVars>
          <dgm:chPref val="3"/>
        </dgm:presLayoutVars>
      </dgm:prSet>
      <dgm:spPr/>
    </dgm:pt>
    <dgm:pt modelId="{4F15353B-8EEE-4EF2-8C2A-25E1C659675D}" type="pres">
      <dgm:prSet presAssocID="{FE95A92E-6B9C-427C-B262-1DE7E12BDEEB}" presName="rootConnector" presStyleLbl="node3" presStyleIdx="12" presStyleCnt="13"/>
      <dgm:spPr/>
    </dgm:pt>
    <dgm:pt modelId="{C9006366-AC11-4874-9FE5-7C614C1B3DB2}" type="pres">
      <dgm:prSet presAssocID="{FE95A92E-6B9C-427C-B262-1DE7E12BDEEB}" presName="hierChild4" presStyleCnt="0"/>
      <dgm:spPr/>
    </dgm:pt>
    <dgm:pt modelId="{4B41EAE5-0BF8-4D4A-82F1-74C81984E809}" type="pres">
      <dgm:prSet presAssocID="{FE95A92E-6B9C-427C-B262-1DE7E12BDEEB}" presName="hierChild5" presStyleCnt="0"/>
      <dgm:spPr/>
    </dgm:pt>
    <dgm:pt modelId="{C1C7D8FE-CF42-4D45-817F-D2B07D607640}" type="pres">
      <dgm:prSet presAssocID="{AA36AEF1-8467-43AE-9437-8A67A1EA75DA}" presName="hierChild5" presStyleCnt="0"/>
      <dgm:spPr/>
    </dgm:pt>
    <dgm:pt modelId="{DE774885-D50F-4851-A69C-B9BBF5177476}" type="pres">
      <dgm:prSet presAssocID="{FDBBD3CB-5577-4AE4-8575-2CAB39983374}" presName="hierChild3" presStyleCnt="0"/>
      <dgm:spPr/>
    </dgm:pt>
  </dgm:ptLst>
  <dgm:cxnLst>
    <dgm:cxn modelId="{F7F54003-EF72-451B-AACA-1595D6B545C6}" srcId="{FDBBD3CB-5577-4AE4-8575-2CAB39983374}" destId="{D9BDD0E8-1162-47B6-BFEE-CEAA59896142}" srcOrd="2" destOrd="0" parTransId="{094CB7ED-0088-4AD3-8AE5-0588286D4E19}" sibTransId="{2C2FB431-7593-4AB5-A4F4-A636B9796A85}"/>
    <dgm:cxn modelId="{6AC75B06-B66A-4AC3-9CC7-8CB3FAC89C8B}" type="presOf" srcId="{FDBBD3CB-5577-4AE4-8575-2CAB39983374}" destId="{A29DC57A-761D-4F09-A46F-CE1640E2A92B}" srcOrd="1" destOrd="0" presId="urn:microsoft.com/office/officeart/2005/8/layout/orgChart1"/>
    <dgm:cxn modelId="{7F97CF07-5FC6-4972-8CD4-BE76FCF76E72}" type="presOf" srcId="{08470C94-05D0-4F24-A948-A49DF6AD404C}" destId="{3BC6CBAA-EF52-4CA1-ADCB-FACAF49F3E5D}" srcOrd="0" destOrd="0" presId="urn:microsoft.com/office/officeart/2005/8/layout/orgChart1"/>
    <dgm:cxn modelId="{A2D16A09-888C-41AC-9B88-48D4408610D5}" type="presOf" srcId="{95497E87-3162-4621-9DA7-F35735DEE2EF}" destId="{CD8BFFEC-4EED-4C58-B9AE-294256069DBA}" srcOrd="1" destOrd="0" presId="urn:microsoft.com/office/officeart/2005/8/layout/orgChart1"/>
    <dgm:cxn modelId="{96E5B80D-BB07-4342-A675-33E38F1AC15C}" type="presOf" srcId="{268CAC88-653F-4B08-A874-7608C4199543}" destId="{1EF7EDCE-C95A-4740-BD1D-003B5287F369}" srcOrd="0" destOrd="0" presId="urn:microsoft.com/office/officeart/2005/8/layout/orgChart1"/>
    <dgm:cxn modelId="{6C9B6C12-0BC2-4D49-9416-43B9C26A0D32}" srcId="{AA36AEF1-8467-43AE-9437-8A67A1EA75DA}" destId="{DBBE6B80-BF43-45E9-8C9B-F1B5A119ECB3}" srcOrd="1" destOrd="0" parTransId="{A7301DD5-5969-42C2-A783-4A71A09C8E91}" sibTransId="{115CC05C-FECB-4051-9A4B-3AFAA498D4F5}"/>
    <dgm:cxn modelId="{C1225B16-9299-42C6-BF55-689D5398EC25}" type="presOf" srcId="{C3FE0A64-D967-4AF6-8A44-8038B4CDC7F2}" destId="{E4E52E74-7566-49F8-A487-9E87C5712BA0}" srcOrd="1" destOrd="0" presId="urn:microsoft.com/office/officeart/2005/8/layout/orgChart1"/>
    <dgm:cxn modelId="{A589EF16-6CF7-4160-B6ED-C6DCFFB0D009}" type="presOf" srcId="{59E86CC9-9A63-485F-8C69-2A256F71316D}" destId="{825FFC01-2A40-4E1A-9E26-DDFB4DE7D0EE}" srcOrd="0" destOrd="0" presId="urn:microsoft.com/office/officeart/2005/8/layout/orgChart1"/>
    <dgm:cxn modelId="{D42CB819-143C-4F48-8B09-645BF5C591AF}" type="presOf" srcId="{20B53828-014C-485A-80CB-717739586FE9}" destId="{75C214D1-2EED-4D32-BE29-09273C687CF1}" srcOrd="0" destOrd="0" presId="urn:microsoft.com/office/officeart/2005/8/layout/orgChart1"/>
    <dgm:cxn modelId="{68B6A91B-60E7-4AEF-8712-C7C14622AAE7}" type="presOf" srcId="{1522CEBA-AC5F-48EB-ABC6-F9CC2C75508A}" destId="{74A881EA-3C13-4182-AE16-495747C58EDE}" srcOrd="0" destOrd="0" presId="urn:microsoft.com/office/officeart/2005/8/layout/orgChart1"/>
    <dgm:cxn modelId="{FA2B0525-E578-48B9-A116-BF3F41766CF4}" type="presOf" srcId="{094CB7ED-0088-4AD3-8AE5-0588286D4E19}" destId="{A3EED828-2938-4F58-824F-2CADCAFFE50A}" srcOrd="0" destOrd="0" presId="urn:microsoft.com/office/officeart/2005/8/layout/orgChart1"/>
    <dgm:cxn modelId="{DF1DBB25-12D6-4C3A-9EA4-29DE9E1A5F99}" type="presOf" srcId="{BE6BFCD0-5E72-4141-9266-A06789BE3314}" destId="{08DA5D8B-7D4E-4A58-B037-6143C8B1A7C9}" srcOrd="0" destOrd="0" presId="urn:microsoft.com/office/officeart/2005/8/layout/orgChart1"/>
    <dgm:cxn modelId="{90937826-7511-4FF7-95BE-525079ACE3A4}" type="presOf" srcId="{BE6BFCD0-5E72-4141-9266-A06789BE3314}" destId="{357DA6DC-1091-45CE-9C86-91E2790082E6}" srcOrd="1" destOrd="0" presId="urn:microsoft.com/office/officeart/2005/8/layout/orgChart1"/>
    <dgm:cxn modelId="{FF2E0B31-6F6D-458B-8D0B-89F5AF70D03E}" type="presOf" srcId="{52412E68-0618-44AB-891A-0B38E722682C}" destId="{B25C42C7-411E-4D8A-BA7E-EB7DFF19DA14}" srcOrd="0" destOrd="0" presId="urn:microsoft.com/office/officeart/2005/8/layout/orgChart1"/>
    <dgm:cxn modelId="{DDE04035-2080-455C-9358-062928C43B42}" type="presOf" srcId="{4074DA92-34E5-4DF2-85F6-160290D18D3D}" destId="{442420BB-148D-4561-8212-6C67A18CCC49}" srcOrd="0" destOrd="0" presId="urn:microsoft.com/office/officeart/2005/8/layout/orgChart1"/>
    <dgm:cxn modelId="{C095B336-322A-4907-B6F5-4B19A1042901}" type="presOf" srcId="{2DE4BD0B-85BE-4C8E-ABD9-6196AB0445EB}" destId="{7D38FA75-5A57-44B9-9B79-608553F9F23F}" srcOrd="1" destOrd="0" presId="urn:microsoft.com/office/officeart/2005/8/layout/orgChart1"/>
    <dgm:cxn modelId="{4D5E4037-6BB5-469C-9195-C6877681AC67}" srcId="{481A363D-0592-4411-80EB-C902DE18D2E4}" destId="{FB7FDB92-35DB-420B-B333-B5BAC6F81378}" srcOrd="0" destOrd="0" parTransId="{97CACB62-A564-4655-A9CB-E326E4B94F95}" sibTransId="{5E519579-9372-4731-A371-916DFF628BB9}"/>
    <dgm:cxn modelId="{8821FD37-0C09-4343-9B41-574183D924B8}" type="presOf" srcId="{206AAA41-95FC-4315-98AA-759B56422321}" destId="{0BC7C332-DE52-416A-9852-86AA391BB149}" srcOrd="1" destOrd="0" presId="urn:microsoft.com/office/officeart/2005/8/layout/orgChart1"/>
    <dgm:cxn modelId="{F7F6C63A-7946-4D78-9A76-098DFA7CC7D0}" type="presOf" srcId="{2DE4BD0B-85BE-4C8E-ABD9-6196AB0445EB}" destId="{BCBF1585-35AE-4201-B7AE-3622557BAFF9}" srcOrd="0" destOrd="0" presId="urn:microsoft.com/office/officeart/2005/8/layout/orgChart1"/>
    <dgm:cxn modelId="{852C5A3E-2D25-4DF3-8A87-306B59D0B99E}" type="presOf" srcId="{DBBE6B80-BF43-45E9-8C9B-F1B5A119ECB3}" destId="{CBE8785F-ED1C-4A74-B6EE-936D3D554AE9}" srcOrd="0" destOrd="0" presId="urn:microsoft.com/office/officeart/2005/8/layout/orgChart1"/>
    <dgm:cxn modelId="{33E0603F-B9D5-4E37-84D7-9BC80CB9B496}" type="presOf" srcId="{FDBBD3CB-5577-4AE4-8575-2CAB39983374}" destId="{62A8C4BE-0037-49EE-82AB-B0FE8AECD78C}" srcOrd="0" destOrd="0" presId="urn:microsoft.com/office/officeart/2005/8/layout/orgChart1"/>
    <dgm:cxn modelId="{1AF73440-88AB-41F7-BE9A-E636A89BD6E6}" srcId="{2DE4BD0B-85BE-4C8E-ABD9-6196AB0445EB}" destId="{95497E87-3162-4621-9DA7-F35735DEE2EF}" srcOrd="0" destOrd="0" parTransId="{52412E68-0618-44AB-891A-0B38E722682C}" sibTransId="{E93B0CE5-9B49-454B-82AE-8E0664557CF9}"/>
    <dgm:cxn modelId="{AC0ECA5F-8E72-4673-95B9-18521F6C3BF1}" type="presOf" srcId="{88E6666A-A7F3-4B87-B199-BE7492B46632}" destId="{BADE8E75-E141-4BAC-A665-C07902EBC7C5}" srcOrd="1" destOrd="0" presId="urn:microsoft.com/office/officeart/2005/8/layout/orgChart1"/>
    <dgm:cxn modelId="{20095943-131A-466A-8B55-ED905DBCEDEA}" type="presOf" srcId="{D9BDD0E8-1162-47B6-BFEE-CEAA59896142}" destId="{E2AB10EB-72E6-48E6-BBF6-F2B4E7A38B69}" srcOrd="1" destOrd="0" presId="urn:microsoft.com/office/officeart/2005/8/layout/orgChart1"/>
    <dgm:cxn modelId="{946C0B45-E436-42EA-AFD0-009054EDA2A6}" type="presOf" srcId="{826BD5EB-A6C4-41F2-B4CE-440F186353FE}" destId="{A8819EE3-17BC-456F-90AB-440DBEBFA0D8}" srcOrd="0" destOrd="0" presId="urn:microsoft.com/office/officeart/2005/8/layout/orgChart1"/>
    <dgm:cxn modelId="{75E11249-510A-4658-817B-05E3F15F7E83}" srcId="{88E6666A-A7F3-4B87-B199-BE7492B46632}" destId="{9287F8B5-F264-4A77-A337-B3DA071AF3A0}" srcOrd="2" destOrd="0" parTransId="{BA46D9F1-6ABE-4052-938E-54E6747BD48F}" sibTransId="{469DF8B2-A683-4B73-A5ED-DD46C477F368}"/>
    <dgm:cxn modelId="{4B60346D-DDE9-4ABD-9E9B-02D26D7786B2}" type="presOf" srcId="{AA36AEF1-8467-43AE-9437-8A67A1EA75DA}" destId="{5412343C-7CD6-4951-9037-144FF31BB06A}" srcOrd="1" destOrd="0" presId="urn:microsoft.com/office/officeart/2005/8/layout/orgChart1"/>
    <dgm:cxn modelId="{1BF0D06D-8BE8-4CE6-B79A-DBD0DCDF0402}" type="presOf" srcId="{FB7FDB92-35DB-420B-B333-B5BAC6F81378}" destId="{991B950C-B2D8-49D5-A8B8-B179D15CB43F}" srcOrd="1" destOrd="0" presId="urn:microsoft.com/office/officeart/2005/8/layout/orgChart1"/>
    <dgm:cxn modelId="{0CDB4F4F-CF13-4A33-8014-5670BF75F4E7}" type="presOf" srcId="{D9BDD0E8-1162-47B6-BFEE-CEAA59896142}" destId="{85A9E7D7-D871-44D2-A3F7-E66CC80F7483}" srcOrd="0" destOrd="0" presId="urn:microsoft.com/office/officeart/2005/8/layout/orgChart1"/>
    <dgm:cxn modelId="{EE09DF70-0FEB-46A9-98F2-DFBF9BA6C0F9}" type="presOf" srcId="{C29165BB-7E70-467F-BE9D-294139718294}" destId="{A01CCB18-BBD5-4498-A16E-9301C74E9306}" srcOrd="0" destOrd="0" presId="urn:microsoft.com/office/officeart/2005/8/layout/orgChart1"/>
    <dgm:cxn modelId="{7D7EFE50-B44B-43BE-BEC4-7BE4E9ECC7FE}" type="presOf" srcId="{42CD25DB-ECC7-450C-BE9F-0DE563718B24}" destId="{32872464-1DAF-4723-8887-1E0B4D9A207F}" srcOrd="0" destOrd="0" presId="urn:microsoft.com/office/officeart/2005/8/layout/orgChart1"/>
    <dgm:cxn modelId="{79215173-242D-44A7-B1FB-70D76BB33CDA}" type="presOf" srcId="{B1846664-7DE6-4B32-816E-E31DA9515306}" destId="{83D3B13D-333E-4461-BA31-455A99041366}" srcOrd="0" destOrd="0" presId="urn:microsoft.com/office/officeart/2005/8/layout/orgChart1"/>
    <dgm:cxn modelId="{309DA073-6000-48A7-8904-EA7AF227132D}" srcId="{FDBBD3CB-5577-4AE4-8575-2CAB39983374}" destId="{481A363D-0592-4411-80EB-C902DE18D2E4}" srcOrd="0" destOrd="0" parTransId="{0E8A72E9-0623-49D3-9F27-F9A30625F745}" sibTransId="{A9651D49-82D2-4364-B893-13E96D449EB8}"/>
    <dgm:cxn modelId="{866A9474-2AA0-45FF-AE4F-6638AD49F142}" type="presOf" srcId="{9287F8B5-F264-4A77-A337-B3DA071AF3A0}" destId="{57A61A33-F7E0-4D8A-AEF8-3D75BDC820C6}" srcOrd="0" destOrd="0" presId="urn:microsoft.com/office/officeart/2005/8/layout/orgChart1"/>
    <dgm:cxn modelId="{36DD6F75-65D4-47E7-9A4E-7FD8CA020276}" type="presOf" srcId="{90C000E1-26D4-4CDA-9054-899BA648A0D5}" destId="{FC29C436-025B-4621-851D-0F35C1230367}" srcOrd="0" destOrd="0" presId="urn:microsoft.com/office/officeart/2005/8/layout/orgChart1"/>
    <dgm:cxn modelId="{856C0976-A306-4772-95E6-AF6005B94714}" type="presOf" srcId="{97CACB62-A564-4655-A9CB-E326E4B94F95}" destId="{68CBE87D-8948-441D-A766-675797A9FA2F}" srcOrd="0" destOrd="0" presId="urn:microsoft.com/office/officeart/2005/8/layout/orgChart1"/>
    <dgm:cxn modelId="{D3776E76-E4DC-4B27-9D81-34E2FE63AA2E}" type="presOf" srcId="{FB7FDB92-35DB-420B-B333-B5BAC6F81378}" destId="{C7536DD3-4760-427F-B0EA-BECD49B7F500}" srcOrd="0" destOrd="0" presId="urn:microsoft.com/office/officeart/2005/8/layout/orgChart1"/>
    <dgm:cxn modelId="{90A47859-A8A7-4A73-A505-80172B99392F}" type="presOf" srcId="{C3FE0A64-D967-4AF6-8A44-8038B4CDC7F2}" destId="{876C2EA0-2065-4296-BF50-F6A3B183D61B}" srcOrd="0" destOrd="0" presId="urn:microsoft.com/office/officeart/2005/8/layout/orgChart1"/>
    <dgm:cxn modelId="{8E7EF759-15C2-4E71-A139-6D63144A8F52}" type="presOf" srcId="{DB0289A4-3350-4627-AC7E-9F60CCD9A71D}" destId="{05B1D108-9B8D-4329-B50B-5A6CC0E50901}" srcOrd="1" destOrd="0" presId="urn:microsoft.com/office/officeart/2005/8/layout/orgChart1"/>
    <dgm:cxn modelId="{CF01B57A-410B-4510-85CE-13C8444228FC}" type="presOf" srcId="{3F33B915-2F85-4B87-A193-EC867B5B9243}" destId="{4633EF62-43AB-4972-9854-5178942A5D52}" srcOrd="0" destOrd="0" presId="urn:microsoft.com/office/officeart/2005/8/layout/orgChart1"/>
    <dgm:cxn modelId="{47AD7584-D33A-4877-AEFE-590FAAFA68A9}" srcId="{D9BDD0E8-1162-47B6-BFEE-CEAA59896142}" destId="{C3FE0A64-D967-4AF6-8A44-8038B4CDC7F2}" srcOrd="0" destOrd="0" parTransId="{59E86CC9-9A63-485F-8C69-2A256F71316D}" sibTransId="{C3FF2B08-AF39-453E-8893-19E4D69BD432}"/>
    <dgm:cxn modelId="{565E0F87-671D-422B-A924-09939BE17A88}" srcId="{D9BDD0E8-1162-47B6-BFEE-CEAA59896142}" destId="{4074DA92-34E5-4DF2-85F6-160290D18D3D}" srcOrd="1" destOrd="0" parTransId="{42CD25DB-ECC7-450C-BE9F-0DE563718B24}" sibTransId="{B76189C2-2E45-4E77-B4CD-A5C78361A919}"/>
    <dgm:cxn modelId="{9734A78C-6C30-4358-A2EE-917605AF5E19}" type="presOf" srcId="{DBBE6B80-BF43-45E9-8C9B-F1B5A119ECB3}" destId="{D6BEC1F1-A9E6-479B-A645-6520D2A490E2}" srcOrd="1" destOrd="0" presId="urn:microsoft.com/office/officeart/2005/8/layout/orgChart1"/>
    <dgm:cxn modelId="{89AA7F8E-F520-4AE6-9647-F13A2197F31E}" type="presOf" srcId="{206AAA41-95FC-4315-98AA-759B56422321}" destId="{544B4C25-A681-4D3F-B078-99D51D69C349}" srcOrd="0" destOrd="0" presId="urn:microsoft.com/office/officeart/2005/8/layout/orgChart1"/>
    <dgm:cxn modelId="{3E839C92-C0ED-4BC2-9055-A2A3417A27E1}" type="presOf" srcId="{47F7284A-8A4C-4403-B4E3-86E10F836994}" destId="{41513E13-9141-440E-A9B7-51D43DCCAC7E}" srcOrd="0" destOrd="0" presId="urn:microsoft.com/office/officeart/2005/8/layout/orgChart1"/>
    <dgm:cxn modelId="{9D92C193-F40F-4EF5-A1A7-D4702760E7E5}" type="presOf" srcId="{A7301DD5-5969-42C2-A783-4A71A09C8E91}" destId="{CAEA48EE-6B8D-40E7-96CD-78365E7542DD}" srcOrd="0" destOrd="0" presId="urn:microsoft.com/office/officeart/2005/8/layout/orgChart1"/>
    <dgm:cxn modelId="{78163A96-BAFA-4159-9257-646FD6F5734B}" type="presOf" srcId="{4074DA92-34E5-4DF2-85F6-160290D18D3D}" destId="{8C7BDED3-2C68-4F89-A382-FE27BFE4080A}" srcOrd="1" destOrd="0" presId="urn:microsoft.com/office/officeart/2005/8/layout/orgChart1"/>
    <dgm:cxn modelId="{C50F65A0-4276-4825-93A8-516FFD05BC24}" type="presOf" srcId="{88E6666A-A7F3-4B87-B199-BE7492B46632}" destId="{253EAB16-E3A2-400D-B03E-732163CCD382}" srcOrd="0" destOrd="0" presId="urn:microsoft.com/office/officeart/2005/8/layout/orgChart1"/>
    <dgm:cxn modelId="{FE55DEA2-9F50-43AF-A821-10FF3DECC9FC}" type="presOf" srcId="{20B53828-014C-485A-80CB-717739586FE9}" destId="{DC547B5D-62EA-466F-AA7A-4ACA9CCA4CAD}" srcOrd="1" destOrd="0" presId="urn:microsoft.com/office/officeart/2005/8/layout/orgChart1"/>
    <dgm:cxn modelId="{409C58A3-7161-44A0-957F-D5FB3D28A4C5}" srcId="{AA36AEF1-8467-43AE-9437-8A67A1EA75DA}" destId="{FE95A92E-6B9C-427C-B262-1DE7E12BDEEB}" srcOrd="2" destOrd="0" parTransId="{90C000E1-26D4-4CDA-9054-899BA648A0D5}" sibTransId="{358428B5-571D-4020-B186-771233E6185A}"/>
    <dgm:cxn modelId="{E009DEAB-D37D-44A6-AF1A-1AA6F8128190}" type="presOf" srcId="{2A59A277-7832-4AF9-85ED-E9B4F08D8D41}" destId="{C23E2C91-23BF-40EF-84F0-B2F6F0D103AF}" srcOrd="0" destOrd="0" presId="urn:microsoft.com/office/officeart/2005/8/layout/orgChart1"/>
    <dgm:cxn modelId="{4DB9E2AD-0445-41AA-B992-15A57EE91EA6}" type="presOf" srcId="{0E8A72E9-0623-49D3-9F27-F9A30625F745}" destId="{352860BE-FAC0-4A14-9790-5DE908BA721F}" srcOrd="0" destOrd="0" presId="urn:microsoft.com/office/officeart/2005/8/layout/orgChart1"/>
    <dgm:cxn modelId="{572AE0AE-D1B8-4B1E-86F9-F24941B4492E}" srcId="{88E6666A-A7F3-4B87-B199-BE7492B46632}" destId="{826BD5EB-A6C4-41F2-B4CE-440F186353FE}" srcOrd="0" destOrd="0" parTransId="{3CFDA828-740E-405F-B53E-4D1C548413BC}" sibTransId="{D1EF0DDF-31E0-4485-8F71-FAE4AC22F361}"/>
    <dgm:cxn modelId="{AB02AEB3-FB63-4521-99F7-4D0E85593637}" type="presOf" srcId="{9287F8B5-F264-4A77-A337-B3DA071AF3A0}" destId="{04D9507F-517B-40CF-B5DD-32BD5E266DEF}" srcOrd="1" destOrd="0" presId="urn:microsoft.com/office/officeart/2005/8/layout/orgChart1"/>
    <dgm:cxn modelId="{1E505CB6-B4F8-487A-B63F-BBFA35036E8A}" srcId="{FDBBD3CB-5577-4AE4-8575-2CAB39983374}" destId="{2DE4BD0B-85BE-4C8E-ABD9-6196AB0445EB}" srcOrd="1" destOrd="0" parTransId="{3F33B915-2F85-4B87-A193-EC867B5B9243}" sibTransId="{0D9B6552-B541-4F66-BF00-EFC005974A9F}"/>
    <dgm:cxn modelId="{70CD3FB7-152E-4E80-A326-39A03B53F6D5}" srcId="{2DE4BD0B-85BE-4C8E-ABD9-6196AB0445EB}" destId="{08470C94-05D0-4F24-A948-A49DF6AD404C}" srcOrd="1" destOrd="0" parTransId="{47F7284A-8A4C-4403-B4E3-86E10F836994}" sibTransId="{B4CF8006-8BC5-4B7C-A8BD-391E574B4DF3}"/>
    <dgm:cxn modelId="{23116EC1-FCFA-4E29-BBC4-1A54144BFB72}" srcId="{481A363D-0592-4411-80EB-C902DE18D2E4}" destId="{BE6BFCD0-5E72-4141-9266-A06789BE3314}" srcOrd="1" destOrd="0" parTransId="{348A608A-4B38-4D9E-A8B4-0BD47CCB72DF}" sibTransId="{3E1CD07A-9071-4AF0-86CB-1A28016527C7}"/>
    <dgm:cxn modelId="{F1B77EC4-5CF5-4FAC-B7C3-51DA37D721E9}" srcId="{FDBBD3CB-5577-4AE4-8575-2CAB39983374}" destId="{AA36AEF1-8467-43AE-9437-8A67A1EA75DA}" srcOrd="4" destOrd="0" parTransId="{625E6361-AA36-46A2-A0D5-CDC9E37345E4}" sibTransId="{F3523AA3-64F9-421B-A641-9EAAB1A25131}"/>
    <dgm:cxn modelId="{6E0A47CE-4FC5-4641-8D90-D9468E015242}" type="presOf" srcId="{FE95A92E-6B9C-427C-B262-1DE7E12BDEEB}" destId="{4F15353B-8EEE-4EF2-8C2A-25E1C659675D}" srcOrd="1" destOrd="0" presId="urn:microsoft.com/office/officeart/2005/8/layout/orgChart1"/>
    <dgm:cxn modelId="{40B794D2-3F3E-4EB5-BBE2-ED07253F701D}" type="presOf" srcId="{348A608A-4B38-4D9E-A8B4-0BD47CCB72DF}" destId="{1C5912DE-17C3-42BB-A2D9-05DDC7E3AC05}" srcOrd="0" destOrd="0" presId="urn:microsoft.com/office/officeart/2005/8/layout/orgChart1"/>
    <dgm:cxn modelId="{CC4FDDD3-41D6-4160-B81A-83B04ECA80A3}" type="presOf" srcId="{95497E87-3162-4621-9DA7-F35735DEE2EF}" destId="{CB084234-22D4-4C36-A874-DF40AB39B3DD}" srcOrd="0" destOrd="0" presId="urn:microsoft.com/office/officeart/2005/8/layout/orgChart1"/>
    <dgm:cxn modelId="{1630AAD9-891A-4E23-AD40-C7C47691F6E1}" type="presOf" srcId="{BA46D9F1-6ABE-4052-938E-54E6747BD48F}" destId="{16610132-93EB-4EE0-A386-D0D60BFB19E4}" srcOrd="0" destOrd="0" presId="urn:microsoft.com/office/officeart/2005/8/layout/orgChart1"/>
    <dgm:cxn modelId="{271B4EDE-8026-4CFD-93E6-6CCFE175AEBC}" type="presOf" srcId="{826BD5EB-A6C4-41F2-B4CE-440F186353FE}" destId="{FACE2BD7-FB6D-4189-802E-8F37D8490E3D}" srcOrd="1" destOrd="0" presId="urn:microsoft.com/office/officeart/2005/8/layout/orgChart1"/>
    <dgm:cxn modelId="{751D8DDF-6E0C-4EA7-A1D0-E5F6AB4AA00F}" srcId="{AA36AEF1-8467-43AE-9437-8A67A1EA75DA}" destId="{20B53828-014C-485A-80CB-717739586FE9}" srcOrd="0" destOrd="0" parTransId="{268CAC88-653F-4B08-A874-7608C4199543}" sibTransId="{4AFC7F9E-7496-4CE1-B9DF-0183C31E79A4}"/>
    <dgm:cxn modelId="{A383FAE4-D87D-4E02-BCFE-F163892526A3}" srcId="{FDBBD3CB-5577-4AE4-8575-2CAB39983374}" destId="{88E6666A-A7F3-4B87-B199-BE7492B46632}" srcOrd="3" destOrd="0" parTransId="{C29165BB-7E70-467F-BE9D-294139718294}" sibTransId="{209FE9FE-45BF-4D33-A768-698E0AA06095}"/>
    <dgm:cxn modelId="{158735E7-0524-47D5-8618-069D8D59B65E}" type="presOf" srcId="{08470C94-05D0-4F24-A948-A49DF6AD404C}" destId="{D52B7483-4837-428E-8C76-8D68CBF2D541}" srcOrd="1" destOrd="0" presId="urn:microsoft.com/office/officeart/2005/8/layout/orgChart1"/>
    <dgm:cxn modelId="{545685E9-6A3F-4738-AEB0-72DFF39A4710}" srcId="{D9BDD0E8-1162-47B6-BFEE-CEAA59896142}" destId="{DB0289A4-3350-4627-AC7E-9F60CCD9A71D}" srcOrd="2" destOrd="0" parTransId="{2A59A277-7832-4AF9-85ED-E9B4F08D8D41}" sibTransId="{A0DA1528-D099-4DCD-9F42-57D753485CF6}"/>
    <dgm:cxn modelId="{0A1FA1E9-9FED-426D-84FC-7F32D6594287}" srcId="{88E6666A-A7F3-4B87-B199-BE7492B46632}" destId="{206AAA41-95FC-4315-98AA-759B56422321}" srcOrd="1" destOrd="0" parTransId="{1522CEBA-AC5F-48EB-ABC6-F9CC2C75508A}" sibTransId="{0D641278-5BEA-432F-B1ED-31996C7565CF}"/>
    <dgm:cxn modelId="{4AC8B1EA-5EC7-4E22-8E68-5CFA3EC2E185}" type="presOf" srcId="{481A363D-0592-4411-80EB-C902DE18D2E4}" destId="{2D928DF1-CF29-4660-826D-73058DF66378}" srcOrd="0" destOrd="0" presId="urn:microsoft.com/office/officeart/2005/8/layout/orgChart1"/>
    <dgm:cxn modelId="{BA243BEB-F1C4-4046-9AAF-08072354FA86}" type="presOf" srcId="{3CFDA828-740E-405F-B53E-4D1C548413BC}" destId="{134C1A33-5BC1-434D-B7A9-8909C4A263F2}" srcOrd="0" destOrd="0" presId="urn:microsoft.com/office/officeart/2005/8/layout/orgChart1"/>
    <dgm:cxn modelId="{1AAC18EC-7A25-4641-AB6B-3D457CC1A9D2}" type="presOf" srcId="{DB0289A4-3350-4627-AC7E-9F60CCD9A71D}" destId="{0BF3A3CA-ED65-4B66-AE24-38F6487B46BB}" srcOrd="0" destOrd="0" presId="urn:microsoft.com/office/officeart/2005/8/layout/orgChart1"/>
    <dgm:cxn modelId="{1CF37CED-C924-4A52-80E3-EB0ADDF4624B}" type="presOf" srcId="{625E6361-AA36-46A2-A0D5-CDC9E37345E4}" destId="{8B372E99-68B6-4901-B73E-11532E2BC7AA}" srcOrd="0" destOrd="0" presId="urn:microsoft.com/office/officeart/2005/8/layout/orgChart1"/>
    <dgm:cxn modelId="{681B1FEE-AE48-48B2-8540-D7E7116F1C7D}" type="presOf" srcId="{481A363D-0592-4411-80EB-C902DE18D2E4}" destId="{19868B38-3938-40B1-8A13-5CE32B11E255}" srcOrd="1" destOrd="0" presId="urn:microsoft.com/office/officeart/2005/8/layout/orgChart1"/>
    <dgm:cxn modelId="{5112DEF1-50F2-4F30-AF73-0EB44C51B3B6}" type="presOf" srcId="{AA36AEF1-8467-43AE-9437-8A67A1EA75DA}" destId="{D0560A0C-0269-4CA8-BE07-D15899546869}" srcOrd="0" destOrd="0" presId="urn:microsoft.com/office/officeart/2005/8/layout/orgChart1"/>
    <dgm:cxn modelId="{8621ACF5-BC52-4820-BE6B-93F179AADDBD}" srcId="{B1846664-7DE6-4B32-816E-E31DA9515306}" destId="{FDBBD3CB-5577-4AE4-8575-2CAB39983374}" srcOrd="0" destOrd="0" parTransId="{D14F928A-86CF-4AA1-8959-620CB645AB89}" sibTransId="{2182EECE-5B87-44FD-BB78-510CE7B947B7}"/>
    <dgm:cxn modelId="{305E2BFF-27CD-4DDE-9DE4-248B826914F5}" type="presOf" srcId="{FE95A92E-6B9C-427C-B262-1DE7E12BDEEB}" destId="{046757CE-7B1E-4138-B922-19C5FF3C6F48}" srcOrd="0" destOrd="0" presId="urn:microsoft.com/office/officeart/2005/8/layout/orgChart1"/>
    <dgm:cxn modelId="{B025FDE5-FB19-4C30-9BA5-B26AD9EA7575}" type="presParOf" srcId="{83D3B13D-333E-4461-BA31-455A99041366}" destId="{19BE5E35-EA44-4512-AA8D-0CB5BB277F34}" srcOrd="0" destOrd="0" presId="urn:microsoft.com/office/officeart/2005/8/layout/orgChart1"/>
    <dgm:cxn modelId="{48AD2255-D088-44E9-9463-96D0AEB3ED36}" type="presParOf" srcId="{19BE5E35-EA44-4512-AA8D-0CB5BB277F34}" destId="{8A79A2DA-2B0E-4B41-B50A-75FFA777A0E2}" srcOrd="0" destOrd="0" presId="urn:microsoft.com/office/officeart/2005/8/layout/orgChart1"/>
    <dgm:cxn modelId="{996B5CC0-FE3E-487D-AAE4-C363481EEDE7}" type="presParOf" srcId="{8A79A2DA-2B0E-4B41-B50A-75FFA777A0E2}" destId="{62A8C4BE-0037-49EE-82AB-B0FE8AECD78C}" srcOrd="0" destOrd="0" presId="urn:microsoft.com/office/officeart/2005/8/layout/orgChart1"/>
    <dgm:cxn modelId="{4B0A8A25-91C8-4D1D-90D5-A0809F8967B1}" type="presParOf" srcId="{8A79A2DA-2B0E-4B41-B50A-75FFA777A0E2}" destId="{A29DC57A-761D-4F09-A46F-CE1640E2A92B}" srcOrd="1" destOrd="0" presId="urn:microsoft.com/office/officeart/2005/8/layout/orgChart1"/>
    <dgm:cxn modelId="{4AAEE536-76C8-4F35-9FF7-0A13F8728253}" type="presParOf" srcId="{19BE5E35-EA44-4512-AA8D-0CB5BB277F34}" destId="{07AF093E-3D18-4F0C-865B-284C1C80A838}" srcOrd="1" destOrd="0" presId="urn:microsoft.com/office/officeart/2005/8/layout/orgChart1"/>
    <dgm:cxn modelId="{884D06E6-A0A2-4CD4-AAAC-95DE195989C7}" type="presParOf" srcId="{07AF093E-3D18-4F0C-865B-284C1C80A838}" destId="{352860BE-FAC0-4A14-9790-5DE908BA721F}" srcOrd="0" destOrd="0" presId="urn:microsoft.com/office/officeart/2005/8/layout/orgChart1"/>
    <dgm:cxn modelId="{05195369-79A6-42E0-AFA7-57F07CCA459B}" type="presParOf" srcId="{07AF093E-3D18-4F0C-865B-284C1C80A838}" destId="{66DFF770-6F7D-4D57-8D52-A9E106DA5B88}" srcOrd="1" destOrd="0" presId="urn:microsoft.com/office/officeart/2005/8/layout/orgChart1"/>
    <dgm:cxn modelId="{1378781A-E142-45A3-B357-4BA5938ED8F9}" type="presParOf" srcId="{66DFF770-6F7D-4D57-8D52-A9E106DA5B88}" destId="{EEC44DE0-3580-4946-96F5-E5F7E5399083}" srcOrd="0" destOrd="0" presId="urn:microsoft.com/office/officeart/2005/8/layout/orgChart1"/>
    <dgm:cxn modelId="{2C503ABF-5DEA-4686-90FF-55498E555D9B}" type="presParOf" srcId="{EEC44DE0-3580-4946-96F5-E5F7E5399083}" destId="{2D928DF1-CF29-4660-826D-73058DF66378}" srcOrd="0" destOrd="0" presId="urn:microsoft.com/office/officeart/2005/8/layout/orgChart1"/>
    <dgm:cxn modelId="{FB494A80-27FE-4187-B24A-DD80D0697282}" type="presParOf" srcId="{EEC44DE0-3580-4946-96F5-E5F7E5399083}" destId="{19868B38-3938-40B1-8A13-5CE32B11E255}" srcOrd="1" destOrd="0" presId="urn:microsoft.com/office/officeart/2005/8/layout/orgChart1"/>
    <dgm:cxn modelId="{6C7AE66D-A065-446F-8ADC-6A22E147E890}" type="presParOf" srcId="{66DFF770-6F7D-4D57-8D52-A9E106DA5B88}" destId="{4BF071A4-E0DC-43F7-8AA0-F9312FB19689}" srcOrd="1" destOrd="0" presId="urn:microsoft.com/office/officeart/2005/8/layout/orgChart1"/>
    <dgm:cxn modelId="{685B46EE-530F-440F-9184-B7557DAE0DBB}" type="presParOf" srcId="{4BF071A4-E0DC-43F7-8AA0-F9312FB19689}" destId="{68CBE87D-8948-441D-A766-675797A9FA2F}" srcOrd="0" destOrd="0" presId="urn:microsoft.com/office/officeart/2005/8/layout/orgChart1"/>
    <dgm:cxn modelId="{97EEE348-0F93-4780-AF17-319091DFF054}" type="presParOf" srcId="{4BF071A4-E0DC-43F7-8AA0-F9312FB19689}" destId="{51686227-F479-4809-A773-E05DBC3EABF5}" srcOrd="1" destOrd="0" presId="urn:microsoft.com/office/officeart/2005/8/layout/orgChart1"/>
    <dgm:cxn modelId="{BDA30EE3-D3C6-4EBE-AE1C-87340111516D}" type="presParOf" srcId="{51686227-F479-4809-A773-E05DBC3EABF5}" destId="{5AAFD663-E05E-4AFA-B384-E50B981F24DE}" srcOrd="0" destOrd="0" presId="urn:microsoft.com/office/officeart/2005/8/layout/orgChart1"/>
    <dgm:cxn modelId="{655C0B94-A1B3-43BC-9D94-9A02847D40B6}" type="presParOf" srcId="{5AAFD663-E05E-4AFA-B384-E50B981F24DE}" destId="{C7536DD3-4760-427F-B0EA-BECD49B7F500}" srcOrd="0" destOrd="0" presId="urn:microsoft.com/office/officeart/2005/8/layout/orgChart1"/>
    <dgm:cxn modelId="{B11E34F5-C59A-4425-98BF-602A964F356E}" type="presParOf" srcId="{5AAFD663-E05E-4AFA-B384-E50B981F24DE}" destId="{991B950C-B2D8-49D5-A8B8-B179D15CB43F}" srcOrd="1" destOrd="0" presId="urn:microsoft.com/office/officeart/2005/8/layout/orgChart1"/>
    <dgm:cxn modelId="{F8B9ADDB-5E9A-48A9-905D-25F849E4368F}" type="presParOf" srcId="{51686227-F479-4809-A773-E05DBC3EABF5}" destId="{C234B65B-42D9-475E-BF8C-73ABB26D6753}" srcOrd="1" destOrd="0" presId="urn:microsoft.com/office/officeart/2005/8/layout/orgChart1"/>
    <dgm:cxn modelId="{67B817ED-45AA-4526-88DE-48C6775BACE4}" type="presParOf" srcId="{51686227-F479-4809-A773-E05DBC3EABF5}" destId="{345485F9-7EFD-434E-AA59-EBFFECA28248}" srcOrd="2" destOrd="0" presId="urn:microsoft.com/office/officeart/2005/8/layout/orgChart1"/>
    <dgm:cxn modelId="{2A6A1796-8DE4-4371-876D-C925526C6E34}" type="presParOf" srcId="{4BF071A4-E0DC-43F7-8AA0-F9312FB19689}" destId="{1C5912DE-17C3-42BB-A2D9-05DDC7E3AC05}" srcOrd="2" destOrd="0" presId="urn:microsoft.com/office/officeart/2005/8/layout/orgChart1"/>
    <dgm:cxn modelId="{BC0B73CD-1C6F-43CF-B782-63B8623B88F0}" type="presParOf" srcId="{4BF071A4-E0DC-43F7-8AA0-F9312FB19689}" destId="{BD2E9773-A448-48B0-A916-CC9BA66AE778}" srcOrd="3" destOrd="0" presId="urn:microsoft.com/office/officeart/2005/8/layout/orgChart1"/>
    <dgm:cxn modelId="{40333D19-1C58-4F80-B136-8A2279908C03}" type="presParOf" srcId="{BD2E9773-A448-48B0-A916-CC9BA66AE778}" destId="{557E27A5-4760-4490-B131-A5CEE605E826}" srcOrd="0" destOrd="0" presId="urn:microsoft.com/office/officeart/2005/8/layout/orgChart1"/>
    <dgm:cxn modelId="{306E8A4E-23E9-4331-A3C1-DAB81B7CC363}" type="presParOf" srcId="{557E27A5-4760-4490-B131-A5CEE605E826}" destId="{08DA5D8B-7D4E-4A58-B037-6143C8B1A7C9}" srcOrd="0" destOrd="0" presId="urn:microsoft.com/office/officeart/2005/8/layout/orgChart1"/>
    <dgm:cxn modelId="{760EEFF0-9615-4CDB-A641-FB5A4D1AB361}" type="presParOf" srcId="{557E27A5-4760-4490-B131-A5CEE605E826}" destId="{357DA6DC-1091-45CE-9C86-91E2790082E6}" srcOrd="1" destOrd="0" presId="urn:microsoft.com/office/officeart/2005/8/layout/orgChart1"/>
    <dgm:cxn modelId="{0EE6832F-ED17-4213-8944-A9C2DBD86CA4}" type="presParOf" srcId="{BD2E9773-A448-48B0-A916-CC9BA66AE778}" destId="{3AEDC6AA-544E-49D5-84DA-5B9691CE7872}" srcOrd="1" destOrd="0" presId="urn:microsoft.com/office/officeart/2005/8/layout/orgChart1"/>
    <dgm:cxn modelId="{B8BF8504-AF55-4C04-AE26-CD3E8F6B48C5}" type="presParOf" srcId="{BD2E9773-A448-48B0-A916-CC9BA66AE778}" destId="{6F93EEB2-EC9B-424A-9C03-C630C2CFC14F}" srcOrd="2" destOrd="0" presId="urn:microsoft.com/office/officeart/2005/8/layout/orgChart1"/>
    <dgm:cxn modelId="{A668C22C-B45B-44AE-8340-D69EEDA3BCC0}" type="presParOf" srcId="{66DFF770-6F7D-4D57-8D52-A9E106DA5B88}" destId="{1A025185-C242-4CA5-8F46-C8D4B39887D2}" srcOrd="2" destOrd="0" presId="urn:microsoft.com/office/officeart/2005/8/layout/orgChart1"/>
    <dgm:cxn modelId="{2F58A6EA-EB56-4CE5-AC36-F39ADC4BC523}" type="presParOf" srcId="{07AF093E-3D18-4F0C-865B-284C1C80A838}" destId="{4633EF62-43AB-4972-9854-5178942A5D52}" srcOrd="2" destOrd="0" presId="urn:microsoft.com/office/officeart/2005/8/layout/orgChart1"/>
    <dgm:cxn modelId="{142037EA-12FF-4E5A-A4DE-30246EEC7F0D}" type="presParOf" srcId="{07AF093E-3D18-4F0C-865B-284C1C80A838}" destId="{31474B5A-BB59-4DFF-ACFA-2E26591E9DCF}" srcOrd="3" destOrd="0" presId="urn:microsoft.com/office/officeart/2005/8/layout/orgChart1"/>
    <dgm:cxn modelId="{71363E64-8305-486C-A73B-39E4C134C1C5}" type="presParOf" srcId="{31474B5A-BB59-4DFF-ACFA-2E26591E9DCF}" destId="{7A87CE12-17FE-4809-94B8-4979DC56563A}" srcOrd="0" destOrd="0" presId="urn:microsoft.com/office/officeart/2005/8/layout/orgChart1"/>
    <dgm:cxn modelId="{4AE45382-0323-4D4D-ADAB-C135857CB100}" type="presParOf" srcId="{7A87CE12-17FE-4809-94B8-4979DC56563A}" destId="{BCBF1585-35AE-4201-B7AE-3622557BAFF9}" srcOrd="0" destOrd="0" presId="urn:microsoft.com/office/officeart/2005/8/layout/orgChart1"/>
    <dgm:cxn modelId="{43C269DB-66C5-4970-9787-F3BA0907D677}" type="presParOf" srcId="{7A87CE12-17FE-4809-94B8-4979DC56563A}" destId="{7D38FA75-5A57-44B9-9B79-608553F9F23F}" srcOrd="1" destOrd="0" presId="urn:microsoft.com/office/officeart/2005/8/layout/orgChart1"/>
    <dgm:cxn modelId="{4E9584CA-B680-4BBA-A860-EA8C2C0981AE}" type="presParOf" srcId="{31474B5A-BB59-4DFF-ACFA-2E26591E9DCF}" destId="{E1B3B261-5FDC-4C07-83AB-983E50FBF948}" srcOrd="1" destOrd="0" presId="urn:microsoft.com/office/officeart/2005/8/layout/orgChart1"/>
    <dgm:cxn modelId="{4E2C62D0-6560-43EA-8DAF-00D8031502FD}" type="presParOf" srcId="{E1B3B261-5FDC-4C07-83AB-983E50FBF948}" destId="{B25C42C7-411E-4D8A-BA7E-EB7DFF19DA14}" srcOrd="0" destOrd="0" presId="urn:microsoft.com/office/officeart/2005/8/layout/orgChart1"/>
    <dgm:cxn modelId="{BD93CF7B-F14B-4D0D-A36B-4EC33A3B4157}" type="presParOf" srcId="{E1B3B261-5FDC-4C07-83AB-983E50FBF948}" destId="{C95C386D-3331-49AC-8735-2E5EAE233C22}" srcOrd="1" destOrd="0" presId="urn:microsoft.com/office/officeart/2005/8/layout/orgChart1"/>
    <dgm:cxn modelId="{8E0859C7-7939-44A2-A36D-02B3A2F569F7}" type="presParOf" srcId="{C95C386D-3331-49AC-8735-2E5EAE233C22}" destId="{966F71C4-472F-40F7-B836-64B58055829A}" srcOrd="0" destOrd="0" presId="urn:microsoft.com/office/officeart/2005/8/layout/orgChart1"/>
    <dgm:cxn modelId="{9286448D-73DA-4779-BCC5-A8278B76B2D4}" type="presParOf" srcId="{966F71C4-472F-40F7-B836-64B58055829A}" destId="{CB084234-22D4-4C36-A874-DF40AB39B3DD}" srcOrd="0" destOrd="0" presId="urn:microsoft.com/office/officeart/2005/8/layout/orgChart1"/>
    <dgm:cxn modelId="{C622342B-154A-405E-87C4-C5E6AE4BCB0B}" type="presParOf" srcId="{966F71C4-472F-40F7-B836-64B58055829A}" destId="{CD8BFFEC-4EED-4C58-B9AE-294256069DBA}" srcOrd="1" destOrd="0" presId="urn:microsoft.com/office/officeart/2005/8/layout/orgChart1"/>
    <dgm:cxn modelId="{505FB0D1-D08A-443F-9E2B-B924322463FE}" type="presParOf" srcId="{C95C386D-3331-49AC-8735-2E5EAE233C22}" destId="{934D03AC-3DF4-498A-B416-61B0380D877C}" srcOrd="1" destOrd="0" presId="urn:microsoft.com/office/officeart/2005/8/layout/orgChart1"/>
    <dgm:cxn modelId="{9072D66A-A5DB-452A-AEE8-1B54B0B5274B}" type="presParOf" srcId="{C95C386D-3331-49AC-8735-2E5EAE233C22}" destId="{27696B34-B392-49F8-A206-10CEFECC271D}" srcOrd="2" destOrd="0" presId="urn:microsoft.com/office/officeart/2005/8/layout/orgChart1"/>
    <dgm:cxn modelId="{EA74854D-1B4C-4DBE-9509-86BA68FEB798}" type="presParOf" srcId="{E1B3B261-5FDC-4C07-83AB-983E50FBF948}" destId="{41513E13-9141-440E-A9B7-51D43DCCAC7E}" srcOrd="2" destOrd="0" presId="urn:microsoft.com/office/officeart/2005/8/layout/orgChart1"/>
    <dgm:cxn modelId="{7F564938-B5EA-46BE-90D3-8673E919DFEE}" type="presParOf" srcId="{E1B3B261-5FDC-4C07-83AB-983E50FBF948}" destId="{918A338D-F100-458B-ACF2-156A94C205DE}" srcOrd="3" destOrd="0" presId="urn:microsoft.com/office/officeart/2005/8/layout/orgChart1"/>
    <dgm:cxn modelId="{E2EBAED9-64A4-4929-A480-1596855609F6}" type="presParOf" srcId="{918A338D-F100-458B-ACF2-156A94C205DE}" destId="{4C44FAD1-C7FC-4AA9-A85C-839ACA4E81DE}" srcOrd="0" destOrd="0" presId="urn:microsoft.com/office/officeart/2005/8/layout/orgChart1"/>
    <dgm:cxn modelId="{D3FC5BC1-5E52-43E4-84A4-93F37FFF8399}" type="presParOf" srcId="{4C44FAD1-C7FC-4AA9-A85C-839ACA4E81DE}" destId="{3BC6CBAA-EF52-4CA1-ADCB-FACAF49F3E5D}" srcOrd="0" destOrd="0" presId="urn:microsoft.com/office/officeart/2005/8/layout/orgChart1"/>
    <dgm:cxn modelId="{49E77E47-B422-4FBE-B730-06D3FEE75A09}" type="presParOf" srcId="{4C44FAD1-C7FC-4AA9-A85C-839ACA4E81DE}" destId="{D52B7483-4837-428E-8C76-8D68CBF2D541}" srcOrd="1" destOrd="0" presId="urn:microsoft.com/office/officeart/2005/8/layout/orgChart1"/>
    <dgm:cxn modelId="{9291F367-1B03-4621-AEBB-238F6A8D49A2}" type="presParOf" srcId="{918A338D-F100-458B-ACF2-156A94C205DE}" destId="{CDB6A413-01C7-4793-B6DD-082909FE0AD5}" srcOrd="1" destOrd="0" presId="urn:microsoft.com/office/officeart/2005/8/layout/orgChart1"/>
    <dgm:cxn modelId="{42F14C28-0918-4088-9AE2-5CFC5C3FFFA4}" type="presParOf" srcId="{918A338D-F100-458B-ACF2-156A94C205DE}" destId="{6B5153C0-D612-4D45-A93A-7F7462BDD8D9}" srcOrd="2" destOrd="0" presId="urn:microsoft.com/office/officeart/2005/8/layout/orgChart1"/>
    <dgm:cxn modelId="{C3A1D9CA-5B5C-4DB0-B64E-2E78017A2C2C}" type="presParOf" srcId="{31474B5A-BB59-4DFF-ACFA-2E26591E9DCF}" destId="{22260C5C-3E63-4C64-BD71-DDFAD6A95525}" srcOrd="2" destOrd="0" presId="urn:microsoft.com/office/officeart/2005/8/layout/orgChart1"/>
    <dgm:cxn modelId="{5213948B-08B8-41F3-8CB6-412B744FC93B}" type="presParOf" srcId="{07AF093E-3D18-4F0C-865B-284C1C80A838}" destId="{A3EED828-2938-4F58-824F-2CADCAFFE50A}" srcOrd="4" destOrd="0" presId="urn:microsoft.com/office/officeart/2005/8/layout/orgChart1"/>
    <dgm:cxn modelId="{E5FEF289-9367-489F-A3C7-AE6E99853464}" type="presParOf" srcId="{07AF093E-3D18-4F0C-865B-284C1C80A838}" destId="{B08C9259-B997-49BB-9A59-21B166C326D0}" srcOrd="5" destOrd="0" presId="urn:microsoft.com/office/officeart/2005/8/layout/orgChart1"/>
    <dgm:cxn modelId="{9F519F68-9D5C-42A8-90DE-1F7D312F4C38}" type="presParOf" srcId="{B08C9259-B997-49BB-9A59-21B166C326D0}" destId="{5F99A6B0-917A-4E86-A092-1BD130F5FD2C}" srcOrd="0" destOrd="0" presId="urn:microsoft.com/office/officeart/2005/8/layout/orgChart1"/>
    <dgm:cxn modelId="{5DC3923C-E80D-4F37-A912-6B1AC6750221}" type="presParOf" srcId="{5F99A6B0-917A-4E86-A092-1BD130F5FD2C}" destId="{85A9E7D7-D871-44D2-A3F7-E66CC80F7483}" srcOrd="0" destOrd="0" presId="urn:microsoft.com/office/officeart/2005/8/layout/orgChart1"/>
    <dgm:cxn modelId="{76298754-08A8-4D4B-A7C0-44777DBC910F}" type="presParOf" srcId="{5F99A6B0-917A-4E86-A092-1BD130F5FD2C}" destId="{E2AB10EB-72E6-48E6-BBF6-F2B4E7A38B69}" srcOrd="1" destOrd="0" presId="urn:microsoft.com/office/officeart/2005/8/layout/orgChart1"/>
    <dgm:cxn modelId="{AAD33CC4-AC81-42F7-8297-89233F7954FA}" type="presParOf" srcId="{B08C9259-B997-49BB-9A59-21B166C326D0}" destId="{65F9A350-F1F0-4909-9F1C-BD532F269E74}" srcOrd="1" destOrd="0" presId="urn:microsoft.com/office/officeart/2005/8/layout/orgChart1"/>
    <dgm:cxn modelId="{2C62070C-59FD-402B-9FF6-49BF64CD30AE}" type="presParOf" srcId="{65F9A350-F1F0-4909-9F1C-BD532F269E74}" destId="{825FFC01-2A40-4E1A-9E26-DDFB4DE7D0EE}" srcOrd="0" destOrd="0" presId="urn:microsoft.com/office/officeart/2005/8/layout/orgChart1"/>
    <dgm:cxn modelId="{1BAB680F-C08C-4C95-877E-51BB8346AE85}" type="presParOf" srcId="{65F9A350-F1F0-4909-9F1C-BD532F269E74}" destId="{50A05541-0607-42D6-995F-097717C1220E}" srcOrd="1" destOrd="0" presId="urn:microsoft.com/office/officeart/2005/8/layout/orgChart1"/>
    <dgm:cxn modelId="{327A6F87-7098-4914-8B31-C78C261F3F0B}" type="presParOf" srcId="{50A05541-0607-42D6-995F-097717C1220E}" destId="{4954BC68-6A48-4A4A-85E5-1ACE26031866}" srcOrd="0" destOrd="0" presId="urn:microsoft.com/office/officeart/2005/8/layout/orgChart1"/>
    <dgm:cxn modelId="{0DF440EA-001C-4212-9226-0344707F4DDC}" type="presParOf" srcId="{4954BC68-6A48-4A4A-85E5-1ACE26031866}" destId="{876C2EA0-2065-4296-BF50-F6A3B183D61B}" srcOrd="0" destOrd="0" presId="urn:microsoft.com/office/officeart/2005/8/layout/orgChart1"/>
    <dgm:cxn modelId="{E8065E38-CF94-4CFA-BBCC-3457BF9D9A1E}" type="presParOf" srcId="{4954BC68-6A48-4A4A-85E5-1ACE26031866}" destId="{E4E52E74-7566-49F8-A487-9E87C5712BA0}" srcOrd="1" destOrd="0" presId="urn:microsoft.com/office/officeart/2005/8/layout/orgChart1"/>
    <dgm:cxn modelId="{93F9384A-437C-467C-BD56-8061BFF514AA}" type="presParOf" srcId="{50A05541-0607-42D6-995F-097717C1220E}" destId="{C1584800-FF1C-4F4E-BEBE-CCC718D1656C}" srcOrd="1" destOrd="0" presId="urn:microsoft.com/office/officeart/2005/8/layout/orgChart1"/>
    <dgm:cxn modelId="{A12FD13C-41DC-4A6B-A8FC-10C318960FE1}" type="presParOf" srcId="{50A05541-0607-42D6-995F-097717C1220E}" destId="{F170FAD1-B6AD-4ECD-A079-E1DEE39249F5}" srcOrd="2" destOrd="0" presId="urn:microsoft.com/office/officeart/2005/8/layout/orgChart1"/>
    <dgm:cxn modelId="{447BA93D-2E04-4732-9C4A-B469FE2F323D}" type="presParOf" srcId="{65F9A350-F1F0-4909-9F1C-BD532F269E74}" destId="{32872464-1DAF-4723-8887-1E0B4D9A207F}" srcOrd="2" destOrd="0" presId="urn:microsoft.com/office/officeart/2005/8/layout/orgChart1"/>
    <dgm:cxn modelId="{837A0BF4-A25E-4C68-892A-24EE10CAC098}" type="presParOf" srcId="{65F9A350-F1F0-4909-9F1C-BD532F269E74}" destId="{B6901363-D4E4-43EE-B7DC-5B3980263CFA}" srcOrd="3" destOrd="0" presId="urn:microsoft.com/office/officeart/2005/8/layout/orgChart1"/>
    <dgm:cxn modelId="{A5984FE9-15A0-4E03-96C9-1D381E53058D}" type="presParOf" srcId="{B6901363-D4E4-43EE-B7DC-5B3980263CFA}" destId="{4DC227CD-0924-40A0-9AE8-FABD8F1C914E}" srcOrd="0" destOrd="0" presId="urn:microsoft.com/office/officeart/2005/8/layout/orgChart1"/>
    <dgm:cxn modelId="{C84A073C-0BE6-4D5D-B021-3C92D43621D1}" type="presParOf" srcId="{4DC227CD-0924-40A0-9AE8-FABD8F1C914E}" destId="{442420BB-148D-4561-8212-6C67A18CCC49}" srcOrd="0" destOrd="0" presId="urn:microsoft.com/office/officeart/2005/8/layout/orgChart1"/>
    <dgm:cxn modelId="{E8FB6F1B-3019-45F0-BB40-72E56DA94FB5}" type="presParOf" srcId="{4DC227CD-0924-40A0-9AE8-FABD8F1C914E}" destId="{8C7BDED3-2C68-4F89-A382-FE27BFE4080A}" srcOrd="1" destOrd="0" presId="urn:microsoft.com/office/officeart/2005/8/layout/orgChart1"/>
    <dgm:cxn modelId="{B6811BE3-61F5-47A4-8CEF-D2C625A1747D}" type="presParOf" srcId="{B6901363-D4E4-43EE-B7DC-5B3980263CFA}" destId="{C8EB4C40-A01A-498E-9586-B7A2367DDB6B}" srcOrd="1" destOrd="0" presId="urn:microsoft.com/office/officeart/2005/8/layout/orgChart1"/>
    <dgm:cxn modelId="{1C64C2A7-3B6E-4FE9-ACB0-862A162B941A}" type="presParOf" srcId="{B6901363-D4E4-43EE-B7DC-5B3980263CFA}" destId="{0852F9B9-3104-47B1-BE05-AC2C37E97F5F}" srcOrd="2" destOrd="0" presId="urn:microsoft.com/office/officeart/2005/8/layout/orgChart1"/>
    <dgm:cxn modelId="{4EB3C1BC-B0AC-44AA-8B8A-74427A6D4125}" type="presParOf" srcId="{65F9A350-F1F0-4909-9F1C-BD532F269E74}" destId="{C23E2C91-23BF-40EF-84F0-B2F6F0D103AF}" srcOrd="4" destOrd="0" presId="urn:microsoft.com/office/officeart/2005/8/layout/orgChart1"/>
    <dgm:cxn modelId="{278CAF9E-A30C-4237-B8D0-47E35C191DE9}" type="presParOf" srcId="{65F9A350-F1F0-4909-9F1C-BD532F269E74}" destId="{C3A5932F-6F96-4DFA-A26D-956427F79300}" srcOrd="5" destOrd="0" presId="urn:microsoft.com/office/officeart/2005/8/layout/orgChart1"/>
    <dgm:cxn modelId="{1EE8E986-E861-45A4-B701-3AD3DFC5BE5C}" type="presParOf" srcId="{C3A5932F-6F96-4DFA-A26D-956427F79300}" destId="{861BE406-5EAA-4B75-BB20-3E634C24991B}" srcOrd="0" destOrd="0" presId="urn:microsoft.com/office/officeart/2005/8/layout/orgChart1"/>
    <dgm:cxn modelId="{B9E30FD7-A1FA-4A04-B4D2-52F9FB2C77CE}" type="presParOf" srcId="{861BE406-5EAA-4B75-BB20-3E634C24991B}" destId="{0BF3A3CA-ED65-4B66-AE24-38F6487B46BB}" srcOrd="0" destOrd="0" presId="urn:microsoft.com/office/officeart/2005/8/layout/orgChart1"/>
    <dgm:cxn modelId="{FF20646A-2515-4E04-8C44-EA3A6628B16B}" type="presParOf" srcId="{861BE406-5EAA-4B75-BB20-3E634C24991B}" destId="{05B1D108-9B8D-4329-B50B-5A6CC0E50901}" srcOrd="1" destOrd="0" presId="urn:microsoft.com/office/officeart/2005/8/layout/orgChart1"/>
    <dgm:cxn modelId="{42C32877-58B1-4C08-9A54-3ECDD5EB678A}" type="presParOf" srcId="{C3A5932F-6F96-4DFA-A26D-956427F79300}" destId="{F840DFED-E501-4AC5-9D71-62DA1BA5A675}" srcOrd="1" destOrd="0" presId="urn:microsoft.com/office/officeart/2005/8/layout/orgChart1"/>
    <dgm:cxn modelId="{5D1C4481-BD3F-43FB-9797-0E101BF56965}" type="presParOf" srcId="{C3A5932F-6F96-4DFA-A26D-956427F79300}" destId="{D7BF47B2-3386-4C9A-9ED4-CC12A0E0CE22}" srcOrd="2" destOrd="0" presId="urn:microsoft.com/office/officeart/2005/8/layout/orgChart1"/>
    <dgm:cxn modelId="{D9B34A99-D10F-4A46-A9E1-8BCB39EF34E2}" type="presParOf" srcId="{B08C9259-B997-49BB-9A59-21B166C326D0}" destId="{B7D6AD22-D51D-4BFC-8EF3-B9637F25FA53}" srcOrd="2" destOrd="0" presId="urn:microsoft.com/office/officeart/2005/8/layout/orgChart1"/>
    <dgm:cxn modelId="{97BA3D70-ED4B-4AA3-AFD0-7ECA8DE6A39A}" type="presParOf" srcId="{07AF093E-3D18-4F0C-865B-284C1C80A838}" destId="{A01CCB18-BBD5-4498-A16E-9301C74E9306}" srcOrd="6" destOrd="0" presId="urn:microsoft.com/office/officeart/2005/8/layout/orgChart1"/>
    <dgm:cxn modelId="{58646F0E-3A97-4EE9-8957-E175A310ACAC}" type="presParOf" srcId="{07AF093E-3D18-4F0C-865B-284C1C80A838}" destId="{5015267E-8FCC-466C-90D5-A121CF93B171}" srcOrd="7" destOrd="0" presId="urn:microsoft.com/office/officeart/2005/8/layout/orgChart1"/>
    <dgm:cxn modelId="{461BA335-DE80-4948-81EA-FE439DDE6158}" type="presParOf" srcId="{5015267E-8FCC-466C-90D5-A121CF93B171}" destId="{0CA5F795-AB89-42B2-A7F3-207F5BE97761}" srcOrd="0" destOrd="0" presId="urn:microsoft.com/office/officeart/2005/8/layout/orgChart1"/>
    <dgm:cxn modelId="{F4CEE1CB-5543-4935-A4C7-CB4640BADC31}" type="presParOf" srcId="{0CA5F795-AB89-42B2-A7F3-207F5BE97761}" destId="{253EAB16-E3A2-400D-B03E-732163CCD382}" srcOrd="0" destOrd="0" presId="urn:microsoft.com/office/officeart/2005/8/layout/orgChart1"/>
    <dgm:cxn modelId="{0B5AE770-B6A4-4874-A06E-2445691C09BE}" type="presParOf" srcId="{0CA5F795-AB89-42B2-A7F3-207F5BE97761}" destId="{BADE8E75-E141-4BAC-A665-C07902EBC7C5}" srcOrd="1" destOrd="0" presId="urn:microsoft.com/office/officeart/2005/8/layout/orgChart1"/>
    <dgm:cxn modelId="{5807FB25-2973-4388-B565-86F9AD545E9C}" type="presParOf" srcId="{5015267E-8FCC-466C-90D5-A121CF93B171}" destId="{6A7172CD-4795-4405-A8A7-EDD09FC5DF31}" srcOrd="1" destOrd="0" presId="urn:microsoft.com/office/officeart/2005/8/layout/orgChart1"/>
    <dgm:cxn modelId="{25C7D93E-8A19-46CE-B96D-1B149234F635}" type="presParOf" srcId="{6A7172CD-4795-4405-A8A7-EDD09FC5DF31}" destId="{134C1A33-5BC1-434D-B7A9-8909C4A263F2}" srcOrd="0" destOrd="0" presId="urn:microsoft.com/office/officeart/2005/8/layout/orgChart1"/>
    <dgm:cxn modelId="{BD770E60-5D9F-410C-A342-DA164EE06C18}" type="presParOf" srcId="{6A7172CD-4795-4405-A8A7-EDD09FC5DF31}" destId="{A8DDE2D7-73A0-48A9-A83C-0BD31584269E}" srcOrd="1" destOrd="0" presId="urn:microsoft.com/office/officeart/2005/8/layout/orgChart1"/>
    <dgm:cxn modelId="{661B050D-E4F7-442F-9A1F-72F8C1B508D4}" type="presParOf" srcId="{A8DDE2D7-73A0-48A9-A83C-0BD31584269E}" destId="{5FD8FB55-F605-4C96-BBE7-20EB556BB1DD}" srcOrd="0" destOrd="0" presId="urn:microsoft.com/office/officeart/2005/8/layout/orgChart1"/>
    <dgm:cxn modelId="{DCCBDA8C-F070-4199-BBF6-2DB57798478A}" type="presParOf" srcId="{5FD8FB55-F605-4C96-BBE7-20EB556BB1DD}" destId="{A8819EE3-17BC-456F-90AB-440DBEBFA0D8}" srcOrd="0" destOrd="0" presId="urn:microsoft.com/office/officeart/2005/8/layout/orgChart1"/>
    <dgm:cxn modelId="{1C5AFD37-F785-4C84-A568-0CFE21616482}" type="presParOf" srcId="{5FD8FB55-F605-4C96-BBE7-20EB556BB1DD}" destId="{FACE2BD7-FB6D-4189-802E-8F37D8490E3D}" srcOrd="1" destOrd="0" presId="urn:microsoft.com/office/officeart/2005/8/layout/orgChart1"/>
    <dgm:cxn modelId="{4DC2BF49-197A-4E21-99D9-C48D96BC2BE2}" type="presParOf" srcId="{A8DDE2D7-73A0-48A9-A83C-0BD31584269E}" destId="{56D31B92-F0C4-4F4D-AB4D-6D1ACDB5EC03}" srcOrd="1" destOrd="0" presId="urn:microsoft.com/office/officeart/2005/8/layout/orgChart1"/>
    <dgm:cxn modelId="{6F1AB367-345D-4521-952D-C9011600182E}" type="presParOf" srcId="{A8DDE2D7-73A0-48A9-A83C-0BD31584269E}" destId="{B6783085-2C01-4243-BA3A-987A978A14AB}" srcOrd="2" destOrd="0" presId="urn:microsoft.com/office/officeart/2005/8/layout/orgChart1"/>
    <dgm:cxn modelId="{2BE57FC2-BF48-49B8-9F32-F0BF4EDD47CD}" type="presParOf" srcId="{6A7172CD-4795-4405-A8A7-EDD09FC5DF31}" destId="{74A881EA-3C13-4182-AE16-495747C58EDE}" srcOrd="2" destOrd="0" presId="urn:microsoft.com/office/officeart/2005/8/layout/orgChart1"/>
    <dgm:cxn modelId="{732A7E32-FA05-40F9-84F5-526BCF67B97C}" type="presParOf" srcId="{6A7172CD-4795-4405-A8A7-EDD09FC5DF31}" destId="{6F8F23C5-051D-4CF1-A591-4DCF37DCDFDA}" srcOrd="3" destOrd="0" presId="urn:microsoft.com/office/officeart/2005/8/layout/orgChart1"/>
    <dgm:cxn modelId="{FC0A7E12-50D3-4863-AE12-EE38D1709DFD}" type="presParOf" srcId="{6F8F23C5-051D-4CF1-A591-4DCF37DCDFDA}" destId="{AB687636-EB5F-4536-8242-F04F1FB813F9}" srcOrd="0" destOrd="0" presId="urn:microsoft.com/office/officeart/2005/8/layout/orgChart1"/>
    <dgm:cxn modelId="{D61AAE9A-958D-40B3-A169-37295885BBAF}" type="presParOf" srcId="{AB687636-EB5F-4536-8242-F04F1FB813F9}" destId="{544B4C25-A681-4D3F-B078-99D51D69C349}" srcOrd="0" destOrd="0" presId="urn:microsoft.com/office/officeart/2005/8/layout/orgChart1"/>
    <dgm:cxn modelId="{0C693001-F5AF-43E7-B613-B4CC6B046051}" type="presParOf" srcId="{AB687636-EB5F-4536-8242-F04F1FB813F9}" destId="{0BC7C332-DE52-416A-9852-86AA391BB149}" srcOrd="1" destOrd="0" presId="urn:microsoft.com/office/officeart/2005/8/layout/orgChart1"/>
    <dgm:cxn modelId="{30D9D13E-850F-41C2-931B-26081FFBC7E1}" type="presParOf" srcId="{6F8F23C5-051D-4CF1-A591-4DCF37DCDFDA}" destId="{143B0091-E63B-443A-9157-7FA16154F9EF}" srcOrd="1" destOrd="0" presId="urn:microsoft.com/office/officeart/2005/8/layout/orgChart1"/>
    <dgm:cxn modelId="{B263E2C6-BB85-440B-A0DB-CF239D2835C6}" type="presParOf" srcId="{6F8F23C5-051D-4CF1-A591-4DCF37DCDFDA}" destId="{793F6324-53BE-43C8-BA62-1B9711694ABD}" srcOrd="2" destOrd="0" presId="urn:microsoft.com/office/officeart/2005/8/layout/orgChart1"/>
    <dgm:cxn modelId="{6ACCF66C-BD4F-4B17-B850-53DD71545FEC}" type="presParOf" srcId="{6A7172CD-4795-4405-A8A7-EDD09FC5DF31}" destId="{16610132-93EB-4EE0-A386-D0D60BFB19E4}" srcOrd="4" destOrd="0" presId="urn:microsoft.com/office/officeart/2005/8/layout/orgChart1"/>
    <dgm:cxn modelId="{17ED0A2F-F68B-4603-A7FC-526784DF31CB}" type="presParOf" srcId="{6A7172CD-4795-4405-A8A7-EDD09FC5DF31}" destId="{DAF9485A-D115-4B7B-AAD6-A5FC88F5ECC7}" srcOrd="5" destOrd="0" presId="urn:microsoft.com/office/officeart/2005/8/layout/orgChart1"/>
    <dgm:cxn modelId="{B757B94D-1898-4CED-9EDD-7BBC57E20BB9}" type="presParOf" srcId="{DAF9485A-D115-4B7B-AAD6-A5FC88F5ECC7}" destId="{BB31664E-26B3-40D5-B5B2-C1010DAC71E0}" srcOrd="0" destOrd="0" presId="urn:microsoft.com/office/officeart/2005/8/layout/orgChart1"/>
    <dgm:cxn modelId="{699054E8-BEC6-43D6-BB55-23D980F9595F}" type="presParOf" srcId="{BB31664E-26B3-40D5-B5B2-C1010DAC71E0}" destId="{57A61A33-F7E0-4D8A-AEF8-3D75BDC820C6}" srcOrd="0" destOrd="0" presId="urn:microsoft.com/office/officeart/2005/8/layout/orgChart1"/>
    <dgm:cxn modelId="{D46AF163-D3F0-473B-AF66-FB78F178F930}" type="presParOf" srcId="{BB31664E-26B3-40D5-B5B2-C1010DAC71E0}" destId="{04D9507F-517B-40CF-B5DD-32BD5E266DEF}" srcOrd="1" destOrd="0" presId="urn:microsoft.com/office/officeart/2005/8/layout/orgChart1"/>
    <dgm:cxn modelId="{8BE56FAF-104F-41C2-B3F4-8CD02E9DC3F4}" type="presParOf" srcId="{DAF9485A-D115-4B7B-AAD6-A5FC88F5ECC7}" destId="{89383315-F92A-439C-A23C-84F3A4324151}" srcOrd="1" destOrd="0" presId="urn:microsoft.com/office/officeart/2005/8/layout/orgChart1"/>
    <dgm:cxn modelId="{E67ED811-ED63-48DC-84F4-AF052D3DFC1F}" type="presParOf" srcId="{DAF9485A-D115-4B7B-AAD6-A5FC88F5ECC7}" destId="{297AC43F-1A47-4463-A874-7465CD626D44}" srcOrd="2" destOrd="0" presId="urn:microsoft.com/office/officeart/2005/8/layout/orgChart1"/>
    <dgm:cxn modelId="{0284D16A-E5D7-49E3-B5B7-ACB2B8C27682}" type="presParOf" srcId="{5015267E-8FCC-466C-90D5-A121CF93B171}" destId="{EBA3B117-F328-4930-8C95-0E707680E7EE}" srcOrd="2" destOrd="0" presId="urn:microsoft.com/office/officeart/2005/8/layout/orgChart1"/>
    <dgm:cxn modelId="{42ADCBEA-9AF9-4D30-AD58-B9A1BDD88A9B}" type="presParOf" srcId="{07AF093E-3D18-4F0C-865B-284C1C80A838}" destId="{8B372E99-68B6-4901-B73E-11532E2BC7AA}" srcOrd="8" destOrd="0" presId="urn:microsoft.com/office/officeart/2005/8/layout/orgChart1"/>
    <dgm:cxn modelId="{D4C40CB7-51FA-4C2D-964A-A7BC0B6C4EAE}" type="presParOf" srcId="{07AF093E-3D18-4F0C-865B-284C1C80A838}" destId="{4BF347C4-5169-449F-B4D8-01E8DFA97551}" srcOrd="9" destOrd="0" presId="urn:microsoft.com/office/officeart/2005/8/layout/orgChart1"/>
    <dgm:cxn modelId="{9F19AE94-A6BF-433C-AB60-CE08E07DDA1C}" type="presParOf" srcId="{4BF347C4-5169-449F-B4D8-01E8DFA97551}" destId="{10D13B65-B4DF-42C1-92C1-4CE6661EFF05}" srcOrd="0" destOrd="0" presId="urn:microsoft.com/office/officeart/2005/8/layout/orgChart1"/>
    <dgm:cxn modelId="{BF02D96A-8496-43E7-A8F1-15B5ACA522BD}" type="presParOf" srcId="{10D13B65-B4DF-42C1-92C1-4CE6661EFF05}" destId="{D0560A0C-0269-4CA8-BE07-D15899546869}" srcOrd="0" destOrd="0" presId="urn:microsoft.com/office/officeart/2005/8/layout/orgChart1"/>
    <dgm:cxn modelId="{D0F78ACE-11E2-48E4-9AC1-C13C2A916501}" type="presParOf" srcId="{10D13B65-B4DF-42C1-92C1-4CE6661EFF05}" destId="{5412343C-7CD6-4951-9037-144FF31BB06A}" srcOrd="1" destOrd="0" presId="urn:microsoft.com/office/officeart/2005/8/layout/orgChart1"/>
    <dgm:cxn modelId="{C3F831DE-1D8B-4039-9CF6-454F877E8F5D}" type="presParOf" srcId="{4BF347C4-5169-449F-B4D8-01E8DFA97551}" destId="{722CDC5B-4EEF-4C6C-85FC-78778FAEC348}" srcOrd="1" destOrd="0" presId="urn:microsoft.com/office/officeart/2005/8/layout/orgChart1"/>
    <dgm:cxn modelId="{CE305106-7655-47B8-93BA-C6C4BFC307B5}" type="presParOf" srcId="{722CDC5B-4EEF-4C6C-85FC-78778FAEC348}" destId="{1EF7EDCE-C95A-4740-BD1D-003B5287F369}" srcOrd="0" destOrd="0" presId="urn:microsoft.com/office/officeart/2005/8/layout/orgChart1"/>
    <dgm:cxn modelId="{605D443A-F663-4A92-8C09-DA42F656D6B0}" type="presParOf" srcId="{722CDC5B-4EEF-4C6C-85FC-78778FAEC348}" destId="{CB05CF3D-4148-47A0-BEAC-E66805BD63DB}" srcOrd="1" destOrd="0" presId="urn:microsoft.com/office/officeart/2005/8/layout/orgChart1"/>
    <dgm:cxn modelId="{7A44CA0A-9625-4E60-B2A6-A78384AEFA77}" type="presParOf" srcId="{CB05CF3D-4148-47A0-BEAC-E66805BD63DB}" destId="{0965C5B8-C80E-4F92-BAFB-554E7428E969}" srcOrd="0" destOrd="0" presId="urn:microsoft.com/office/officeart/2005/8/layout/orgChart1"/>
    <dgm:cxn modelId="{E98A1105-FADD-44AA-B51C-568469872125}" type="presParOf" srcId="{0965C5B8-C80E-4F92-BAFB-554E7428E969}" destId="{75C214D1-2EED-4D32-BE29-09273C687CF1}" srcOrd="0" destOrd="0" presId="urn:microsoft.com/office/officeart/2005/8/layout/orgChart1"/>
    <dgm:cxn modelId="{4947382F-59DC-4F26-9EF0-B8EFADC89F65}" type="presParOf" srcId="{0965C5B8-C80E-4F92-BAFB-554E7428E969}" destId="{DC547B5D-62EA-466F-AA7A-4ACA9CCA4CAD}" srcOrd="1" destOrd="0" presId="urn:microsoft.com/office/officeart/2005/8/layout/orgChart1"/>
    <dgm:cxn modelId="{D259F6D8-A5C0-4287-BC07-2271974D78B6}" type="presParOf" srcId="{CB05CF3D-4148-47A0-BEAC-E66805BD63DB}" destId="{4C801775-35B6-402F-9E1B-D03EF64D4FDD}" srcOrd="1" destOrd="0" presId="urn:microsoft.com/office/officeart/2005/8/layout/orgChart1"/>
    <dgm:cxn modelId="{34FE392C-D22A-4FD7-B95C-3435B1EE9ACE}" type="presParOf" srcId="{CB05CF3D-4148-47A0-BEAC-E66805BD63DB}" destId="{F489C379-B3AB-4342-878F-A4384E530366}" srcOrd="2" destOrd="0" presId="urn:microsoft.com/office/officeart/2005/8/layout/orgChart1"/>
    <dgm:cxn modelId="{BB583E6F-CB62-482C-B48C-A668F60E20F7}" type="presParOf" srcId="{722CDC5B-4EEF-4C6C-85FC-78778FAEC348}" destId="{CAEA48EE-6B8D-40E7-96CD-78365E7542DD}" srcOrd="2" destOrd="0" presId="urn:microsoft.com/office/officeart/2005/8/layout/orgChart1"/>
    <dgm:cxn modelId="{80B2DF3E-8F49-423A-A0B7-9E2B85697EAD}" type="presParOf" srcId="{722CDC5B-4EEF-4C6C-85FC-78778FAEC348}" destId="{9ABA86CD-B266-4A42-807B-72921E5DE975}" srcOrd="3" destOrd="0" presId="urn:microsoft.com/office/officeart/2005/8/layout/orgChart1"/>
    <dgm:cxn modelId="{F8895037-F5BD-428C-BB5A-6ACF4E462E68}" type="presParOf" srcId="{9ABA86CD-B266-4A42-807B-72921E5DE975}" destId="{A6837908-D667-4637-837A-4F9E0FA92D5E}" srcOrd="0" destOrd="0" presId="urn:microsoft.com/office/officeart/2005/8/layout/orgChart1"/>
    <dgm:cxn modelId="{5252450B-A765-4FE9-B294-B0EFB0A3F806}" type="presParOf" srcId="{A6837908-D667-4637-837A-4F9E0FA92D5E}" destId="{CBE8785F-ED1C-4A74-B6EE-936D3D554AE9}" srcOrd="0" destOrd="0" presId="urn:microsoft.com/office/officeart/2005/8/layout/orgChart1"/>
    <dgm:cxn modelId="{A24F7D2C-C911-4BBB-8A75-18FCE027FC9A}" type="presParOf" srcId="{A6837908-D667-4637-837A-4F9E0FA92D5E}" destId="{D6BEC1F1-A9E6-479B-A645-6520D2A490E2}" srcOrd="1" destOrd="0" presId="urn:microsoft.com/office/officeart/2005/8/layout/orgChart1"/>
    <dgm:cxn modelId="{E23FF193-353D-4319-822D-E8B27BA1CCA1}" type="presParOf" srcId="{9ABA86CD-B266-4A42-807B-72921E5DE975}" destId="{09EFD278-DA20-4DDD-A52F-47BB9867B466}" srcOrd="1" destOrd="0" presId="urn:microsoft.com/office/officeart/2005/8/layout/orgChart1"/>
    <dgm:cxn modelId="{6913373A-3363-4D93-816D-8E0C87617EF3}" type="presParOf" srcId="{9ABA86CD-B266-4A42-807B-72921E5DE975}" destId="{53738C74-3F8B-486B-A23F-32A01A9DFA59}" srcOrd="2" destOrd="0" presId="urn:microsoft.com/office/officeart/2005/8/layout/orgChart1"/>
    <dgm:cxn modelId="{7A2D3100-85C3-457A-820A-3D827823B453}" type="presParOf" srcId="{722CDC5B-4EEF-4C6C-85FC-78778FAEC348}" destId="{FC29C436-025B-4621-851D-0F35C1230367}" srcOrd="4" destOrd="0" presId="urn:microsoft.com/office/officeart/2005/8/layout/orgChart1"/>
    <dgm:cxn modelId="{1ED3552F-E207-4518-89C7-7435936D17E2}" type="presParOf" srcId="{722CDC5B-4EEF-4C6C-85FC-78778FAEC348}" destId="{1DB4B4A3-BDC7-44AE-9A6E-A85D39E69E1F}" srcOrd="5" destOrd="0" presId="urn:microsoft.com/office/officeart/2005/8/layout/orgChart1"/>
    <dgm:cxn modelId="{86C1454E-5CC1-42DE-94AC-ADE1BB68F227}" type="presParOf" srcId="{1DB4B4A3-BDC7-44AE-9A6E-A85D39E69E1F}" destId="{B410C619-4390-4E8E-855A-466DFF627B4D}" srcOrd="0" destOrd="0" presId="urn:microsoft.com/office/officeart/2005/8/layout/orgChart1"/>
    <dgm:cxn modelId="{87294858-9751-45CE-A529-12A984BC475D}" type="presParOf" srcId="{B410C619-4390-4E8E-855A-466DFF627B4D}" destId="{046757CE-7B1E-4138-B922-19C5FF3C6F48}" srcOrd="0" destOrd="0" presId="urn:microsoft.com/office/officeart/2005/8/layout/orgChart1"/>
    <dgm:cxn modelId="{B2F53C2F-AF05-4CAF-BF4E-AB8990491152}" type="presParOf" srcId="{B410C619-4390-4E8E-855A-466DFF627B4D}" destId="{4F15353B-8EEE-4EF2-8C2A-25E1C659675D}" srcOrd="1" destOrd="0" presId="urn:microsoft.com/office/officeart/2005/8/layout/orgChart1"/>
    <dgm:cxn modelId="{AC6416BD-17BB-4825-8644-E61AF5ECD89E}" type="presParOf" srcId="{1DB4B4A3-BDC7-44AE-9A6E-A85D39E69E1F}" destId="{C9006366-AC11-4874-9FE5-7C614C1B3DB2}" srcOrd="1" destOrd="0" presId="urn:microsoft.com/office/officeart/2005/8/layout/orgChart1"/>
    <dgm:cxn modelId="{54FB0882-60C9-40C9-B4FE-CE4607F7609B}" type="presParOf" srcId="{1DB4B4A3-BDC7-44AE-9A6E-A85D39E69E1F}" destId="{4B41EAE5-0BF8-4D4A-82F1-74C81984E809}" srcOrd="2" destOrd="0" presId="urn:microsoft.com/office/officeart/2005/8/layout/orgChart1"/>
    <dgm:cxn modelId="{1D6B8E30-64F8-4547-914F-98DFDFDDFF72}" type="presParOf" srcId="{4BF347C4-5169-449F-B4D8-01E8DFA97551}" destId="{C1C7D8FE-CF42-4D45-817F-D2B07D607640}" srcOrd="2" destOrd="0" presId="urn:microsoft.com/office/officeart/2005/8/layout/orgChart1"/>
    <dgm:cxn modelId="{4051336C-55AC-4AC2-A3EE-50C8EC7E297E}" type="presParOf" srcId="{19BE5E35-EA44-4512-AA8D-0CB5BB277F34}" destId="{DE774885-D50F-4851-A69C-B9BBF51774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9C436-025B-4621-851D-0F35C1230367}">
      <dsp:nvSpPr>
        <dsp:cNvPr id="0" name=""/>
        <dsp:cNvSpPr/>
      </dsp:nvSpPr>
      <dsp:spPr>
        <a:xfrm>
          <a:off x="8952777" y="1963780"/>
          <a:ext cx="243114" cy="304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040"/>
              </a:lnTo>
              <a:lnTo>
                <a:pt x="243114" y="304704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A48EE-6B8D-40E7-96CD-78365E7542DD}">
      <dsp:nvSpPr>
        <dsp:cNvPr id="0" name=""/>
        <dsp:cNvSpPr/>
      </dsp:nvSpPr>
      <dsp:spPr>
        <a:xfrm>
          <a:off x="8952777" y="1963780"/>
          <a:ext cx="243114" cy="1896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296"/>
              </a:lnTo>
              <a:lnTo>
                <a:pt x="243114" y="189629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7EDCE-C95A-4740-BD1D-003B5287F369}">
      <dsp:nvSpPr>
        <dsp:cNvPr id="0" name=""/>
        <dsp:cNvSpPr/>
      </dsp:nvSpPr>
      <dsp:spPr>
        <a:xfrm>
          <a:off x="8952777" y="1963780"/>
          <a:ext cx="243114" cy="745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552"/>
              </a:lnTo>
              <a:lnTo>
                <a:pt x="243114" y="74555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72E99-68B6-4901-B73E-11532E2BC7AA}">
      <dsp:nvSpPr>
        <dsp:cNvPr id="0" name=""/>
        <dsp:cNvSpPr/>
      </dsp:nvSpPr>
      <dsp:spPr>
        <a:xfrm>
          <a:off x="5678829" y="813036"/>
          <a:ext cx="3922254" cy="340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80"/>
              </a:lnTo>
              <a:lnTo>
                <a:pt x="3922254" y="170180"/>
              </a:lnTo>
              <a:lnTo>
                <a:pt x="3922254" y="34036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10132-93EB-4EE0-A386-D0D60BFB19E4}">
      <dsp:nvSpPr>
        <dsp:cNvPr id="0" name=""/>
        <dsp:cNvSpPr/>
      </dsp:nvSpPr>
      <dsp:spPr>
        <a:xfrm>
          <a:off x="6991650" y="1963780"/>
          <a:ext cx="243114" cy="304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040"/>
              </a:lnTo>
              <a:lnTo>
                <a:pt x="243114" y="304704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881EA-3C13-4182-AE16-495747C58EDE}">
      <dsp:nvSpPr>
        <dsp:cNvPr id="0" name=""/>
        <dsp:cNvSpPr/>
      </dsp:nvSpPr>
      <dsp:spPr>
        <a:xfrm>
          <a:off x="6991650" y="1963780"/>
          <a:ext cx="243114" cy="1896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296"/>
              </a:lnTo>
              <a:lnTo>
                <a:pt x="243114" y="189629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1A33-5BC1-434D-B7A9-8909C4A263F2}">
      <dsp:nvSpPr>
        <dsp:cNvPr id="0" name=""/>
        <dsp:cNvSpPr/>
      </dsp:nvSpPr>
      <dsp:spPr>
        <a:xfrm>
          <a:off x="6991650" y="1963780"/>
          <a:ext cx="243114" cy="745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552"/>
              </a:lnTo>
              <a:lnTo>
                <a:pt x="243114" y="74555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CCB18-BBD5-4498-A16E-9301C74E9306}">
      <dsp:nvSpPr>
        <dsp:cNvPr id="0" name=""/>
        <dsp:cNvSpPr/>
      </dsp:nvSpPr>
      <dsp:spPr>
        <a:xfrm>
          <a:off x="5678829" y="813036"/>
          <a:ext cx="1961127" cy="340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80"/>
              </a:lnTo>
              <a:lnTo>
                <a:pt x="1961127" y="170180"/>
              </a:lnTo>
              <a:lnTo>
                <a:pt x="1961127" y="34036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E2C91-23BF-40EF-84F0-B2F6F0D103AF}">
      <dsp:nvSpPr>
        <dsp:cNvPr id="0" name=""/>
        <dsp:cNvSpPr/>
      </dsp:nvSpPr>
      <dsp:spPr>
        <a:xfrm>
          <a:off x="5030523" y="1963780"/>
          <a:ext cx="243114" cy="304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040"/>
              </a:lnTo>
              <a:lnTo>
                <a:pt x="243114" y="304704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72464-1DAF-4723-8887-1E0B4D9A207F}">
      <dsp:nvSpPr>
        <dsp:cNvPr id="0" name=""/>
        <dsp:cNvSpPr/>
      </dsp:nvSpPr>
      <dsp:spPr>
        <a:xfrm>
          <a:off x="5030523" y="1963780"/>
          <a:ext cx="243114" cy="1896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296"/>
              </a:lnTo>
              <a:lnTo>
                <a:pt x="243114" y="189629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FFC01-2A40-4E1A-9E26-DDFB4DE7D0EE}">
      <dsp:nvSpPr>
        <dsp:cNvPr id="0" name=""/>
        <dsp:cNvSpPr/>
      </dsp:nvSpPr>
      <dsp:spPr>
        <a:xfrm>
          <a:off x="5030523" y="1963780"/>
          <a:ext cx="243114" cy="745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552"/>
              </a:lnTo>
              <a:lnTo>
                <a:pt x="243114" y="74555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ED828-2938-4F58-824F-2CADCAFFE50A}">
      <dsp:nvSpPr>
        <dsp:cNvPr id="0" name=""/>
        <dsp:cNvSpPr/>
      </dsp:nvSpPr>
      <dsp:spPr>
        <a:xfrm>
          <a:off x="5633109" y="813036"/>
          <a:ext cx="91440" cy="340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36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13E13-9141-440E-A9B7-51D43DCCAC7E}">
      <dsp:nvSpPr>
        <dsp:cNvPr id="0" name=""/>
        <dsp:cNvSpPr/>
      </dsp:nvSpPr>
      <dsp:spPr>
        <a:xfrm>
          <a:off x="3069395" y="1963780"/>
          <a:ext cx="243114" cy="1896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296"/>
              </a:lnTo>
              <a:lnTo>
                <a:pt x="243114" y="189629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C42C7-411E-4D8A-BA7E-EB7DFF19DA14}">
      <dsp:nvSpPr>
        <dsp:cNvPr id="0" name=""/>
        <dsp:cNvSpPr/>
      </dsp:nvSpPr>
      <dsp:spPr>
        <a:xfrm>
          <a:off x="3069395" y="1963780"/>
          <a:ext cx="243114" cy="745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552"/>
              </a:lnTo>
              <a:lnTo>
                <a:pt x="243114" y="74555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3EF62-43AB-4972-9854-5178942A5D52}">
      <dsp:nvSpPr>
        <dsp:cNvPr id="0" name=""/>
        <dsp:cNvSpPr/>
      </dsp:nvSpPr>
      <dsp:spPr>
        <a:xfrm>
          <a:off x="3717702" y="813036"/>
          <a:ext cx="1961127" cy="340360"/>
        </a:xfrm>
        <a:custGeom>
          <a:avLst/>
          <a:gdLst/>
          <a:ahLst/>
          <a:cxnLst/>
          <a:rect l="0" t="0" r="0" b="0"/>
          <a:pathLst>
            <a:path>
              <a:moveTo>
                <a:pt x="1961127" y="0"/>
              </a:moveTo>
              <a:lnTo>
                <a:pt x="1961127" y="170180"/>
              </a:lnTo>
              <a:lnTo>
                <a:pt x="0" y="170180"/>
              </a:lnTo>
              <a:lnTo>
                <a:pt x="0" y="34036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912DE-17C3-42BB-A2D9-05DDC7E3AC05}">
      <dsp:nvSpPr>
        <dsp:cNvPr id="0" name=""/>
        <dsp:cNvSpPr/>
      </dsp:nvSpPr>
      <dsp:spPr>
        <a:xfrm>
          <a:off x="1108268" y="1963780"/>
          <a:ext cx="243114" cy="1896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296"/>
              </a:lnTo>
              <a:lnTo>
                <a:pt x="243114" y="189629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BE87D-8948-441D-A766-675797A9FA2F}">
      <dsp:nvSpPr>
        <dsp:cNvPr id="0" name=""/>
        <dsp:cNvSpPr/>
      </dsp:nvSpPr>
      <dsp:spPr>
        <a:xfrm>
          <a:off x="1108268" y="1963780"/>
          <a:ext cx="243114" cy="745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552"/>
              </a:lnTo>
              <a:lnTo>
                <a:pt x="243114" y="74555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60BE-FAC0-4A14-9790-5DE908BA721F}">
      <dsp:nvSpPr>
        <dsp:cNvPr id="0" name=""/>
        <dsp:cNvSpPr/>
      </dsp:nvSpPr>
      <dsp:spPr>
        <a:xfrm>
          <a:off x="1756575" y="813036"/>
          <a:ext cx="3922254" cy="340360"/>
        </a:xfrm>
        <a:custGeom>
          <a:avLst/>
          <a:gdLst/>
          <a:ahLst/>
          <a:cxnLst/>
          <a:rect l="0" t="0" r="0" b="0"/>
          <a:pathLst>
            <a:path>
              <a:moveTo>
                <a:pt x="3922254" y="0"/>
              </a:moveTo>
              <a:lnTo>
                <a:pt x="3922254" y="170180"/>
              </a:lnTo>
              <a:lnTo>
                <a:pt x="0" y="170180"/>
              </a:lnTo>
              <a:lnTo>
                <a:pt x="0" y="34036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8C4BE-0037-49EE-82AB-B0FE8AECD78C}">
      <dsp:nvSpPr>
        <dsp:cNvPr id="0" name=""/>
        <dsp:cNvSpPr/>
      </dsp:nvSpPr>
      <dsp:spPr>
        <a:xfrm>
          <a:off x="4868446" y="2653"/>
          <a:ext cx="1620766" cy="810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D-MIG</a:t>
          </a:r>
        </a:p>
      </dsp:txBody>
      <dsp:txXfrm>
        <a:off x="4868446" y="2653"/>
        <a:ext cx="1620766" cy="810383"/>
      </dsp:txXfrm>
    </dsp:sp>
    <dsp:sp modelId="{2D928DF1-CF29-4660-826D-73058DF66378}">
      <dsp:nvSpPr>
        <dsp:cNvPr id="0" name=""/>
        <dsp:cNvSpPr/>
      </dsp:nvSpPr>
      <dsp:spPr>
        <a:xfrm>
          <a:off x="946191" y="1153397"/>
          <a:ext cx="1620766" cy="810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Project Management</a:t>
          </a:r>
        </a:p>
      </dsp:txBody>
      <dsp:txXfrm>
        <a:off x="946191" y="1153397"/>
        <a:ext cx="1620766" cy="810383"/>
      </dsp:txXfrm>
    </dsp:sp>
    <dsp:sp modelId="{C7536DD3-4760-427F-B0EA-BECD49B7F500}">
      <dsp:nvSpPr>
        <dsp:cNvPr id="0" name=""/>
        <dsp:cNvSpPr/>
      </dsp:nvSpPr>
      <dsp:spPr>
        <a:xfrm>
          <a:off x="1351383" y="2304141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Etablishment</a:t>
          </a:r>
          <a:r>
            <a:rPr lang="de-AT" sz="1400" kern="1200" dirty="0"/>
            <a:t> </a:t>
          </a:r>
          <a:r>
            <a:rPr lang="de-AT" sz="1400" kern="1200" dirty="0" err="1"/>
            <a:t>project</a:t>
          </a:r>
          <a:r>
            <a:rPr lang="de-AT" sz="1400" kern="1200" dirty="0"/>
            <a:t> </a:t>
          </a:r>
          <a:r>
            <a:rPr lang="de-AT" sz="1400" kern="1200" dirty="0" err="1"/>
            <a:t>management</a:t>
          </a:r>
          <a:r>
            <a:rPr lang="de-AT" sz="1400" kern="1200" dirty="0"/>
            <a:t> </a:t>
          </a:r>
          <a:r>
            <a:rPr lang="de-AT" sz="1400" kern="1200" dirty="0" err="1"/>
            <a:t>prodecudes</a:t>
          </a:r>
          <a:r>
            <a:rPr lang="de-AT" sz="1400" kern="1200" dirty="0"/>
            <a:t> and </a:t>
          </a:r>
          <a:r>
            <a:rPr lang="de-AT" sz="1400" kern="1200" dirty="0" err="1"/>
            <a:t>documents</a:t>
          </a:r>
          <a:endParaRPr lang="de-AT" sz="1400" kern="1200" dirty="0"/>
        </a:p>
      </dsp:txBody>
      <dsp:txXfrm>
        <a:off x="1351383" y="2304141"/>
        <a:ext cx="1620766" cy="810383"/>
      </dsp:txXfrm>
    </dsp:sp>
    <dsp:sp modelId="{08DA5D8B-7D4E-4A58-B037-6143C8B1A7C9}">
      <dsp:nvSpPr>
        <dsp:cNvPr id="0" name=""/>
        <dsp:cNvSpPr/>
      </dsp:nvSpPr>
      <dsp:spPr>
        <a:xfrm>
          <a:off x="1351383" y="3454886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Monitor and </a:t>
          </a:r>
          <a:r>
            <a:rPr lang="de-AT" sz="1400" kern="1200" dirty="0" err="1"/>
            <a:t>regularly</a:t>
          </a:r>
          <a:r>
            <a:rPr lang="de-AT" sz="1400" kern="1200" dirty="0"/>
            <a:t> update </a:t>
          </a:r>
          <a:r>
            <a:rPr lang="de-AT" sz="1400" kern="1200" dirty="0" err="1"/>
            <a:t>progress</a:t>
          </a:r>
          <a:r>
            <a:rPr lang="de-AT" sz="1400" kern="1200" dirty="0"/>
            <a:t>, </a:t>
          </a:r>
          <a:r>
            <a:rPr lang="de-AT" sz="1400" kern="1200" dirty="0" err="1"/>
            <a:t>milestones</a:t>
          </a:r>
          <a:r>
            <a:rPr lang="de-AT" sz="1400" kern="1200" dirty="0"/>
            <a:t> and </a:t>
          </a:r>
          <a:r>
            <a:rPr lang="de-AT" sz="1400" kern="1200" dirty="0" err="1"/>
            <a:t>deliveries</a:t>
          </a:r>
          <a:endParaRPr lang="de-AT" sz="1400" kern="1200" dirty="0"/>
        </a:p>
      </dsp:txBody>
      <dsp:txXfrm>
        <a:off x="1351383" y="3454886"/>
        <a:ext cx="1620766" cy="810383"/>
      </dsp:txXfrm>
    </dsp:sp>
    <dsp:sp modelId="{BCBF1585-35AE-4201-B7AE-3622557BAFF9}">
      <dsp:nvSpPr>
        <dsp:cNvPr id="0" name=""/>
        <dsp:cNvSpPr/>
      </dsp:nvSpPr>
      <dsp:spPr>
        <a:xfrm>
          <a:off x="2907319" y="1153397"/>
          <a:ext cx="1620766" cy="810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Literature</a:t>
          </a:r>
          <a:r>
            <a:rPr lang="de-AT" sz="1400" kern="1200" dirty="0"/>
            <a:t> Review &amp; </a:t>
          </a:r>
          <a:r>
            <a:rPr lang="de-AT" sz="1400" kern="1200" dirty="0" err="1"/>
            <a:t>Methodology</a:t>
          </a:r>
          <a:endParaRPr lang="de-AT" sz="1400" kern="1200" dirty="0"/>
        </a:p>
      </dsp:txBody>
      <dsp:txXfrm>
        <a:off x="2907319" y="1153397"/>
        <a:ext cx="1620766" cy="810383"/>
      </dsp:txXfrm>
    </dsp:sp>
    <dsp:sp modelId="{CB084234-22D4-4C36-A874-DF40AB39B3DD}">
      <dsp:nvSpPr>
        <dsp:cNvPr id="0" name=""/>
        <dsp:cNvSpPr/>
      </dsp:nvSpPr>
      <dsp:spPr>
        <a:xfrm>
          <a:off x="3312510" y="2304141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State </a:t>
          </a:r>
          <a:r>
            <a:rPr lang="de-AT" sz="1400" kern="1200" dirty="0" err="1"/>
            <a:t>of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art</a:t>
          </a:r>
          <a:r>
            <a:rPr lang="de-AT" sz="1400" kern="1200" dirty="0"/>
            <a:t> </a:t>
          </a:r>
          <a:r>
            <a:rPr lang="de-AT" sz="1400" kern="1200" dirty="0" err="1"/>
            <a:t>literature</a:t>
          </a:r>
          <a:r>
            <a:rPr lang="de-AT" sz="1400" kern="1200" dirty="0"/>
            <a:t> review</a:t>
          </a:r>
        </a:p>
      </dsp:txBody>
      <dsp:txXfrm>
        <a:off x="3312510" y="2304141"/>
        <a:ext cx="1620766" cy="810383"/>
      </dsp:txXfrm>
    </dsp:sp>
    <dsp:sp modelId="{3BC6CBAA-EF52-4CA1-ADCB-FACAF49F3E5D}">
      <dsp:nvSpPr>
        <dsp:cNvPr id="0" name=""/>
        <dsp:cNvSpPr/>
      </dsp:nvSpPr>
      <dsp:spPr>
        <a:xfrm>
          <a:off x="3312510" y="3454886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methods</a:t>
          </a:r>
          <a:endParaRPr lang="de-AT" sz="1400" kern="1200" dirty="0"/>
        </a:p>
      </dsp:txBody>
      <dsp:txXfrm>
        <a:off x="3312510" y="3454886"/>
        <a:ext cx="1620766" cy="810383"/>
      </dsp:txXfrm>
    </dsp:sp>
    <dsp:sp modelId="{85A9E7D7-D871-44D2-A3F7-E66CC80F7483}">
      <dsp:nvSpPr>
        <dsp:cNvPr id="0" name=""/>
        <dsp:cNvSpPr/>
      </dsp:nvSpPr>
      <dsp:spPr>
        <a:xfrm>
          <a:off x="4868446" y="1153397"/>
          <a:ext cx="1620766" cy="810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Data </a:t>
          </a:r>
          <a:r>
            <a:rPr lang="de-AT" sz="1400" kern="1200" dirty="0" err="1"/>
            <a:t>Aquistion</a:t>
          </a:r>
          <a:r>
            <a:rPr lang="de-AT" sz="1400" kern="1200" dirty="0"/>
            <a:t> &amp; </a:t>
          </a:r>
          <a:r>
            <a:rPr lang="de-AT" sz="1400" kern="1200" dirty="0" err="1"/>
            <a:t>Pre-processing</a:t>
          </a:r>
          <a:endParaRPr lang="de-AT" sz="1400" kern="1200" dirty="0"/>
        </a:p>
      </dsp:txBody>
      <dsp:txXfrm>
        <a:off x="4868446" y="1153397"/>
        <a:ext cx="1620766" cy="810383"/>
      </dsp:txXfrm>
    </dsp:sp>
    <dsp:sp modelId="{876C2EA0-2065-4296-BF50-F6A3B183D61B}">
      <dsp:nvSpPr>
        <dsp:cNvPr id="0" name=""/>
        <dsp:cNvSpPr/>
      </dsp:nvSpPr>
      <dsp:spPr>
        <a:xfrm>
          <a:off x="5273638" y="2304141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Set </a:t>
          </a:r>
          <a:r>
            <a:rPr lang="de-DE" sz="1400" kern="1200" dirty="0" err="1"/>
            <a:t>up</a:t>
          </a:r>
          <a:r>
            <a:rPr lang="de-DE" sz="1400" kern="1200" dirty="0"/>
            <a:t> </a:t>
          </a:r>
          <a:r>
            <a:rPr lang="de-DE" sz="1400" kern="1200" dirty="0" err="1"/>
            <a:t>computing</a:t>
          </a:r>
          <a:r>
            <a:rPr lang="de-DE" sz="1400" kern="1200" dirty="0"/>
            <a:t> </a:t>
          </a:r>
          <a:r>
            <a:rPr lang="de-DE" sz="1400" kern="1200" dirty="0" err="1"/>
            <a:t>enviroment</a:t>
          </a:r>
          <a:endParaRPr lang="de-DE" sz="1400" kern="1200" dirty="0"/>
        </a:p>
      </dsp:txBody>
      <dsp:txXfrm>
        <a:off x="5273638" y="2304141"/>
        <a:ext cx="1620766" cy="810383"/>
      </dsp:txXfrm>
    </dsp:sp>
    <dsp:sp modelId="{442420BB-148D-4561-8212-6C67A18CCC49}">
      <dsp:nvSpPr>
        <dsp:cNvPr id="0" name=""/>
        <dsp:cNvSpPr/>
      </dsp:nvSpPr>
      <dsp:spPr>
        <a:xfrm>
          <a:off x="5273638" y="3454886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Collect</a:t>
          </a:r>
          <a:r>
            <a:rPr lang="de-DE" sz="1400" kern="1200" dirty="0"/>
            <a:t> </a:t>
          </a:r>
          <a:r>
            <a:rPr lang="de-DE" sz="1400" kern="1200" dirty="0" err="1"/>
            <a:t>raw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endParaRPr lang="de-DE" sz="1400" kern="1200" dirty="0"/>
        </a:p>
      </dsp:txBody>
      <dsp:txXfrm>
        <a:off x="5273638" y="3454886"/>
        <a:ext cx="1620766" cy="810383"/>
      </dsp:txXfrm>
    </dsp:sp>
    <dsp:sp modelId="{0BF3A3CA-ED65-4B66-AE24-38F6487B46BB}">
      <dsp:nvSpPr>
        <dsp:cNvPr id="0" name=""/>
        <dsp:cNvSpPr/>
      </dsp:nvSpPr>
      <dsp:spPr>
        <a:xfrm>
          <a:off x="5273638" y="4605630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Pre-process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endParaRPr lang="de-DE" sz="1400" kern="1200" dirty="0"/>
        </a:p>
      </dsp:txBody>
      <dsp:txXfrm>
        <a:off x="5273638" y="4605630"/>
        <a:ext cx="1620766" cy="810383"/>
      </dsp:txXfrm>
    </dsp:sp>
    <dsp:sp modelId="{253EAB16-E3A2-400D-B03E-732163CCD382}">
      <dsp:nvSpPr>
        <dsp:cNvPr id="0" name=""/>
        <dsp:cNvSpPr/>
      </dsp:nvSpPr>
      <dsp:spPr>
        <a:xfrm>
          <a:off x="6829573" y="1153397"/>
          <a:ext cx="1620766" cy="810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Data Processing &amp; Analysis</a:t>
          </a:r>
          <a:endParaRPr lang="de-AT" sz="1400" kern="1200" dirty="0"/>
        </a:p>
      </dsp:txBody>
      <dsp:txXfrm>
        <a:off x="6829573" y="1153397"/>
        <a:ext cx="1620766" cy="810383"/>
      </dsp:txXfrm>
    </dsp:sp>
    <dsp:sp modelId="{A8819EE3-17BC-456F-90AB-440DBEBFA0D8}">
      <dsp:nvSpPr>
        <dsp:cNvPr id="0" name=""/>
        <dsp:cNvSpPr/>
      </dsp:nvSpPr>
      <dsp:spPr>
        <a:xfrm>
          <a:off x="7234765" y="2304141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Insert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into</a:t>
          </a:r>
          <a:r>
            <a:rPr lang="de-DE" sz="1400" kern="1200" dirty="0"/>
            <a:t> </a:t>
          </a:r>
          <a:r>
            <a:rPr lang="de-DE" sz="1400" kern="1200" dirty="0" err="1"/>
            <a:t>PostGIS</a:t>
          </a:r>
          <a:r>
            <a:rPr lang="de-DE" sz="1400" kern="1200" dirty="0"/>
            <a:t> DB</a:t>
          </a:r>
          <a:endParaRPr lang="en-US" sz="1400" kern="1200" dirty="0"/>
        </a:p>
      </dsp:txBody>
      <dsp:txXfrm>
        <a:off x="7234765" y="2304141"/>
        <a:ext cx="1620766" cy="810383"/>
      </dsp:txXfrm>
    </dsp:sp>
    <dsp:sp modelId="{544B4C25-A681-4D3F-B078-99D51D69C349}">
      <dsp:nvSpPr>
        <dsp:cNvPr id="0" name=""/>
        <dsp:cNvSpPr/>
      </dsp:nvSpPr>
      <dsp:spPr>
        <a:xfrm>
          <a:off x="7234765" y="3454886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Optimize </a:t>
          </a:r>
          <a:r>
            <a:rPr lang="en-US" sz="1400" b="0" i="0" kern="1200" dirty="0" err="1"/>
            <a:t>PostGIS</a:t>
          </a:r>
          <a:r>
            <a:rPr lang="en-US" sz="1400" b="0" i="0" kern="1200" dirty="0"/>
            <a:t> DB</a:t>
          </a:r>
          <a:endParaRPr lang="en-US" sz="1400" kern="1200" dirty="0"/>
        </a:p>
      </dsp:txBody>
      <dsp:txXfrm>
        <a:off x="7234765" y="3454886"/>
        <a:ext cx="1620766" cy="810383"/>
      </dsp:txXfrm>
    </dsp:sp>
    <dsp:sp modelId="{57A61A33-F7E0-4D8A-AEF8-3D75BDC820C6}">
      <dsp:nvSpPr>
        <dsp:cNvPr id="0" name=""/>
        <dsp:cNvSpPr/>
      </dsp:nvSpPr>
      <dsp:spPr>
        <a:xfrm>
          <a:off x="7234765" y="4605630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Generate OGC Services /Generate Dashboard</a:t>
          </a:r>
        </a:p>
      </dsp:txBody>
      <dsp:txXfrm>
        <a:off x="7234765" y="4605630"/>
        <a:ext cx="1620766" cy="810383"/>
      </dsp:txXfrm>
    </dsp:sp>
    <dsp:sp modelId="{D0560A0C-0269-4CA8-BE07-D15899546869}">
      <dsp:nvSpPr>
        <dsp:cNvPr id="0" name=""/>
        <dsp:cNvSpPr/>
      </dsp:nvSpPr>
      <dsp:spPr>
        <a:xfrm>
          <a:off x="8790701" y="1153397"/>
          <a:ext cx="1620766" cy="810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Dissementation</a:t>
          </a:r>
          <a:endParaRPr lang="de-AT" sz="1400" kern="1200" dirty="0"/>
        </a:p>
      </dsp:txBody>
      <dsp:txXfrm>
        <a:off x="8790701" y="1153397"/>
        <a:ext cx="1620766" cy="810383"/>
      </dsp:txXfrm>
    </dsp:sp>
    <dsp:sp modelId="{75C214D1-2EED-4D32-BE29-09273C687CF1}">
      <dsp:nvSpPr>
        <dsp:cNvPr id="0" name=""/>
        <dsp:cNvSpPr/>
      </dsp:nvSpPr>
      <dsp:spPr>
        <a:xfrm>
          <a:off x="9195892" y="2304141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Writing </a:t>
          </a:r>
          <a:r>
            <a:rPr lang="de-DE" sz="1400" kern="1200" dirty="0" err="1"/>
            <a:t>dokument</a:t>
          </a:r>
          <a:r>
            <a:rPr lang="de-DE" sz="1400" kern="1200" dirty="0"/>
            <a:t> </a:t>
          </a:r>
          <a:r>
            <a:rPr lang="de-DE" sz="1400" kern="1200" dirty="0" err="1"/>
            <a:t>wiki</a:t>
          </a:r>
          <a:endParaRPr lang="en-US" sz="1400" kern="1200" dirty="0"/>
        </a:p>
      </dsp:txBody>
      <dsp:txXfrm>
        <a:off x="9195892" y="2304141"/>
        <a:ext cx="1620766" cy="810383"/>
      </dsp:txXfrm>
    </dsp:sp>
    <dsp:sp modelId="{CBE8785F-ED1C-4A74-B6EE-936D3D554AE9}">
      <dsp:nvSpPr>
        <dsp:cNvPr id="0" name=""/>
        <dsp:cNvSpPr/>
      </dsp:nvSpPr>
      <dsp:spPr>
        <a:xfrm>
          <a:off x="9195892" y="3454886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Create </a:t>
          </a:r>
          <a:r>
            <a:rPr lang="de-DE" sz="1400" kern="1200" dirty="0" err="1"/>
            <a:t>presentation</a:t>
          </a:r>
          <a:endParaRPr lang="de-DE" sz="1400" kern="1200" dirty="0"/>
        </a:p>
      </dsp:txBody>
      <dsp:txXfrm>
        <a:off x="9195892" y="3454886"/>
        <a:ext cx="1620766" cy="810383"/>
      </dsp:txXfrm>
    </dsp:sp>
    <dsp:sp modelId="{046757CE-7B1E-4138-B922-19C5FF3C6F48}">
      <dsp:nvSpPr>
        <dsp:cNvPr id="0" name=""/>
        <dsp:cNvSpPr/>
      </dsp:nvSpPr>
      <dsp:spPr>
        <a:xfrm>
          <a:off x="9195892" y="4605630"/>
          <a:ext cx="1620766" cy="81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Publish </a:t>
          </a:r>
          <a:r>
            <a:rPr lang="de-DE" sz="1400" kern="1200" dirty="0" err="1"/>
            <a:t>results</a:t>
          </a:r>
          <a:endParaRPr lang="de-DE" sz="1400" kern="1200" dirty="0"/>
        </a:p>
      </dsp:txBody>
      <dsp:txXfrm>
        <a:off x="9195892" y="4605630"/>
        <a:ext cx="1620766" cy="81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19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62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721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0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059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99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7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61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73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6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7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C2C9-47EF-4EF8-AE16-06E225605667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803B-4386-4E98-9931-2265C6E0E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71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469379894"/>
              </p:ext>
            </p:extLst>
          </p:nvPr>
        </p:nvGraphicFramePr>
        <p:xfrm>
          <a:off x="214574" y="977128"/>
          <a:ext cx="117628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0682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accent1"/>
                </a:solidFill>
              </a:rPr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39329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Projektstrukturplan</dc:title>
  <dc:creator>mmittlb</dc:creator>
  <cp:lastModifiedBy>Felix Schachtschneider</cp:lastModifiedBy>
  <cp:revision>12</cp:revision>
  <cp:lastPrinted>2020-03-06T11:41:00Z</cp:lastPrinted>
  <dcterms:created xsi:type="dcterms:W3CDTF">2020-03-06T07:54:31Z</dcterms:created>
  <dcterms:modified xsi:type="dcterms:W3CDTF">2023-11-28T09:17:38Z</dcterms:modified>
</cp:coreProperties>
</file>