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76" r:id="rId6"/>
    <p:sldId id="275" r:id="rId7"/>
    <p:sldId id="277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216" y="60"/>
      </p:cViewPr>
      <p:guideLst/>
    </p:cSldViewPr>
  </p:slideViewPr>
  <p:outlineViewPr>
    <p:cViewPr>
      <p:scale>
        <a:sx n="33" d="100"/>
        <a:sy n="33" d="100"/>
      </p:scale>
      <p:origin x="0" y="-11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42"/>
    </p:cViewPr>
  </p:sorter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9AE6E6-3FBD-4308-8048-ADB9CAFD4F5E}" type="doc">
      <dgm:prSet loTypeId="urn:microsoft.com/office/officeart/2008/layout/VerticalCurvedList" loCatId="list" qsTypeId="urn:microsoft.com/office/officeart/2005/8/quickstyle/3d4" qsCatId="3D" csTypeId="urn:microsoft.com/office/officeart/2005/8/colors/accent1_1" csCatId="accent1" phldr="1"/>
      <dgm:spPr/>
      <dgm:t>
        <a:bodyPr/>
        <a:lstStyle/>
        <a:p>
          <a:endParaRPr lang="it-IT"/>
        </a:p>
      </dgm:t>
    </dgm:pt>
    <dgm:pt modelId="{FA49EAB8-86D3-4A56-94E3-95A82BF0C884}">
      <dgm:prSet phldrT="[Texte]"/>
      <dgm:spPr/>
      <dgm:t>
        <a:bodyPr/>
        <a:lstStyle/>
        <a:p>
          <a:r>
            <a:rPr lang="fr-FR" dirty="0" smtClean="0">
              <a:latin typeface="Georgia" panose="02040502050405020303" pitchFamily="18" charset="0"/>
            </a:rPr>
            <a:t>PRÉSENTATION</a:t>
          </a:r>
          <a:endParaRPr lang="it-IT" dirty="0">
            <a:latin typeface="Georgia" panose="02040502050405020303" pitchFamily="18" charset="0"/>
          </a:endParaRPr>
        </a:p>
      </dgm:t>
    </dgm:pt>
    <dgm:pt modelId="{8088B733-647E-46E4-8C73-B0609C176F49}" type="parTrans" cxnId="{03994AC7-DC85-4BED-97F7-1958C69D5045}">
      <dgm:prSet/>
      <dgm:spPr/>
      <dgm:t>
        <a:bodyPr/>
        <a:lstStyle/>
        <a:p>
          <a:endParaRPr lang="it-IT"/>
        </a:p>
      </dgm:t>
    </dgm:pt>
    <dgm:pt modelId="{7516464E-BB9F-48FF-90BB-A4A148410C98}" type="sibTrans" cxnId="{03994AC7-DC85-4BED-97F7-1958C69D5045}">
      <dgm:prSet/>
      <dgm:spPr/>
      <dgm:t>
        <a:bodyPr/>
        <a:lstStyle/>
        <a:p>
          <a:endParaRPr lang="it-IT"/>
        </a:p>
      </dgm:t>
    </dgm:pt>
    <dgm:pt modelId="{B0CA1AA2-8E1B-407C-8973-0A3683E0126A}">
      <dgm:prSet phldrT="[Texte]"/>
      <dgm:spPr/>
      <dgm:t>
        <a:bodyPr/>
        <a:lstStyle/>
        <a:p>
          <a:r>
            <a:rPr lang="it-IT" dirty="0" smtClean="0">
              <a:latin typeface="Georgia" panose="02040502050405020303" pitchFamily="18" charset="0"/>
            </a:rPr>
            <a:t>FONCTIONNALITÉS</a:t>
          </a:r>
          <a:endParaRPr lang="it-IT" dirty="0">
            <a:latin typeface="Georgia" panose="02040502050405020303" pitchFamily="18" charset="0"/>
          </a:endParaRPr>
        </a:p>
      </dgm:t>
    </dgm:pt>
    <dgm:pt modelId="{545D97E3-5E52-4007-9FEC-18CA7320F7CF}" type="parTrans" cxnId="{16F2047A-E9C4-4A11-9CEE-8312CFE42EB9}">
      <dgm:prSet/>
      <dgm:spPr/>
      <dgm:t>
        <a:bodyPr/>
        <a:lstStyle/>
        <a:p>
          <a:endParaRPr lang="it-IT"/>
        </a:p>
      </dgm:t>
    </dgm:pt>
    <dgm:pt modelId="{CA3F30AE-44E0-4D3A-A1A8-2D23D6DF24D2}" type="sibTrans" cxnId="{16F2047A-E9C4-4A11-9CEE-8312CFE42EB9}">
      <dgm:prSet/>
      <dgm:spPr/>
      <dgm:t>
        <a:bodyPr/>
        <a:lstStyle/>
        <a:p>
          <a:endParaRPr lang="it-IT"/>
        </a:p>
      </dgm:t>
    </dgm:pt>
    <dgm:pt modelId="{EE0456FC-04DF-46DE-8AD5-22FC280B818B}">
      <dgm:prSet phldrT="[Texte]"/>
      <dgm:spPr/>
      <dgm:t>
        <a:bodyPr/>
        <a:lstStyle/>
        <a:p>
          <a:r>
            <a:rPr lang="it-IT" dirty="0" smtClean="0">
              <a:latin typeface="Georgia" panose="02040502050405020303" pitchFamily="18" charset="0"/>
            </a:rPr>
            <a:t>MATÉRIELS UTILISÉS</a:t>
          </a:r>
          <a:endParaRPr lang="it-IT" dirty="0">
            <a:latin typeface="Georgia" panose="02040502050405020303" pitchFamily="18" charset="0"/>
          </a:endParaRPr>
        </a:p>
      </dgm:t>
    </dgm:pt>
    <dgm:pt modelId="{AE4EB95B-FF3F-424E-99E9-B487486CC12B}" type="parTrans" cxnId="{848B8DBA-1281-4145-8952-7819F89C1151}">
      <dgm:prSet/>
      <dgm:spPr/>
      <dgm:t>
        <a:bodyPr/>
        <a:lstStyle/>
        <a:p>
          <a:endParaRPr lang="it-IT"/>
        </a:p>
      </dgm:t>
    </dgm:pt>
    <dgm:pt modelId="{ABD9C0FF-652F-41D3-878E-8B60FBDB347C}" type="sibTrans" cxnId="{848B8DBA-1281-4145-8952-7819F89C1151}">
      <dgm:prSet/>
      <dgm:spPr/>
      <dgm:t>
        <a:bodyPr/>
        <a:lstStyle/>
        <a:p>
          <a:endParaRPr lang="it-IT"/>
        </a:p>
      </dgm:t>
    </dgm:pt>
    <dgm:pt modelId="{7BB7CBB3-6568-4408-9081-0F09915EBA26}">
      <dgm:prSet phldrT="[Texte]"/>
      <dgm:spPr/>
      <dgm:t>
        <a:bodyPr/>
        <a:lstStyle/>
        <a:p>
          <a:r>
            <a:rPr lang="it-IT" dirty="0" smtClean="0">
              <a:latin typeface="Georgia" panose="02040502050405020303" pitchFamily="18" charset="0"/>
            </a:rPr>
            <a:t>EXEMPLE D’UTILISATION </a:t>
          </a:r>
          <a:endParaRPr lang="it-IT" dirty="0">
            <a:latin typeface="Georgia" panose="02040502050405020303" pitchFamily="18" charset="0"/>
          </a:endParaRPr>
        </a:p>
      </dgm:t>
    </dgm:pt>
    <dgm:pt modelId="{585F4608-0BA6-4332-9294-A2574EEB9E13}" type="parTrans" cxnId="{CBE2A1EE-AAA6-46C3-B57F-5297F6ABE5CB}">
      <dgm:prSet/>
      <dgm:spPr/>
      <dgm:t>
        <a:bodyPr/>
        <a:lstStyle/>
        <a:p>
          <a:endParaRPr lang="it-IT"/>
        </a:p>
      </dgm:t>
    </dgm:pt>
    <dgm:pt modelId="{40A20F3E-3BE9-4C1C-9343-8875393E1581}" type="sibTrans" cxnId="{CBE2A1EE-AAA6-46C3-B57F-5297F6ABE5CB}">
      <dgm:prSet/>
      <dgm:spPr/>
      <dgm:t>
        <a:bodyPr/>
        <a:lstStyle/>
        <a:p>
          <a:endParaRPr lang="it-IT"/>
        </a:p>
      </dgm:t>
    </dgm:pt>
    <dgm:pt modelId="{58306D2C-4A06-429F-96D2-83DD295E5B6C}">
      <dgm:prSet/>
      <dgm:spPr/>
      <dgm:t>
        <a:bodyPr/>
        <a:lstStyle/>
        <a:p>
          <a:r>
            <a:rPr lang="it-IT" dirty="0" smtClean="0">
              <a:latin typeface="Georgia" panose="02040502050405020303" pitchFamily="18" charset="0"/>
            </a:rPr>
            <a:t>CONCLUSION</a:t>
          </a:r>
          <a:endParaRPr lang="it-IT" dirty="0">
            <a:latin typeface="Georgia" panose="02040502050405020303" pitchFamily="18" charset="0"/>
          </a:endParaRPr>
        </a:p>
      </dgm:t>
    </dgm:pt>
    <dgm:pt modelId="{7F128FF1-D71E-4449-9F2E-441F9AE976D6}" type="sibTrans" cxnId="{DB350E0E-C881-4747-94A0-E8E5E385B9C2}">
      <dgm:prSet/>
      <dgm:spPr/>
      <dgm:t>
        <a:bodyPr/>
        <a:lstStyle/>
        <a:p>
          <a:endParaRPr lang="it-IT"/>
        </a:p>
      </dgm:t>
    </dgm:pt>
    <dgm:pt modelId="{A9C822DC-0DC8-470B-9319-41D67361A20C}" type="parTrans" cxnId="{DB350E0E-C881-4747-94A0-E8E5E385B9C2}">
      <dgm:prSet/>
      <dgm:spPr/>
      <dgm:t>
        <a:bodyPr/>
        <a:lstStyle/>
        <a:p>
          <a:endParaRPr lang="it-IT"/>
        </a:p>
      </dgm:t>
    </dgm:pt>
    <dgm:pt modelId="{7D43D909-96B7-4A5D-B849-6AD66D3EA384}" type="pres">
      <dgm:prSet presAssocID="{D39AE6E6-3FBD-4308-8048-ADB9CAFD4F5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t-IT"/>
        </a:p>
      </dgm:t>
    </dgm:pt>
    <dgm:pt modelId="{BE72F860-C4EB-420C-99D6-DA4E1CC07600}" type="pres">
      <dgm:prSet presAssocID="{D39AE6E6-3FBD-4308-8048-ADB9CAFD4F5E}" presName="Name1" presStyleCnt="0"/>
      <dgm:spPr/>
    </dgm:pt>
    <dgm:pt modelId="{AF0E6FB0-5EEB-4488-82F3-4C8CF93D869B}" type="pres">
      <dgm:prSet presAssocID="{D39AE6E6-3FBD-4308-8048-ADB9CAFD4F5E}" presName="cycle" presStyleCnt="0"/>
      <dgm:spPr/>
    </dgm:pt>
    <dgm:pt modelId="{998DC7E1-49A1-4C7C-B8AE-97D2E3B2DFB8}" type="pres">
      <dgm:prSet presAssocID="{D39AE6E6-3FBD-4308-8048-ADB9CAFD4F5E}" presName="srcNode" presStyleLbl="node1" presStyleIdx="0" presStyleCnt="5"/>
      <dgm:spPr/>
    </dgm:pt>
    <dgm:pt modelId="{0FA540A2-C64F-41F9-9AF8-8545688BD640}" type="pres">
      <dgm:prSet presAssocID="{D39AE6E6-3FBD-4308-8048-ADB9CAFD4F5E}" presName="conn" presStyleLbl="parChTrans1D2" presStyleIdx="0" presStyleCnt="1"/>
      <dgm:spPr/>
      <dgm:t>
        <a:bodyPr/>
        <a:lstStyle/>
        <a:p>
          <a:endParaRPr lang="it-IT"/>
        </a:p>
      </dgm:t>
    </dgm:pt>
    <dgm:pt modelId="{B01613B3-3E9A-42CE-8AFD-8075F906E560}" type="pres">
      <dgm:prSet presAssocID="{D39AE6E6-3FBD-4308-8048-ADB9CAFD4F5E}" presName="extraNode" presStyleLbl="node1" presStyleIdx="0" presStyleCnt="5"/>
      <dgm:spPr/>
    </dgm:pt>
    <dgm:pt modelId="{B0D95429-87F3-4900-9643-C15C4B96C1DB}" type="pres">
      <dgm:prSet presAssocID="{D39AE6E6-3FBD-4308-8048-ADB9CAFD4F5E}" presName="dstNode" presStyleLbl="node1" presStyleIdx="0" presStyleCnt="5"/>
      <dgm:spPr/>
    </dgm:pt>
    <dgm:pt modelId="{7EC264C5-F78A-4347-AEAE-8EF234F5EAB0}" type="pres">
      <dgm:prSet presAssocID="{FA49EAB8-86D3-4A56-94E3-95A82BF0C884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CA362BF-20F6-4B13-B49D-96E5DEF90F25}" type="pres">
      <dgm:prSet presAssocID="{FA49EAB8-86D3-4A56-94E3-95A82BF0C884}" presName="accent_1" presStyleCnt="0"/>
      <dgm:spPr/>
    </dgm:pt>
    <dgm:pt modelId="{79F778DD-BAC8-4326-B348-C82FCC419E27}" type="pres">
      <dgm:prSet presAssocID="{FA49EAB8-86D3-4A56-94E3-95A82BF0C884}" presName="accentRepeatNode" presStyleLbl="solidFgAcc1" presStyleIdx="0" presStyleCnt="5"/>
      <dgm:spPr/>
    </dgm:pt>
    <dgm:pt modelId="{84E0499A-4D22-4DBB-83ED-8830C2DF75FB}" type="pres">
      <dgm:prSet presAssocID="{B0CA1AA2-8E1B-407C-8973-0A3683E0126A}" presName="text_2" presStyleLbl="node1" presStyleIdx="1" presStyleCnt="5" custLinFactNeighborX="-16" custLinFactNeighborY="-281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882CCB4-EE76-4292-8A3C-3300BA4AE319}" type="pres">
      <dgm:prSet presAssocID="{B0CA1AA2-8E1B-407C-8973-0A3683E0126A}" presName="accent_2" presStyleCnt="0"/>
      <dgm:spPr/>
    </dgm:pt>
    <dgm:pt modelId="{00B354A2-8EDD-4EAE-8DDB-27D3A6D05277}" type="pres">
      <dgm:prSet presAssocID="{B0CA1AA2-8E1B-407C-8973-0A3683E0126A}" presName="accentRepeatNode" presStyleLbl="solidFgAcc1" presStyleIdx="1" presStyleCnt="5"/>
      <dgm:spPr/>
    </dgm:pt>
    <dgm:pt modelId="{609ADE3A-2B65-47AB-8F96-7B095A24E997}" type="pres">
      <dgm:prSet presAssocID="{EE0456FC-04DF-46DE-8AD5-22FC280B818B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DA07833-6558-4C2F-B78F-EF4E08C0F21D}" type="pres">
      <dgm:prSet presAssocID="{EE0456FC-04DF-46DE-8AD5-22FC280B818B}" presName="accent_3" presStyleCnt="0"/>
      <dgm:spPr/>
    </dgm:pt>
    <dgm:pt modelId="{A98418C9-3504-4292-A1C9-BE0CE91BF74B}" type="pres">
      <dgm:prSet presAssocID="{EE0456FC-04DF-46DE-8AD5-22FC280B818B}" presName="accentRepeatNode" presStyleLbl="solidFgAcc1" presStyleIdx="2" presStyleCnt="5"/>
      <dgm:spPr/>
    </dgm:pt>
    <dgm:pt modelId="{CA01F65B-9900-4309-91E8-37E0B3489A2A}" type="pres">
      <dgm:prSet presAssocID="{7BB7CBB3-6568-4408-9081-0F09915EBA26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CCCB007-F29A-4E63-9AB8-C1EF8A42912B}" type="pres">
      <dgm:prSet presAssocID="{7BB7CBB3-6568-4408-9081-0F09915EBA26}" presName="accent_4" presStyleCnt="0"/>
      <dgm:spPr/>
    </dgm:pt>
    <dgm:pt modelId="{EFEC9D85-2F6F-4EC6-A3B3-EA62774B16C7}" type="pres">
      <dgm:prSet presAssocID="{7BB7CBB3-6568-4408-9081-0F09915EBA26}" presName="accentRepeatNode" presStyleLbl="solidFgAcc1" presStyleIdx="3" presStyleCnt="5"/>
      <dgm:spPr/>
    </dgm:pt>
    <dgm:pt modelId="{83AA29D5-FF2F-458B-A4EF-10BE3A91FCC3}" type="pres">
      <dgm:prSet presAssocID="{58306D2C-4A06-429F-96D2-83DD295E5B6C}" presName="text_5" presStyleLbl="node1" presStyleIdx="4" presStyleCnt="5" custScaleY="8102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932CF4-6986-44B3-953C-80CDAD5730A8}" type="pres">
      <dgm:prSet presAssocID="{58306D2C-4A06-429F-96D2-83DD295E5B6C}" presName="accent_5" presStyleCnt="0"/>
      <dgm:spPr/>
    </dgm:pt>
    <dgm:pt modelId="{643A676B-9ECE-4777-87CC-E53D25E0210A}" type="pres">
      <dgm:prSet presAssocID="{58306D2C-4A06-429F-96D2-83DD295E5B6C}" presName="accentRepeatNode" presStyleLbl="solidFgAcc1" presStyleIdx="4" presStyleCnt="5"/>
      <dgm:spPr/>
    </dgm:pt>
  </dgm:ptLst>
  <dgm:cxnLst>
    <dgm:cxn modelId="{8FDDA929-DA76-42A0-A2AF-987588F19281}" type="presOf" srcId="{FA49EAB8-86D3-4A56-94E3-95A82BF0C884}" destId="{7EC264C5-F78A-4347-AEAE-8EF234F5EAB0}" srcOrd="0" destOrd="0" presId="urn:microsoft.com/office/officeart/2008/layout/VerticalCurvedList"/>
    <dgm:cxn modelId="{55AAD906-3052-4600-824A-E87B10841269}" type="presOf" srcId="{D39AE6E6-3FBD-4308-8048-ADB9CAFD4F5E}" destId="{7D43D909-96B7-4A5D-B849-6AD66D3EA384}" srcOrd="0" destOrd="0" presId="urn:microsoft.com/office/officeart/2008/layout/VerticalCurvedList"/>
    <dgm:cxn modelId="{16F2047A-E9C4-4A11-9CEE-8312CFE42EB9}" srcId="{D39AE6E6-3FBD-4308-8048-ADB9CAFD4F5E}" destId="{B0CA1AA2-8E1B-407C-8973-0A3683E0126A}" srcOrd="1" destOrd="0" parTransId="{545D97E3-5E52-4007-9FEC-18CA7320F7CF}" sibTransId="{CA3F30AE-44E0-4D3A-A1A8-2D23D6DF24D2}"/>
    <dgm:cxn modelId="{848B8DBA-1281-4145-8952-7819F89C1151}" srcId="{D39AE6E6-3FBD-4308-8048-ADB9CAFD4F5E}" destId="{EE0456FC-04DF-46DE-8AD5-22FC280B818B}" srcOrd="2" destOrd="0" parTransId="{AE4EB95B-FF3F-424E-99E9-B487486CC12B}" sibTransId="{ABD9C0FF-652F-41D3-878E-8B60FBDB347C}"/>
    <dgm:cxn modelId="{B239264E-1B2A-4AD6-83B0-890ACBD5882A}" type="presOf" srcId="{B0CA1AA2-8E1B-407C-8973-0A3683E0126A}" destId="{84E0499A-4D22-4DBB-83ED-8830C2DF75FB}" srcOrd="0" destOrd="0" presId="urn:microsoft.com/office/officeart/2008/layout/VerticalCurvedList"/>
    <dgm:cxn modelId="{CBE2A1EE-AAA6-46C3-B57F-5297F6ABE5CB}" srcId="{D39AE6E6-3FBD-4308-8048-ADB9CAFD4F5E}" destId="{7BB7CBB3-6568-4408-9081-0F09915EBA26}" srcOrd="3" destOrd="0" parTransId="{585F4608-0BA6-4332-9294-A2574EEB9E13}" sibTransId="{40A20F3E-3BE9-4C1C-9343-8875393E1581}"/>
    <dgm:cxn modelId="{49C15452-B32C-48C0-A491-DA543FE5D650}" type="presOf" srcId="{7516464E-BB9F-48FF-90BB-A4A148410C98}" destId="{0FA540A2-C64F-41F9-9AF8-8545688BD640}" srcOrd="0" destOrd="0" presId="urn:microsoft.com/office/officeart/2008/layout/VerticalCurvedList"/>
    <dgm:cxn modelId="{FC9F116A-9639-45BF-8E4E-44EC103F97E2}" type="presOf" srcId="{EE0456FC-04DF-46DE-8AD5-22FC280B818B}" destId="{609ADE3A-2B65-47AB-8F96-7B095A24E997}" srcOrd="0" destOrd="0" presId="urn:microsoft.com/office/officeart/2008/layout/VerticalCurvedList"/>
    <dgm:cxn modelId="{03994AC7-DC85-4BED-97F7-1958C69D5045}" srcId="{D39AE6E6-3FBD-4308-8048-ADB9CAFD4F5E}" destId="{FA49EAB8-86D3-4A56-94E3-95A82BF0C884}" srcOrd="0" destOrd="0" parTransId="{8088B733-647E-46E4-8C73-B0609C176F49}" sibTransId="{7516464E-BB9F-48FF-90BB-A4A148410C98}"/>
    <dgm:cxn modelId="{DB350E0E-C881-4747-94A0-E8E5E385B9C2}" srcId="{D39AE6E6-3FBD-4308-8048-ADB9CAFD4F5E}" destId="{58306D2C-4A06-429F-96D2-83DD295E5B6C}" srcOrd="4" destOrd="0" parTransId="{A9C822DC-0DC8-470B-9319-41D67361A20C}" sibTransId="{7F128FF1-D71E-4449-9F2E-441F9AE976D6}"/>
    <dgm:cxn modelId="{65A44B7C-C104-4376-8714-6A36021FFCAA}" type="presOf" srcId="{7BB7CBB3-6568-4408-9081-0F09915EBA26}" destId="{CA01F65B-9900-4309-91E8-37E0B3489A2A}" srcOrd="0" destOrd="0" presId="urn:microsoft.com/office/officeart/2008/layout/VerticalCurvedList"/>
    <dgm:cxn modelId="{0859038D-A4A5-4F22-B9A5-A0DC82305575}" type="presOf" srcId="{58306D2C-4A06-429F-96D2-83DD295E5B6C}" destId="{83AA29D5-FF2F-458B-A4EF-10BE3A91FCC3}" srcOrd="0" destOrd="0" presId="urn:microsoft.com/office/officeart/2008/layout/VerticalCurvedList"/>
    <dgm:cxn modelId="{4A229278-8175-4300-99DD-3FD043B31E4D}" type="presParOf" srcId="{7D43D909-96B7-4A5D-B849-6AD66D3EA384}" destId="{BE72F860-C4EB-420C-99D6-DA4E1CC07600}" srcOrd="0" destOrd="0" presId="urn:microsoft.com/office/officeart/2008/layout/VerticalCurvedList"/>
    <dgm:cxn modelId="{4477A6BA-B2C4-4517-8C87-3E137A446444}" type="presParOf" srcId="{BE72F860-C4EB-420C-99D6-DA4E1CC07600}" destId="{AF0E6FB0-5EEB-4488-82F3-4C8CF93D869B}" srcOrd="0" destOrd="0" presId="urn:microsoft.com/office/officeart/2008/layout/VerticalCurvedList"/>
    <dgm:cxn modelId="{23619F67-9732-4366-9E3A-99AA74F16353}" type="presParOf" srcId="{AF0E6FB0-5EEB-4488-82F3-4C8CF93D869B}" destId="{998DC7E1-49A1-4C7C-B8AE-97D2E3B2DFB8}" srcOrd="0" destOrd="0" presId="urn:microsoft.com/office/officeart/2008/layout/VerticalCurvedList"/>
    <dgm:cxn modelId="{5E3C45D8-75E8-4EDF-A243-F811EF69FDDB}" type="presParOf" srcId="{AF0E6FB0-5EEB-4488-82F3-4C8CF93D869B}" destId="{0FA540A2-C64F-41F9-9AF8-8545688BD640}" srcOrd="1" destOrd="0" presId="urn:microsoft.com/office/officeart/2008/layout/VerticalCurvedList"/>
    <dgm:cxn modelId="{2DCBDDA8-CDA1-47A8-AAE9-2F5D8C9681F9}" type="presParOf" srcId="{AF0E6FB0-5EEB-4488-82F3-4C8CF93D869B}" destId="{B01613B3-3E9A-42CE-8AFD-8075F906E560}" srcOrd="2" destOrd="0" presId="urn:microsoft.com/office/officeart/2008/layout/VerticalCurvedList"/>
    <dgm:cxn modelId="{1732704B-E7D6-4F40-BB07-AE43BB5B3DF4}" type="presParOf" srcId="{AF0E6FB0-5EEB-4488-82F3-4C8CF93D869B}" destId="{B0D95429-87F3-4900-9643-C15C4B96C1DB}" srcOrd="3" destOrd="0" presId="urn:microsoft.com/office/officeart/2008/layout/VerticalCurvedList"/>
    <dgm:cxn modelId="{25481B81-2912-4345-ABC9-517F7E487C07}" type="presParOf" srcId="{BE72F860-C4EB-420C-99D6-DA4E1CC07600}" destId="{7EC264C5-F78A-4347-AEAE-8EF234F5EAB0}" srcOrd="1" destOrd="0" presId="urn:microsoft.com/office/officeart/2008/layout/VerticalCurvedList"/>
    <dgm:cxn modelId="{4E892514-C9F8-4D3C-98AD-B4E2DABEE557}" type="presParOf" srcId="{BE72F860-C4EB-420C-99D6-DA4E1CC07600}" destId="{2CA362BF-20F6-4B13-B49D-96E5DEF90F25}" srcOrd="2" destOrd="0" presId="urn:microsoft.com/office/officeart/2008/layout/VerticalCurvedList"/>
    <dgm:cxn modelId="{6AF832E6-0432-405F-8107-5B183ECBAC33}" type="presParOf" srcId="{2CA362BF-20F6-4B13-B49D-96E5DEF90F25}" destId="{79F778DD-BAC8-4326-B348-C82FCC419E27}" srcOrd="0" destOrd="0" presId="urn:microsoft.com/office/officeart/2008/layout/VerticalCurvedList"/>
    <dgm:cxn modelId="{552F6E15-88B1-47D9-B0C5-DA2965510B09}" type="presParOf" srcId="{BE72F860-C4EB-420C-99D6-DA4E1CC07600}" destId="{84E0499A-4D22-4DBB-83ED-8830C2DF75FB}" srcOrd="3" destOrd="0" presId="urn:microsoft.com/office/officeart/2008/layout/VerticalCurvedList"/>
    <dgm:cxn modelId="{AE600987-FA9D-41E0-B0D6-14F872C9B65B}" type="presParOf" srcId="{BE72F860-C4EB-420C-99D6-DA4E1CC07600}" destId="{3882CCB4-EE76-4292-8A3C-3300BA4AE319}" srcOrd="4" destOrd="0" presId="urn:microsoft.com/office/officeart/2008/layout/VerticalCurvedList"/>
    <dgm:cxn modelId="{BB73A579-7097-4E82-9E92-C92AED76A893}" type="presParOf" srcId="{3882CCB4-EE76-4292-8A3C-3300BA4AE319}" destId="{00B354A2-8EDD-4EAE-8DDB-27D3A6D05277}" srcOrd="0" destOrd="0" presId="urn:microsoft.com/office/officeart/2008/layout/VerticalCurvedList"/>
    <dgm:cxn modelId="{A21E7A9A-C7D8-472D-949A-B77AF36DB5D5}" type="presParOf" srcId="{BE72F860-C4EB-420C-99D6-DA4E1CC07600}" destId="{609ADE3A-2B65-47AB-8F96-7B095A24E997}" srcOrd="5" destOrd="0" presId="urn:microsoft.com/office/officeart/2008/layout/VerticalCurvedList"/>
    <dgm:cxn modelId="{B53C086B-9D65-44C4-A3FD-DD56EBB609AB}" type="presParOf" srcId="{BE72F860-C4EB-420C-99D6-DA4E1CC07600}" destId="{BDA07833-6558-4C2F-B78F-EF4E08C0F21D}" srcOrd="6" destOrd="0" presId="urn:microsoft.com/office/officeart/2008/layout/VerticalCurvedList"/>
    <dgm:cxn modelId="{9A0A96B3-F8FD-408E-9AC9-803DDA48E375}" type="presParOf" srcId="{BDA07833-6558-4C2F-B78F-EF4E08C0F21D}" destId="{A98418C9-3504-4292-A1C9-BE0CE91BF74B}" srcOrd="0" destOrd="0" presId="urn:microsoft.com/office/officeart/2008/layout/VerticalCurvedList"/>
    <dgm:cxn modelId="{139E4B86-13F7-4AAB-B80E-37A07672C63E}" type="presParOf" srcId="{BE72F860-C4EB-420C-99D6-DA4E1CC07600}" destId="{CA01F65B-9900-4309-91E8-37E0B3489A2A}" srcOrd="7" destOrd="0" presId="urn:microsoft.com/office/officeart/2008/layout/VerticalCurvedList"/>
    <dgm:cxn modelId="{FA25E5E2-8E38-464F-961A-88F9507938DF}" type="presParOf" srcId="{BE72F860-C4EB-420C-99D6-DA4E1CC07600}" destId="{9CCCB007-F29A-4E63-9AB8-C1EF8A42912B}" srcOrd="8" destOrd="0" presId="urn:microsoft.com/office/officeart/2008/layout/VerticalCurvedList"/>
    <dgm:cxn modelId="{61DA31BD-C799-45D1-A7C3-97ECE55C9DA6}" type="presParOf" srcId="{9CCCB007-F29A-4E63-9AB8-C1EF8A42912B}" destId="{EFEC9D85-2F6F-4EC6-A3B3-EA62774B16C7}" srcOrd="0" destOrd="0" presId="urn:microsoft.com/office/officeart/2008/layout/VerticalCurvedList"/>
    <dgm:cxn modelId="{C427F280-0813-42DC-B28C-7EC9BE0830AF}" type="presParOf" srcId="{BE72F860-C4EB-420C-99D6-DA4E1CC07600}" destId="{83AA29D5-FF2F-458B-A4EF-10BE3A91FCC3}" srcOrd="9" destOrd="0" presId="urn:microsoft.com/office/officeart/2008/layout/VerticalCurvedList"/>
    <dgm:cxn modelId="{9E482174-F420-47AB-B14B-8026EEB0ED4A}" type="presParOf" srcId="{BE72F860-C4EB-420C-99D6-DA4E1CC07600}" destId="{F6932CF4-6986-44B3-953C-80CDAD5730A8}" srcOrd="10" destOrd="0" presId="urn:microsoft.com/office/officeart/2008/layout/VerticalCurvedList"/>
    <dgm:cxn modelId="{082C0F84-4C2D-4209-8D35-789B6855BA52}" type="presParOf" srcId="{F6932CF4-6986-44B3-953C-80CDAD5730A8}" destId="{643A676B-9ECE-4777-87CC-E53D25E0210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1E3C58-D122-45D9-894D-BF6CD2E75071}" type="doc">
      <dgm:prSet loTypeId="urn:microsoft.com/office/officeart/2005/8/layout/vProcess5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FFD292C-10EE-4389-923B-401727AD4074}">
      <dgm:prSet phldrT="[Texte]" custT="1"/>
      <dgm:spPr/>
      <dgm:t>
        <a:bodyPr/>
        <a:lstStyle/>
        <a:p>
          <a:endParaRPr lang="fr-FR" sz="4400" dirty="0"/>
        </a:p>
      </dgm:t>
    </dgm:pt>
    <dgm:pt modelId="{127AAC5B-D908-4F07-841E-D72D002A5221}" type="parTrans" cxnId="{0C00999E-885D-4FC4-BA16-CFBC5A809D86}">
      <dgm:prSet/>
      <dgm:spPr/>
      <dgm:t>
        <a:bodyPr/>
        <a:lstStyle/>
        <a:p>
          <a:endParaRPr lang="fr-FR"/>
        </a:p>
      </dgm:t>
    </dgm:pt>
    <dgm:pt modelId="{3A01BA90-4F18-467C-B162-4C1355A43165}" type="sibTrans" cxnId="{0C00999E-885D-4FC4-BA16-CFBC5A809D8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95000"/>
          </a:schemeClr>
        </a:solidFill>
      </dgm:spPr>
      <dgm:t>
        <a:bodyPr/>
        <a:lstStyle/>
        <a:p>
          <a:endParaRPr lang="fr-FR" dirty="0"/>
        </a:p>
      </dgm:t>
    </dgm:pt>
    <dgm:pt modelId="{826D6F5A-16E2-41A8-B042-6913BD08760E}">
      <dgm:prSet phldrT="[Texte]" custT="1"/>
      <dgm:spPr/>
      <dgm:t>
        <a:bodyPr/>
        <a:lstStyle/>
        <a:p>
          <a:r>
            <a:rPr lang="fr-FR" sz="1800" dirty="0" smtClean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rPr>
            <a:t>Connaître</a:t>
          </a:r>
          <a:r>
            <a:rPr lang="fr-FR" sz="1800" baseline="0" dirty="0" smtClean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rPr>
            <a:t> à tout moment l’état du colis </a:t>
          </a:r>
          <a:endParaRPr lang="fr-FR" sz="1800" dirty="0">
            <a:solidFill>
              <a:schemeClr val="tx1"/>
            </a:solidFill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7A01A254-6581-43B6-8637-B2874B6187FA}" type="parTrans" cxnId="{95F42EF9-C1CF-483A-964E-8AE7708D6DE1}">
      <dgm:prSet/>
      <dgm:spPr/>
      <dgm:t>
        <a:bodyPr/>
        <a:lstStyle/>
        <a:p>
          <a:endParaRPr lang="fr-FR"/>
        </a:p>
      </dgm:t>
    </dgm:pt>
    <dgm:pt modelId="{9E3319C9-55A2-44A6-8BE5-93EDC0F5E44F}" type="sibTrans" cxnId="{95F42EF9-C1CF-483A-964E-8AE7708D6DE1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95000"/>
          </a:schemeClr>
        </a:solidFill>
      </dgm:spPr>
      <dgm:t>
        <a:bodyPr/>
        <a:lstStyle/>
        <a:p>
          <a:endParaRPr lang="fr-FR" dirty="0"/>
        </a:p>
      </dgm:t>
    </dgm:pt>
    <dgm:pt modelId="{BA09B315-C444-4CDC-BDE8-FA1283B18C5D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accent1"/>
        </a:solidFill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endParaRPr lang="fr-FR" sz="1800" dirty="0" smtClean="0">
            <a:solidFill>
              <a:schemeClr val="tx1"/>
            </a:solidFill>
            <a:latin typeface="Bookman Old Style" panose="02050604050505020204" pitchFamily="18" charset="0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fr-FR" sz="1800" b="0" u="none" dirty="0" smtClean="0">
              <a:latin typeface="Bookman Old Style" panose="02050604050505020204" pitchFamily="18" charset="0"/>
            </a:rPr>
            <a:t>Limiter l’impact environnemental du e-commerce</a:t>
          </a:r>
          <a:endParaRPr lang="fr-FR" sz="1800" dirty="0">
            <a:solidFill>
              <a:schemeClr val="tx1"/>
            </a:solidFill>
            <a:latin typeface="Bookman Old Style" panose="02050604050505020204" pitchFamily="18" charset="0"/>
            <a:cs typeface="Times New Roman" panose="02020603050405020304" pitchFamily="18" charset="0"/>
          </a:endParaRPr>
        </a:p>
      </dgm:t>
    </dgm:pt>
    <dgm:pt modelId="{9483EBD2-2EEB-421F-A818-72CC78BC8943}" type="parTrans" cxnId="{6F101F65-6EA4-4EDC-A04A-3BD18BBCFF70}">
      <dgm:prSet/>
      <dgm:spPr/>
      <dgm:t>
        <a:bodyPr/>
        <a:lstStyle/>
        <a:p>
          <a:endParaRPr lang="fr-FR"/>
        </a:p>
      </dgm:t>
    </dgm:pt>
    <dgm:pt modelId="{4FB751B7-1EA9-4B8D-8FC8-A2C1BB87984B}" type="sibTrans" cxnId="{6F101F65-6EA4-4EDC-A04A-3BD18BBCFF70}">
      <dgm:prSet/>
      <dgm:spPr/>
      <dgm:t>
        <a:bodyPr/>
        <a:lstStyle/>
        <a:p>
          <a:endParaRPr lang="fr-FR"/>
        </a:p>
      </dgm:t>
    </dgm:pt>
    <dgm:pt modelId="{11079687-B740-4E37-8713-B47AE8274720}">
      <dgm:prSet/>
      <dgm:spPr/>
      <dgm:t>
        <a:bodyPr/>
        <a:lstStyle/>
        <a:p>
          <a:endParaRPr lang="fr-FR" dirty="0"/>
        </a:p>
      </dgm:t>
    </dgm:pt>
    <dgm:pt modelId="{1B997500-F98F-4C22-9DA2-6E2FF73339BA}" type="parTrans" cxnId="{92CCDE2F-2E18-4934-998F-539D5F7D89FB}">
      <dgm:prSet/>
      <dgm:spPr/>
      <dgm:t>
        <a:bodyPr/>
        <a:lstStyle/>
        <a:p>
          <a:endParaRPr lang="fr-FR"/>
        </a:p>
      </dgm:t>
    </dgm:pt>
    <dgm:pt modelId="{94669EFB-59DA-4D2C-9011-0A7BBE424C33}" type="sibTrans" cxnId="{92CCDE2F-2E18-4934-998F-539D5F7D89FB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95000"/>
          </a:schemeClr>
        </a:solidFill>
      </dgm:spPr>
      <dgm:t>
        <a:bodyPr/>
        <a:lstStyle/>
        <a:p>
          <a:endParaRPr lang="fr-FR" dirty="0"/>
        </a:p>
      </dgm:t>
    </dgm:pt>
    <dgm:pt modelId="{D5D9EBC8-949A-435D-9DFA-68A9A88B9CC4}">
      <dgm:prSet/>
      <dgm:spPr/>
      <dgm:t>
        <a:bodyPr/>
        <a:lstStyle/>
        <a:p>
          <a:endParaRPr lang="fr-FR" dirty="0"/>
        </a:p>
      </dgm:t>
    </dgm:pt>
    <dgm:pt modelId="{7A1E8D90-4913-4EF9-9A7D-8119A7511FC6}" type="parTrans" cxnId="{B910DAEF-4C65-410D-9950-620A632E5D0C}">
      <dgm:prSet/>
      <dgm:spPr/>
      <dgm:t>
        <a:bodyPr/>
        <a:lstStyle/>
        <a:p>
          <a:endParaRPr lang="fr-FR"/>
        </a:p>
      </dgm:t>
    </dgm:pt>
    <dgm:pt modelId="{5EBEACAF-A3A3-43D3-95C3-D56964F2A1F6}" type="sibTrans" cxnId="{B910DAEF-4C65-410D-9950-620A632E5D0C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95000"/>
          </a:schemeClr>
        </a:solidFill>
      </dgm:spPr>
      <dgm:t>
        <a:bodyPr/>
        <a:lstStyle/>
        <a:p>
          <a:endParaRPr lang="fr-FR" dirty="0"/>
        </a:p>
      </dgm:t>
    </dgm:pt>
    <dgm:pt modelId="{CDBEDD5D-4A2C-4899-B4B5-D591067FCE34}" type="pres">
      <dgm:prSet presAssocID="{8A1E3C58-D122-45D9-894D-BF6CD2E7507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905BE5B-F352-4666-AA9B-DB516C26F202}" type="pres">
      <dgm:prSet presAssocID="{8A1E3C58-D122-45D9-894D-BF6CD2E75071}" presName="dummyMaxCanvas" presStyleCnt="0">
        <dgm:presLayoutVars/>
      </dgm:prSet>
      <dgm:spPr/>
      <dgm:t>
        <a:bodyPr/>
        <a:lstStyle/>
        <a:p>
          <a:endParaRPr lang="fr-FR"/>
        </a:p>
      </dgm:t>
    </dgm:pt>
    <dgm:pt modelId="{84460BA8-C248-48FF-8227-ABC5EDA90C20}" type="pres">
      <dgm:prSet presAssocID="{8A1E3C58-D122-45D9-894D-BF6CD2E75071}" presName="FiveNodes_1" presStyleLbl="node1" presStyleIdx="0" presStyleCnt="5" custScaleX="90909" custScaleY="9090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87A45B7-C4FE-4292-9DA7-94D2423994C9}" type="pres">
      <dgm:prSet presAssocID="{8A1E3C58-D122-45D9-894D-BF6CD2E75071}" presName="FiveNodes_2" presStyleLbl="node1" presStyleIdx="1" presStyleCnt="5" custScaleX="90909" custScaleY="90909" custLinFactNeighborX="306" custLinFactNeighborY="-87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DDFA28-1324-4BE7-AF44-009C487888DD}" type="pres">
      <dgm:prSet presAssocID="{8A1E3C58-D122-45D9-894D-BF6CD2E75071}" presName="FiveNodes_3" presStyleLbl="node1" presStyleIdx="2" presStyleCnt="5" custScaleX="90909" custScaleY="9090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04909D0-5809-448B-9D19-E3A236502AA7}" type="pres">
      <dgm:prSet presAssocID="{8A1E3C58-D122-45D9-894D-BF6CD2E75071}" presName="FiveNodes_4" presStyleLbl="node1" presStyleIdx="3" presStyleCnt="5" custScaleX="90909" custScaleY="9090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DA1C77-F783-42E9-B24B-002347DD65AF}" type="pres">
      <dgm:prSet presAssocID="{8A1E3C58-D122-45D9-894D-BF6CD2E75071}" presName="FiveNodes_5" presStyleLbl="node1" presStyleIdx="4" presStyleCnt="5" custScaleX="96299" custScaleY="85011" custLinFactNeighborX="-8" custLinFactNeighborY="-627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BBED715-9A8C-4F80-B99B-2F1C471B4F21}" type="pres">
      <dgm:prSet presAssocID="{8A1E3C58-D122-45D9-894D-BF6CD2E75071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90CAD08-4E0A-4F24-A205-43B1E3C0F328}" type="pres">
      <dgm:prSet presAssocID="{8A1E3C58-D122-45D9-894D-BF6CD2E75071}" presName="FiveConn_2-3" presStyleLbl="fgAccFollowNode1" presStyleIdx="1" presStyleCnt="4" custLinFactNeighborX="8188" custLinFactNeighborY="-2061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74E48E9-5D9D-43A4-B7F0-E16408EDC9E9}" type="pres">
      <dgm:prSet presAssocID="{8A1E3C58-D122-45D9-894D-BF6CD2E75071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C300256-3CA4-4188-BE2D-49E0558A38A3}" type="pres">
      <dgm:prSet presAssocID="{8A1E3C58-D122-45D9-894D-BF6CD2E75071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753BFB8-9F8B-45EC-9101-2DF19E3E8EE2}" type="pres">
      <dgm:prSet presAssocID="{8A1E3C58-D122-45D9-894D-BF6CD2E75071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C0F5FA-AAAC-47A3-A8CE-8B8894887E13}" type="pres">
      <dgm:prSet presAssocID="{8A1E3C58-D122-45D9-894D-BF6CD2E75071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79ACA59-575B-4F83-BF2C-C6C7178DE19D}" type="pres">
      <dgm:prSet presAssocID="{8A1E3C58-D122-45D9-894D-BF6CD2E75071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5FBCC4F-F254-475D-8895-1D0D2386BC70}" type="pres">
      <dgm:prSet presAssocID="{8A1E3C58-D122-45D9-894D-BF6CD2E75071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C6C444B-4AF6-4AC2-A88C-EDF032E184B4}" type="pres">
      <dgm:prSet presAssocID="{8A1E3C58-D122-45D9-894D-BF6CD2E75071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09AEE9A-F57E-4169-8DF2-93F528455958}" type="presOf" srcId="{826D6F5A-16E2-41A8-B042-6913BD08760E}" destId="{004909D0-5809-448B-9D19-E3A236502AA7}" srcOrd="0" destOrd="0" presId="urn:microsoft.com/office/officeart/2005/8/layout/vProcess5"/>
    <dgm:cxn modelId="{75EF523E-15EF-4042-9FC1-0ED6914B118A}" type="presOf" srcId="{D5D9EBC8-949A-435D-9DFA-68A9A88B9CC4}" destId="{879ACA59-575B-4F83-BF2C-C6C7178DE19D}" srcOrd="1" destOrd="0" presId="urn:microsoft.com/office/officeart/2005/8/layout/vProcess5"/>
    <dgm:cxn modelId="{36D98B6F-BCDD-4FA8-9A13-2ADA138E8249}" type="presOf" srcId="{3A01BA90-4F18-467C-B162-4C1355A43165}" destId="{2BBED715-9A8C-4F80-B99B-2F1C471B4F21}" srcOrd="0" destOrd="0" presId="urn:microsoft.com/office/officeart/2005/8/layout/vProcess5"/>
    <dgm:cxn modelId="{0C00999E-885D-4FC4-BA16-CFBC5A809D86}" srcId="{8A1E3C58-D122-45D9-894D-BF6CD2E75071}" destId="{8FFD292C-10EE-4389-923B-401727AD4074}" srcOrd="0" destOrd="0" parTransId="{127AAC5B-D908-4F07-841E-D72D002A5221}" sibTransId="{3A01BA90-4F18-467C-B162-4C1355A43165}"/>
    <dgm:cxn modelId="{CDAB1A77-E316-47D9-AF0A-F0AABD580026}" type="presOf" srcId="{BA09B315-C444-4CDC-BDE8-FA1283B18C5D}" destId="{78DA1C77-F783-42E9-B24B-002347DD65AF}" srcOrd="0" destOrd="0" presId="urn:microsoft.com/office/officeart/2005/8/layout/vProcess5"/>
    <dgm:cxn modelId="{0A866FFF-AE56-4A3D-9D8C-CE1491EB2D92}" type="presOf" srcId="{8A1E3C58-D122-45D9-894D-BF6CD2E75071}" destId="{CDBEDD5D-4A2C-4899-B4B5-D591067FCE34}" srcOrd="0" destOrd="0" presId="urn:microsoft.com/office/officeart/2005/8/layout/vProcess5"/>
    <dgm:cxn modelId="{B3C0875D-8470-4380-85AD-A6C5250428DD}" type="presOf" srcId="{8FFD292C-10EE-4389-923B-401727AD4074}" destId="{5753BFB8-9F8B-45EC-9101-2DF19E3E8EE2}" srcOrd="1" destOrd="0" presId="urn:microsoft.com/office/officeart/2005/8/layout/vProcess5"/>
    <dgm:cxn modelId="{0AA68355-2DD7-4C75-8AB9-424E10604151}" type="presOf" srcId="{D5D9EBC8-949A-435D-9DFA-68A9A88B9CC4}" destId="{95DDFA28-1324-4BE7-AF44-009C487888DD}" srcOrd="0" destOrd="0" presId="urn:microsoft.com/office/officeart/2005/8/layout/vProcess5"/>
    <dgm:cxn modelId="{161C1D0D-A14A-4983-947E-9C86A85AF835}" type="presOf" srcId="{11079687-B740-4E37-8713-B47AE8274720}" destId="{087A45B7-C4FE-4292-9DA7-94D2423994C9}" srcOrd="0" destOrd="0" presId="urn:microsoft.com/office/officeart/2005/8/layout/vProcess5"/>
    <dgm:cxn modelId="{B910DAEF-4C65-410D-9950-620A632E5D0C}" srcId="{8A1E3C58-D122-45D9-894D-BF6CD2E75071}" destId="{D5D9EBC8-949A-435D-9DFA-68A9A88B9CC4}" srcOrd="2" destOrd="0" parTransId="{7A1E8D90-4913-4EF9-9A7D-8119A7511FC6}" sibTransId="{5EBEACAF-A3A3-43D3-95C3-D56964F2A1F6}"/>
    <dgm:cxn modelId="{B04A7A03-8866-4229-B473-4788C1B543D1}" type="presOf" srcId="{5EBEACAF-A3A3-43D3-95C3-D56964F2A1F6}" destId="{274E48E9-5D9D-43A4-B7F0-E16408EDC9E9}" srcOrd="0" destOrd="0" presId="urn:microsoft.com/office/officeart/2005/8/layout/vProcess5"/>
    <dgm:cxn modelId="{92CCDE2F-2E18-4934-998F-539D5F7D89FB}" srcId="{8A1E3C58-D122-45D9-894D-BF6CD2E75071}" destId="{11079687-B740-4E37-8713-B47AE8274720}" srcOrd="1" destOrd="0" parTransId="{1B997500-F98F-4C22-9DA2-6E2FF73339BA}" sibTransId="{94669EFB-59DA-4D2C-9011-0A7BBE424C33}"/>
    <dgm:cxn modelId="{C97C607E-30C1-4DB1-B51D-E77C0150FAB2}" type="presOf" srcId="{11079687-B740-4E37-8713-B47AE8274720}" destId="{64C0F5FA-AAAC-47A3-A8CE-8B8894887E13}" srcOrd="1" destOrd="0" presId="urn:microsoft.com/office/officeart/2005/8/layout/vProcess5"/>
    <dgm:cxn modelId="{FC62EEEB-4F4D-433D-9122-212289DF05F8}" type="presOf" srcId="{826D6F5A-16E2-41A8-B042-6913BD08760E}" destId="{05FBCC4F-F254-475D-8895-1D0D2386BC70}" srcOrd="1" destOrd="0" presId="urn:microsoft.com/office/officeart/2005/8/layout/vProcess5"/>
    <dgm:cxn modelId="{95F42EF9-C1CF-483A-964E-8AE7708D6DE1}" srcId="{8A1E3C58-D122-45D9-894D-BF6CD2E75071}" destId="{826D6F5A-16E2-41A8-B042-6913BD08760E}" srcOrd="3" destOrd="0" parTransId="{7A01A254-6581-43B6-8637-B2874B6187FA}" sibTransId="{9E3319C9-55A2-44A6-8BE5-93EDC0F5E44F}"/>
    <dgm:cxn modelId="{79EB08F6-EED3-42F8-B7CB-B8288D21E595}" type="presOf" srcId="{8FFD292C-10EE-4389-923B-401727AD4074}" destId="{84460BA8-C248-48FF-8227-ABC5EDA90C20}" srcOrd="0" destOrd="0" presId="urn:microsoft.com/office/officeart/2005/8/layout/vProcess5"/>
    <dgm:cxn modelId="{013BFFB8-A45F-4CDE-93AF-2847A40BB7F1}" type="presOf" srcId="{94669EFB-59DA-4D2C-9011-0A7BBE424C33}" destId="{590CAD08-4E0A-4F24-A205-43B1E3C0F328}" srcOrd="0" destOrd="0" presId="urn:microsoft.com/office/officeart/2005/8/layout/vProcess5"/>
    <dgm:cxn modelId="{2655F9EB-5AFE-4B64-8716-FFF6FB7EE486}" type="presOf" srcId="{9E3319C9-55A2-44A6-8BE5-93EDC0F5E44F}" destId="{5C300256-3CA4-4188-BE2D-49E0558A38A3}" srcOrd="0" destOrd="0" presId="urn:microsoft.com/office/officeart/2005/8/layout/vProcess5"/>
    <dgm:cxn modelId="{6F101F65-6EA4-4EDC-A04A-3BD18BBCFF70}" srcId="{8A1E3C58-D122-45D9-894D-BF6CD2E75071}" destId="{BA09B315-C444-4CDC-BDE8-FA1283B18C5D}" srcOrd="4" destOrd="0" parTransId="{9483EBD2-2EEB-421F-A818-72CC78BC8943}" sibTransId="{4FB751B7-1EA9-4B8D-8FC8-A2C1BB87984B}"/>
    <dgm:cxn modelId="{A6900C4F-9954-4254-BA59-5B9DF3F1502F}" type="presOf" srcId="{BA09B315-C444-4CDC-BDE8-FA1283B18C5D}" destId="{9C6C444B-4AF6-4AC2-A88C-EDF032E184B4}" srcOrd="1" destOrd="0" presId="urn:microsoft.com/office/officeart/2005/8/layout/vProcess5"/>
    <dgm:cxn modelId="{6CC81E12-8F3A-4662-81BF-20833B65AA7A}" type="presParOf" srcId="{CDBEDD5D-4A2C-4899-B4B5-D591067FCE34}" destId="{2905BE5B-F352-4666-AA9B-DB516C26F202}" srcOrd="0" destOrd="0" presId="urn:microsoft.com/office/officeart/2005/8/layout/vProcess5"/>
    <dgm:cxn modelId="{6F6EAB6C-2183-454A-BDD8-D63930FA9C35}" type="presParOf" srcId="{CDBEDD5D-4A2C-4899-B4B5-D591067FCE34}" destId="{84460BA8-C248-48FF-8227-ABC5EDA90C20}" srcOrd="1" destOrd="0" presId="urn:microsoft.com/office/officeart/2005/8/layout/vProcess5"/>
    <dgm:cxn modelId="{A61B69D1-9DEE-48B3-BFE0-CEFF05253649}" type="presParOf" srcId="{CDBEDD5D-4A2C-4899-B4B5-D591067FCE34}" destId="{087A45B7-C4FE-4292-9DA7-94D2423994C9}" srcOrd="2" destOrd="0" presId="urn:microsoft.com/office/officeart/2005/8/layout/vProcess5"/>
    <dgm:cxn modelId="{35734776-ED13-4E4C-A9A7-6CE08675879A}" type="presParOf" srcId="{CDBEDD5D-4A2C-4899-B4B5-D591067FCE34}" destId="{95DDFA28-1324-4BE7-AF44-009C487888DD}" srcOrd="3" destOrd="0" presId="urn:microsoft.com/office/officeart/2005/8/layout/vProcess5"/>
    <dgm:cxn modelId="{2717B0E8-0127-4D83-AE3C-FEF13FDEBE91}" type="presParOf" srcId="{CDBEDD5D-4A2C-4899-B4B5-D591067FCE34}" destId="{004909D0-5809-448B-9D19-E3A236502AA7}" srcOrd="4" destOrd="0" presId="urn:microsoft.com/office/officeart/2005/8/layout/vProcess5"/>
    <dgm:cxn modelId="{C3160992-3DB7-4DEB-8B2E-E809E2EEFCA8}" type="presParOf" srcId="{CDBEDD5D-4A2C-4899-B4B5-D591067FCE34}" destId="{78DA1C77-F783-42E9-B24B-002347DD65AF}" srcOrd="5" destOrd="0" presId="urn:microsoft.com/office/officeart/2005/8/layout/vProcess5"/>
    <dgm:cxn modelId="{C8C27562-E779-4BFA-9CFA-FAF55D5820AF}" type="presParOf" srcId="{CDBEDD5D-4A2C-4899-B4B5-D591067FCE34}" destId="{2BBED715-9A8C-4F80-B99B-2F1C471B4F21}" srcOrd="6" destOrd="0" presId="urn:microsoft.com/office/officeart/2005/8/layout/vProcess5"/>
    <dgm:cxn modelId="{B1ADCDD2-99DC-42FA-B20C-30A8711A814A}" type="presParOf" srcId="{CDBEDD5D-4A2C-4899-B4B5-D591067FCE34}" destId="{590CAD08-4E0A-4F24-A205-43B1E3C0F328}" srcOrd="7" destOrd="0" presId="urn:microsoft.com/office/officeart/2005/8/layout/vProcess5"/>
    <dgm:cxn modelId="{2E5A7A12-AAD1-43F4-A689-1F262B289E87}" type="presParOf" srcId="{CDBEDD5D-4A2C-4899-B4B5-D591067FCE34}" destId="{274E48E9-5D9D-43A4-B7F0-E16408EDC9E9}" srcOrd="8" destOrd="0" presId="urn:microsoft.com/office/officeart/2005/8/layout/vProcess5"/>
    <dgm:cxn modelId="{A95F984D-0BEC-4596-84EB-ABEEC6C04E1C}" type="presParOf" srcId="{CDBEDD5D-4A2C-4899-B4B5-D591067FCE34}" destId="{5C300256-3CA4-4188-BE2D-49E0558A38A3}" srcOrd="9" destOrd="0" presId="urn:microsoft.com/office/officeart/2005/8/layout/vProcess5"/>
    <dgm:cxn modelId="{7E2CD318-1C38-4411-9416-D9E35733C6CA}" type="presParOf" srcId="{CDBEDD5D-4A2C-4899-B4B5-D591067FCE34}" destId="{5753BFB8-9F8B-45EC-9101-2DF19E3E8EE2}" srcOrd="10" destOrd="0" presId="urn:microsoft.com/office/officeart/2005/8/layout/vProcess5"/>
    <dgm:cxn modelId="{BFAB1259-1EF1-4076-88DC-4D9EAD5211EF}" type="presParOf" srcId="{CDBEDD5D-4A2C-4899-B4B5-D591067FCE34}" destId="{64C0F5FA-AAAC-47A3-A8CE-8B8894887E13}" srcOrd="11" destOrd="0" presId="urn:microsoft.com/office/officeart/2005/8/layout/vProcess5"/>
    <dgm:cxn modelId="{86DBFF4D-96BC-442F-9BB6-6200BD712383}" type="presParOf" srcId="{CDBEDD5D-4A2C-4899-B4B5-D591067FCE34}" destId="{879ACA59-575B-4F83-BF2C-C6C7178DE19D}" srcOrd="12" destOrd="0" presId="urn:microsoft.com/office/officeart/2005/8/layout/vProcess5"/>
    <dgm:cxn modelId="{E7237CC1-39DD-4363-8A72-EC924018F6F6}" type="presParOf" srcId="{CDBEDD5D-4A2C-4899-B4B5-D591067FCE34}" destId="{05FBCC4F-F254-475D-8895-1D0D2386BC70}" srcOrd="13" destOrd="0" presId="urn:microsoft.com/office/officeart/2005/8/layout/vProcess5"/>
    <dgm:cxn modelId="{512E9860-8E71-4802-904F-72F8E68083D4}" type="presParOf" srcId="{CDBEDD5D-4A2C-4899-B4B5-D591067FCE34}" destId="{9C6C444B-4AF6-4AC2-A88C-EDF032E184B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540A2-C64F-41F9-9AF8-8545688BD640}">
      <dsp:nvSpPr>
        <dsp:cNvPr id="0" name=""/>
        <dsp:cNvSpPr/>
      </dsp:nvSpPr>
      <dsp:spPr>
        <a:xfrm>
          <a:off x="-6842589" y="-1046202"/>
          <a:ext cx="8143579" cy="8143579"/>
        </a:xfrm>
        <a:prstGeom prst="blockArc">
          <a:avLst>
            <a:gd name="adj1" fmla="val 18900000"/>
            <a:gd name="adj2" fmla="val 2700000"/>
            <a:gd name="adj3" fmla="val 265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264C5-F78A-4347-AEAE-8EF234F5EAB0}">
      <dsp:nvSpPr>
        <dsp:cNvPr id="0" name=""/>
        <dsp:cNvSpPr/>
      </dsp:nvSpPr>
      <dsp:spPr>
        <a:xfrm>
          <a:off x="568165" y="378077"/>
          <a:ext cx="7143063" cy="7566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582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smtClean="0">
              <a:latin typeface="Georgia" panose="02040502050405020303" pitchFamily="18" charset="0"/>
            </a:rPr>
            <a:t>PRÉSENTATION</a:t>
          </a:r>
          <a:endParaRPr lang="it-IT" sz="3300" kern="1200" dirty="0">
            <a:latin typeface="Georgia" panose="02040502050405020303" pitchFamily="18" charset="0"/>
          </a:endParaRPr>
        </a:p>
      </dsp:txBody>
      <dsp:txXfrm>
        <a:off x="568165" y="378077"/>
        <a:ext cx="7143063" cy="756638"/>
      </dsp:txXfrm>
    </dsp:sp>
    <dsp:sp modelId="{79F778DD-BAC8-4326-B348-C82FCC419E27}">
      <dsp:nvSpPr>
        <dsp:cNvPr id="0" name=""/>
        <dsp:cNvSpPr/>
      </dsp:nvSpPr>
      <dsp:spPr>
        <a:xfrm>
          <a:off x="95265" y="283497"/>
          <a:ext cx="945798" cy="9457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0499A-4D22-4DBB-83ED-8830C2DF75FB}">
      <dsp:nvSpPr>
        <dsp:cNvPr id="0" name=""/>
        <dsp:cNvSpPr/>
      </dsp:nvSpPr>
      <dsp:spPr>
        <a:xfrm>
          <a:off x="1109294" y="1491396"/>
          <a:ext cx="6600878" cy="7566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582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300" kern="1200" dirty="0" smtClean="0">
              <a:latin typeface="Georgia" panose="02040502050405020303" pitchFamily="18" charset="0"/>
            </a:rPr>
            <a:t>FONCTIONNALITÉS</a:t>
          </a:r>
          <a:endParaRPr lang="it-IT" sz="3300" kern="1200" dirty="0">
            <a:latin typeface="Georgia" panose="02040502050405020303" pitchFamily="18" charset="0"/>
          </a:endParaRPr>
        </a:p>
      </dsp:txBody>
      <dsp:txXfrm>
        <a:off x="1109294" y="1491396"/>
        <a:ext cx="6600878" cy="756638"/>
      </dsp:txXfrm>
    </dsp:sp>
    <dsp:sp modelId="{00B354A2-8EDD-4EAE-8DDB-27D3A6D05277}">
      <dsp:nvSpPr>
        <dsp:cNvPr id="0" name=""/>
        <dsp:cNvSpPr/>
      </dsp:nvSpPr>
      <dsp:spPr>
        <a:xfrm>
          <a:off x="637451" y="1418092"/>
          <a:ext cx="945798" cy="9457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9ADE3A-2B65-47AB-8F96-7B095A24E997}">
      <dsp:nvSpPr>
        <dsp:cNvPr id="0" name=""/>
        <dsp:cNvSpPr/>
      </dsp:nvSpPr>
      <dsp:spPr>
        <a:xfrm>
          <a:off x="1276757" y="2647268"/>
          <a:ext cx="6434471" cy="7566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582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300" kern="1200" dirty="0" smtClean="0">
              <a:latin typeface="Georgia" panose="02040502050405020303" pitchFamily="18" charset="0"/>
            </a:rPr>
            <a:t>MATÉRIELS UTILISÉS</a:t>
          </a:r>
          <a:endParaRPr lang="it-IT" sz="3300" kern="1200" dirty="0">
            <a:latin typeface="Georgia" panose="02040502050405020303" pitchFamily="18" charset="0"/>
          </a:endParaRPr>
        </a:p>
      </dsp:txBody>
      <dsp:txXfrm>
        <a:off x="1276757" y="2647268"/>
        <a:ext cx="6434471" cy="756638"/>
      </dsp:txXfrm>
    </dsp:sp>
    <dsp:sp modelId="{A98418C9-3504-4292-A1C9-BE0CE91BF74B}">
      <dsp:nvSpPr>
        <dsp:cNvPr id="0" name=""/>
        <dsp:cNvSpPr/>
      </dsp:nvSpPr>
      <dsp:spPr>
        <a:xfrm>
          <a:off x="803858" y="2552688"/>
          <a:ext cx="945798" cy="9457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01F65B-9900-4309-91E8-37E0B3489A2A}">
      <dsp:nvSpPr>
        <dsp:cNvPr id="0" name=""/>
        <dsp:cNvSpPr/>
      </dsp:nvSpPr>
      <dsp:spPr>
        <a:xfrm>
          <a:off x="1110350" y="3781863"/>
          <a:ext cx="6600878" cy="7566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582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300" kern="1200" dirty="0" smtClean="0">
              <a:latin typeface="Georgia" panose="02040502050405020303" pitchFamily="18" charset="0"/>
            </a:rPr>
            <a:t>EXEMPLE D’UTILISATION </a:t>
          </a:r>
          <a:endParaRPr lang="it-IT" sz="3300" kern="1200" dirty="0">
            <a:latin typeface="Georgia" panose="02040502050405020303" pitchFamily="18" charset="0"/>
          </a:endParaRPr>
        </a:p>
      </dsp:txBody>
      <dsp:txXfrm>
        <a:off x="1110350" y="3781863"/>
        <a:ext cx="6600878" cy="756638"/>
      </dsp:txXfrm>
    </dsp:sp>
    <dsp:sp modelId="{EFEC9D85-2F6F-4EC6-A3B3-EA62774B16C7}">
      <dsp:nvSpPr>
        <dsp:cNvPr id="0" name=""/>
        <dsp:cNvSpPr/>
      </dsp:nvSpPr>
      <dsp:spPr>
        <a:xfrm>
          <a:off x="637451" y="3687283"/>
          <a:ext cx="945798" cy="9457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A29D5-FF2F-458B-A4EF-10BE3A91FCC3}">
      <dsp:nvSpPr>
        <dsp:cNvPr id="0" name=""/>
        <dsp:cNvSpPr/>
      </dsp:nvSpPr>
      <dsp:spPr>
        <a:xfrm>
          <a:off x="568165" y="4988248"/>
          <a:ext cx="7143063" cy="6130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582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300" kern="1200" dirty="0" smtClean="0">
              <a:latin typeface="Georgia" panose="02040502050405020303" pitchFamily="18" charset="0"/>
            </a:rPr>
            <a:t>CONCLUSION</a:t>
          </a:r>
          <a:endParaRPr lang="it-IT" sz="3300" kern="1200" dirty="0">
            <a:latin typeface="Georgia" panose="02040502050405020303" pitchFamily="18" charset="0"/>
          </a:endParaRPr>
        </a:p>
      </dsp:txBody>
      <dsp:txXfrm>
        <a:off x="568165" y="4988248"/>
        <a:ext cx="7143063" cy="613059"/>
      </dsp:txXfrm>
    </dsp:sp>
    <dsp:sp modelId="{643A676B-9ECE-4777-87CC-E53D25E0210A}">
      <dsp:nvSpPr>
        <dsp:cNvPr id="0" name=""/>
        <dsp:cNvSpPr/>
      </dsp:nvSpPr>
      <dsp:spPr>
        <a:xfrm>
          <a:off x="95265" y="4821878"/>
          <a:ext cx="945798" cy="9457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60BA8-C248-48FF-8227-ABC5EDA90C20}">
      <dsp:nvSpPr>
        <dsp:cNvPr id="0" name=""/>
        <dsp:cNvSpPr/>
      </dsp:nvSpPr>
      <dsp:spPr>
        <a:xfrm>
          <a:off x="392331" y="45937"/>
          <a:ext cx="7846544" cy="918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4400" kern="1200" dirty="0"/>
        </a:p>
      </dsp:txBody>
      <dsp:txXfrm>
        <a:off x="419240" y="72846"/>
        <a:ext cx="6747663" cy="864919"/>
      </dsp:txXfrm>
    </dsp:sp>
    <dsp:sp modelId="{087A45B7-C4FE-4292-9DA7-94D2423994C9}">
      <dsp:nvSpPr>
        <dsp:cNvPr id="0" name=""/>
        <dsp:cNvSpPr/>
      </dsp:nvSpPr>
      <dsp:spPr>
        <a:xfrm>
          <a:off x="1063281" y="1188119"/>
          <a:ext cx="7846544" cy="918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4000" kern="1200" dirty="0"/>
        </a:p>
      </dsp:txBody>
      <dsp:txXfrm>
        <a:off x="1090190" y="1215028"/>
        <a:ext cx="6609604" cy="864919"/>
      </dsp:txXfrm>
    </dsp:sp>
    <dsp:sp modelId="{95DDFA28-1324-4BE7-AF44-009C487888DD}">
      <dsp:nvSpPr>
        <dsp:cNvPr id="0" name=""/>
        <dsp:cNvSpPr/>
      </dsp:nvSpPr>
      <dsp:spPr>
        <a:xfrm>
          <a:off x="1681408" y="2347886"/>
          <a:ext cx="7846544" cy="918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4000" kern="1200" dirty="0"/>
        </a:p>
      </dsp:txBody>
      <dsp:txXfrm>
        <a:off x="1708317" y="2374795"/>
        <a:ext cx="6609604" cy="864919"/>
      </dsp:txXfrm>
    </dsp:sp>
    <dsp:sp modelId="{004909D0-5809-448B-9D19-E3A236502AA7}">
      <dsp:nvSpPr>
        <dsp:cNvPr id="0" name=""/>
        <dsp:cNvSpPr/>
      </dsp:nvSpPr>
      <dsp:spPr>
        <a:xfrm>
          <a:off x="2325946" y="3498861"/>
          <a:ext cx="7846544" cy="918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rPr>
            <a:t>Connaître</a:t>
          </a:r>
          <a:r>
            <a:rPr lang="fr-FR" sz="1800" kern="1200" baseline="0" dirty="0" smtClean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rPr>
            <a:t> à tout moment l’état du colis </a:t>
          </a:r>
          <a:endParaRPr lang="fr-FR" sz="1800" kern="1200" dirty="0">
            <a:solidFill>
              <a:schemeClr val="tx1"/>
            </a:solidFill>
            <a:latin typeface="Bookman Old Style" panose="02050604050505020204" pitchFamily="18" charset="0"/>
            <a:cs typeface="Times New Roman" panose="02020603050405020304" pitchFamily="18" charset="0"/>
          </a:endParaRPr>
        </a:p>
      </dsp:txBody>
      <dsp:txXfrm>
        <a:off x="2352855" y="3525770"/>
        <a:ext cx="6609604" cy="864919"/>
      </dsp:txXfrm>
    </dsp:sp>
    <dsp:sp modelId="{78DA1C77-F783-42E9-B24B-002347DD65AF}">
      <dsp:nvSpPr>
        <dsp:cNvPr id="0" name=""/>
        <dsp:cNvSpPr/>
      </dsp:nvSpPr>
      <dsp:spPr>
        <a:xfrm>
          <a:off x="2737183" y="4616253"/>
          <a:ext cx="8311766" cy="859131"/>
        </a:xfrm>
        <a:prstGeom prst="roundRect">
          <a:avLst>
            <a:gd name="adj" fmla="val 10000"/>
          </a:avLst>
        </a:prstGeom>
        <a:solidFill>
          <a:schemeClr val="accent1"/>
        </a:solidFill>
        <a:ln w="9525" cap="rnd" cmpd="sng" algn="ctr">
          <a:solidFill>
            <a:schemeClr val="accent1">
              <a:tint val="6000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endParaRPr lang="fr-FR" sz="1800" kern="1200" dirty="0" smtClean="0">
            <a:solidFill>
              <a:schemeClr val="tx1"/>
            </a:solidFill>
            <a:latin typeface="Bookman Old Style" panose="02050604050505020204" pitchFamily="18" charset="0"/>
            <a:cs typeface="Times New Roman" panose="02020603050405020304" pitchFamily="18" charset="0"/>
          </a:endParaRP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FR" sz="1800" b="0" u="none" kern="1200" dirty="0" smtClean="0">
              <a:latin typeface="Bookman Old Style" panose="02050604050505020204" pitchFamily="18" charset="0"/>
            </a:rPr>
            <a:t>Limiter l’impact environnemental du e-commerce</a:t>
          </a:r>
          <a:endParaRPr lang="fr-FR" sz="1800" kern="1200" dirty="0">
            <a:solidFill>
              <a:schemeClr val="tx1"/>
            </a:solidFill>
            <a:latin typeface="Bookman Old Style" panose="02050604050505020204" pitchFamily="18" charset="0"/>
            <a:cs typeface="Times New Roman" panose="02020603050405020304" pitchFamily="18" charset="0"/>
          </a:endParaRPr>
        </a:p>
      </dsp:txBody>
      <dsp:txXfrm>
        <a:off x="2762346" y="4641416"/>
        <a:ext cx="7008171" cy="808805"/>
      </dsp:txXfrm>
    </dsp:sp>
    <dsp:sp modelId="{2BBED715-9A8C-4F80-B99B-2F1C471B4F21}">
      <dsp:nvSpPr>
        <dsp:cNvPr id="0" name=""/>
        <dsp:cNvSpPr/>
      </dsp:nvSpPr>
      <dsp:spPr>
        <a:xfrm>
          <a:off x="7974310" y="738308"/>
          <a:ext cx="656897" cy="656897"/>
        </a:xfrm>
        <a:prstGeom prst="downArrow">
          <a:avLst>
            <a:gd name="adj1" fmla="val 55000"/>
            <a:gd name="adj2" fmla="val 45000"/>
          </a:avLst>
        </a:prstGeom>
        <a:solidFill>
          <a:schemeClr val="bg1">
            <a:lumMod val="95000"/>
          </a:schemeClr>
        </a:solidFill>
        <a:ln w="15875" cap="rnd" cmpd="sng" algn="ctr">
          <a:solidFill>
            <a:schemeClr val="dk1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900" kern="1200" dirty="0"/>
        </a:p>
      </dsp:txBody>
      <dsp:txXfrm>
        <a:off x="8122112" y="738308"/>
        <a:ext cx="361293" cy="494315"/>
      </dsp:txXfrm>
    </dsp:sp>
    <dsp:sp modelId="{590CAD08-4E0A-4F24-A205-43B1E3C0F328}">
      <dsp:nvSpPr>
        <dsp:cNvPr id="0" name=""/>
        <dsp:cNvSpPr/>
      </dsp:nvSpPr>
      <dsp:spPr>
        <a:xfrm>
          <a:off x="8672635" y="1753876"/>
          <a:ext cx="656897" cy="656897"/>
        </a:xfrm>
        <a:prstGeom prst="downArrow">
          <a:avLst>
            <a:gd name="adj1" fmla="val 55000"/>
            <a:gd name="adj2" fmla="val 45000"/>
          </a:avLst>
        </a:prstGeom>
        <a:solidFill>
          <a:schemeClr val="bg1">
            <a:lumMod val="95000"/>
          </a:schemeClr>
        </a:solidFill>
        <a:ln w="15875" cap="rnd" cmpd="sng" algn="ctr">
          <a:solidFill>
            <a:schemeClr val="dk1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900" kern="1200" dirty="0"/>
        </a:p>
      </dsp:txBody>
      <dsp:txXfrm>
        <a:off x="8820437" y="1753876"/>
        <a:ext cx="361293" cy="494315"/>
      </dsp:txXfrm>
    </dsp:sp>
    <dsp:sp modelId="{274E48E9-5D9D-43A4-B7F0-E16408EDC9E9}">
      <dsp:nvSpPr>
        <dsp:cNvPr id="0" name=""/>
        <dsp:cNvSpPr/>
      </dsp:nvSpPr>
      <dsp:spPr>
        <a:xfrm>
          <a:off x="9263386" y="3023414"/>
          <a:ext cx="656897" cy="656897"/>
        </a:xfrm>
        <a:prstGeom prst="downArrow">
          <a:avLst>
            <a:gd name="adj1" fmla="val 55000"/>
            <a:gd name="adj2" fmla="val 45000"/>
          </a:avLst>
        </a:prstGeom>
        <a:solidFill>
          <a:schemeClr val="bg1">
            <a:lumMod val="95000"/>
          </a:schemeClr>
        </a:solidFill>
        <a:ln w="15875" cap="rnd" cmpd="sng" algn="ctr">
          <a:solidFill>
            <a:schemeClr val="dk1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900" kern="1200" dirty="0"/>
        </a:p>
      </dsp:txBody>
      <dsp:txXfrm>
        <a:off x="9411188" y="3023414"/>
        <a:ext cx="361293" cy="494315"/>
      </dsp:txXfrm>
    </dsp:sp>
    <dsp:sp modelId="{5C300256-3CA4-4188-BE2D-49E0558A38A3}">
      <dsp:nvSpPr>
        <dsp:cNvPr id="0" name=""/>
        <dsp:cNvSpPr/>
      </dsp:nvSpPr>
      <dsp:spPr>
        <a:xfrm>
          <a:off x="9907924" y="4185617"/>
          <a:ext cx="656897" cy="656897"/>
        </a:xfrm>
        <a:prstGeom prst="downArrow">
          <a:avLst>
            <a:gd name="adj1" fmla="val 55000"/>
            <a:gd name="adj2" fmla="val 45000"/>
          </a:avLst>
        </a:prstGeom>
        <a:solidFill>
          <a:schemeClr val="bg1">
            <a:lumMod val="95000"/>
          </a:schemeClr>
        </a:solidFill>
        <a:ln w="15875" cap="rnd" cmpd="sng" algn="ctr">
          <a:solidFill>
            <a:schemeClr val="dk1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900" kern="1200" dirty="0"/>
        </a:p>
      </dsp:txBody>
      <dsp:txXfrm>
        <a:off x="10055726" y="4185617"/>
        <a:ext cx="361293" cy="494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Soutenance de mémoire en Licence Pro Réseau Informatique - IMC/DAKAR 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86999-3FA2-41C0-93FC-580043B4458B}" type="datetime1">
              <a:rPr lang="fr-FR" smtClean="0"/>
              <a:t>26/02/2020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Khady Adiama DIEDHIOU - Soutenance de mémoire en Licence Pro Réseau Informatique - IMC/DAKAR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3AF9C-5255-4BB4-A464-E9D2447214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4528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Soutenance de mémoire en Licence Pro Réseau Informatique - IMC/DAKAR 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1F9FC-4287-4BE7-B5F0-1181953550A4}" type="datetime1">
              <a:rPr lang="fr-FR" smtClean="0"/>
              <a:t>26/02/2020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Khady Adiama DIEDHIOU - Soutenance de mémoire en Licence Pro Réseau Informatique - IMC/DAKAR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0D9C0-0FB3-4192-A855-455E68EA56F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58229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1988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409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9854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816C-50ED-4949-BA20-BD74444F3A05}" type="datetime1">
              <a:rPr lang="fr-SN" smtClean="0"/>
              <a:t>26/02/2020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F476-4FB9-4FFD-8CB9-3C3513B5CC48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928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E8CA-B70E-4F35-AB3C-B4094D957975}" type="datetime1">
              <a:rPr lang="fr-SN" smtClean="0"/>
              <a:t>26/02/2020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F476-4FB9-4FFD-8CB9-3C3513B5CC48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016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574A-300A-414C-841E-1918029C6BC9}" type="datetime1">
              <a:rPr lang="fr-SN" smtClean="0"/>
              <a:t>26/02/2020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F476-4FB9-4FFD-8CB9-3C3513B5CC48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724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E5937-5593-4C1F-B30B-529609FA5E24}" type="datetime1">
              <a:rPr lang="fr-SN" smtClean="0"/>
              <a:t>26/02/2020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F476-4FB9-4FFD-8CB9-3C3513B5CC48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6057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E9FD-53D2-4CCD-9D19-4B4E6EA303E3}" type="datetime1">
              <a:rPr lang="fr-SN" smtClean="0"/>
              <a:t>26/02/2020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F476-4FB9-4FFD-8CB9-3C3513B5CC48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506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B472-AFC1-4552-BA35-8C1620347FE6}" type="datetime1">
              <a:rPr lang="fr-SN" smtClean="0"/>
              <a:t>26/02/2020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F476-4FB9-4FFD-8CB9-3C3513B5CC48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799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763F-ADF0-4BFE-BFC2-AC2C48C60389}" type="datetime1">
              <a:rPr lang="fr-SN" smtClean="0"/>
              <a:t>26/02/2020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F476-4FB9-4FFD-8CB9-3C3513B5CC48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8004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5F6F-1E15-49C2-B37A-20A0932728FA}" type="datetime1">
              <a:rPr lang="fr-SN" smtClean="0"/>
              <a:t>26/02/2020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F476-4FB9-4FFD-8CB9-3C3513B5CC48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6910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67CB-AE26-4C82-82DE-4DA0D06C54D1}" type="datetime1">
              <a:rPr lang="fr-SN" smtClean="0"/>
              <a:t>26/02/2020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F476-4FB9-4FFD-8CB9-3C3513B5CC48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543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F78D-6697-4A5D-8764-3E2EE31BBD1E}" type="datetime1">
              <a:rPr lang="fr-SN" smtClean="0"/>
              <a:t>26/02/2020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31FF476-4FB9-4FFD-8CB9-3C3513B5CC48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847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6DC0-8A3B-4150-BD70-CCFA0FF0FFDB}" type="datetime1">
              <a:rPr lang="fr-SN" smtClean="0"/>
              <a:t>26/02/2020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F476-4FB9-4FFD-8CB9-3C3513B5CC48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75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CCA3-96B0-46CD-96BD-0BDEBB5159A7}" type="datetime1">
              <a:rPr lang="fr-SN" smtClean="0"/>
              <a:t>26/02/2020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F476-4FB9-4FFD-8CB9-3C3513B5CC48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013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540B-F042-4264-A433-1E8BDDE708A1}" type="datetime1">
              <a:rPr lang="fr-SN" smtClean="0"/>
              <a:t>26/02/2020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F476-4FB9-4FFD-8CB9-3C3513B5CC48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395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BBD7-F1E2-4D86-B094-3AAA916EA2D0}" type="datetime1">
              <a:rPr lang="fr-SN" smtClean="0"/>
              <a:t>26/02/2020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F476-4FB9-4FFD-8CB9-3C3513B5CC48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270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B5C8-850D-467C-B0EF-BF5E0A0EA6BF}" type="datetime1">
              <a:rPr lang="fr-SN" smtClean="0"/>
              <a:t>26/02/2020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F476-4FB9-4FFD-8CB9-3C3513B5CC48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189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4703-6F57-4C65-98FA-2B07F7CBA7E4}" type="datetime1">
              <a:rPr lang="fr-SN" smtClean="0"/>
              <a:t>26/02/2020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F476-4FB9-4FFD-8CB9-3C3513B5CC48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668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BD5E-E0CD-4BBE-82C7-3ACEA6284621}" type="datetime1">
              <a:rPr lang="fr-SN" smtClean="0"/>
              <a:t>26/02/2020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F476-4FB9-4FFD-8CB9-3C3513B5CC48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761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F36C7AF-5E99-4B75-ABCC-66ECA0BA1F42}" type="datetime1">
              <a:rPr lang="fr-SN" smtClean="0"/>
              <a:t>26/02/2020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1FF476-4FB9-4FFD-8CB9-3C3513B5CC48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253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gif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45230" y="100888"/>
            <a:ext cx="10246658" cy="1938928"/>
          </a:xfrm>
        </p:spPr>
        <p:txBody>
          <a:bodyPr>
            <a:normAutofit/>
          </a:bodyPr>
          <a:lstStyle/>
          <a:p>
            <a:pPr algn="ctr">
              <a:tabLst>
                <a:tab pos="4665663" algn="l"/>
              </a:tabLst>
            </a:pPr>
            <a:r>
              <a:rPr lang="it-IT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it-IT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38182" y="2174097"/>
            <a:ext cx="8353706" cy="4312428"/>
          </a:xfrm>
        </p:spPr>
        <p:txBody>
          <a:bodyPr>
            <a:normAutofit fontScale="25000" lnSpcReduction="20000"/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ctr" defTabSz="436563">
              <a:lnSpc>
                <a:spcPct val="170000"/>
              </a:lnSpc>
              <a:tabLst>
                <a:tab pos="2514600" algn="l"/>
                <a:tab pos="2786063" algn="l"/>
                <a:tab pos="3043238" algn="l"/>
              </a:tabLst>
            </a:pPr>
            <a:r>
              <a:rPr lang="fr-FR" sz="11200" b="1" i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r>
              <a:rPr lang="fr-FR" sz="11200" b="1" i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BOX</a:t>
            </a:r>
            <a:endParaRPr lang="fr-FR" sz="11200" b="1" i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36563">
              <a:lnSpc>
                <a:spcPct val="170000"/>
              </a:lnSpc>
              <a:tabLst>
                <a:tab pos="2514600" algn="l"/>
                <a:tab pos="2786063" algn="l"/>
                <a:tab pos="3043238" algn="l"/>
              </a:tabLst>
            </a:pPr>
            <a:r>
              <a:rPr lang="fr-FR" sz="9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 COLIS </a:t>
            </a:r>
            <a:r>
              <a:rPr lang="fr-FR" sz="9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CONNECTÉ EN TEMPS </a:t>
            </a:r>
            <a:r>
              <a:rPr lang="fr-FR" sz="9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RÉEL ET SÛRETÉ</a:t>
            </a:r>
            <a:endParaRPr lang="fr-FR" sz="96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3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96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Sous la direction de</a:t>
            </a:r>
            <a:r>
              <a:rPr lang="fr-FR" sz="9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Mr. Aomar OSMANI</a:t>
            </a:r>
          </a:p>
          <a:p>
            <a:r>
              <a:rPr lang="fr-FR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7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fr-FR" sz="9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fr-FR" sz="96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Réalisé par </a:t>
            </a:r>
            <a:r>
              <a:rPr lang="fr-FR" sz="9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fr-FR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Khady Adiama DIEDHIOU </a:t>
            </a:r>
          </a:p>
          <a:p>
            <a:pPr algn="l"/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Mamadou Korka DIALLO</a:t>
            </a:r>
          </a:p>
          <a:p>
            <a:pPr algn="l"/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Kahina MACHOUCHE </a:t>
            </a:r>
            <a:endParaRPr lang="fr-FR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it-IT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312" y="100887"/>
            <a:ext cx="2762250" cy="16573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614" y="100887"/>
            <a:ext cx="26479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7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250577" y="3061609"/>
            <a:ext cx="2702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cs typeface="Times New Roman" panose="02020603050405020304" pitchFamily="18" charset="0"/>
              </a:rPr>
              <a:t>PLAN</a:t>
            </a:r>
            <a:endParaRPr lang="it-IT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2215051738"/>
              </p:ext>
            </p:extLst>
          </p:nvPr>
        </p:nvGraphicFramePr>
        <p:xfrm>
          <a:off x="2569881" y="376518"/>
          <a:ext cx="7797801" cy="6051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ZoneTexte 14"/>
          <p:cNvSpPr txBox="1"/>
          <p:nvPr/>
        </p:nvSpPr>
        <p:spPr>
          <a:xfrm>
            <a:off x="2796974" y="792899"/>
            <a:ext cx="588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lgerian" panose="04020705040A02060702" pitchFamily="82" charset="0"/>
              </a:rPr>
              <a:t>1</a:t>
            </a:r>
            <a:endParaRPr lang="it-IT" dirty="0">
              <a:latin typeface="Algerian" panose="04020705040A02060702" pitchFamily="82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261733" y="1962412"/>
            <a:ext cx="847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lgerian" panose="04020705040A02060702" pitchFamily="82" charset="0"/>
              </a:rPr>
              <a:t>2</a:t>
            </a:r>
            <a:endParaRPr lang="it-IT" dirty="0">
              <a:latin typeface="Algerian" panose="04020705040A02060702" pitchFamily="82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534188" y="3131925"/>
            <a:ext cx="632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lgerian" panose="04020705040A02060702" pitchFamily="82" charset="0"/>
              </a:rPr>
              <a:t>3</a:t>
            </a:r>
            <a:endParaRPr lang="it-IT" dirty="0">
              <a:latin typeface="Algerian" panose="04020705040A02060702" pitchFamily="82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261733" y="4248680"/>
            <a:ext cx="739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lgerian" panose="04020705040A02060702" pitchFamily="82" charset="0"/>
              </a:rPr>
              <a:t>4</a:t>
            </a:r>
            <a:endParaRPr lang="it-IT" dirty="0">
              <a:latin typeface="Algerian" panose="04020705040A02060702" pitchFamily="82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753226" y="5393048"/>
            <a:ext cx="815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lgerian" panose="04020705040A02060702" pitchFamily="82" charset="0"/>
              </a:rPr>
              <a:t>5</a:t>
            </a:r>
            <a:endParaRPr lang="it-IT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105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/>
          <p:cNvSpPr>
            <a:spLocks noGrp="1"/>
          </p:cNvSpPr>
          <p:nvPr/>
        </p:nvSpPr>
        <p:spPr>
          <a:xfrm>
            <a:off x="1486064" y="551498"/>
            <a:ext cx="1364711" cy="3670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/>
          <a:p>
            <a:pPr eaLnBrk="0" fontAlgn="base" hangingPunct="0">
              <a:spcAft>
                <a:spcPts val="0"/>
              </a:spcAft>
            </a:pPr>
            <a:r>
              <a:rPr lang="it-I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7" name="Oval 63"/>
          <p:cNvSpPr/>
          <p:nvPr/>
        </p:nvSpPr>
        <p:spPr>
          <a:xfrm>
            <a:off x="2683819" y="409646"/>
            <a:ext cx="659765" cy="67818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US" sz="3200" b="1" i="1" kern="1200" cap="all" dirty="0">
                <a:solidFill>
                  <a:schemeClr val="tx1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it-IT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Freeform 28"/>
          <p:cNvSpPr/>
          <p:nvPr/>
        </p:nvSpPr>
        <p:spPr>
          <a:xfrm>
            <a:off x="1923970" y="-1"/>
            <a:ext cx="1101618" cy="503051"/>
          </a:xfrm>
          <a:custGeom>
            <a:avLst/>
            <a:gdLst>
              <a:gd name="connsiteX0" fmla="*/ 0 w 637083"/>
              <a:gd name="connsiteY0" fmla="*/ 0 h 535008"/>
              <a:gd name="connsiteX1" fmla="*/ 232616 w 637083"/>
              <a:gd name="connsiteY1" fmla="*/ 0 h 535008"/>
              <a:gd name="connsiteX2" fmla="*/ 260711 w 637083"/>
              <a:gd name="connsiteY2" fmla="*/ 26787 h 535008"/>
              <a:gd name="connsiteX3" fmla="*/ 572096 w 637083"/>
              <a:gd name="connsiteY3" fmla="*/ 369396 h 535008"/>
              <a:gd name="connsiteX4" fmla="*/ 637083 w 637083"/>
              <a:gd name="connsiteY4" fmla="*/ 452093 h 535008"/>
              <a:gd name="connsiteX5" fmla="*/ 627565 w 637083"/>
              <a:gd name="connsiteY5" fmla="*/ 455048 h 535008"/>
              <a:gd name="connsiteX6" fmla="*/ 532376 w 637083"/>
              <a:gd name="connsiteY6" fmla="*/ 506715 h 535008"/>
              <a:gd name="connsiteX7" fmla="*/ 498084 w 637083"/>
              <a:gd name="connsiteY7" fmla="*/ 535008 h 535008"/>
              <a:gd name="connsiteX8" fmla="*/ 448199 w 637083"/>
              <a:gd name="connsiteY8" fmla="*/ 471528 h 535008"/>
              <a:gd name="connsiteX9" fmla="*/ 147177 w 637083"/>
              <a:gd name="connsiteY9" fmla="*/ 140321 h 53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7083" h="535008">
                <a:moveTo>
                  <a:pt x="0" y="0"/>
                </a:moveTo>
                <a:lnTo>
                  <a:pt x="232616" y="0"/>
                </a:lnTo>
                <a:lnTo>
                  <a:pt x="260711" y="26787"/>
                </a:lnTo>
                <a:cubicBezTo>
                  <a:pt x="369845" y="135921"/>
                  <a:pt x="473774" y="250259"/>
                  <a:pt x="572096" y="369396"/>
                </a:cubicBezTo>
                <a:lnTo>
                  <a:pt x="637083" y="452093"/>
                </a:lnTo>
                <a:lnTo>
                  <a:pt x="627565" y="455048"/>
                </a:lnTo>
                <a:cubicBezTo>
                  <a:pt x="594043" y="469227"/>
                  <a:pt x="562188" y="486574"/>
                  <a:pt x="532376" y="506715"/>
                </a:cubicBezTo>
                <a:lnTo>
                  <a:pt x="498084" y="535008"/>
                </a:lnTo>
                <a:lnTo>
                  <a:pt x="448199" y="471528"/>
                </a:lnTo>
                <a:cubicBezTo>
                  <a:pt x="353150" y="356356"/>
                  <a:pt x="252679" y="245823"/>
                  <a:pt x="147177" y="1403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it-IT"/>
          </a:p>
        </p:txBody>
      </p:sp>
      <p:sp>
        <p:nvSpPr>
          <p:cNvPr id="9" name="ZoneTexte 8"/>
          <p:cNvSpPr txBox="1"/>
          <p:nvPr/>
        </p:nvSpPr>
        <p:spPr>
          <a:xfrm>
            <a:off x="3516923" y="442625"/>
            <a:ext cx="4967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Georgia" panose="02040502050405020303" pitchFamily="18" charset="0"/>
              </a:rPr>
              <a:t>	</a:t>
            </a:r>
            <a:r>
              <a:rPr lang="fr-FR" sz="3200" b="1" dirty="0" smtClean="0">
                <a:latin typeface="Georgia" panose="02040502050405020303" pitchFamily="18" charset="0"/>
              </a:rPr>
              <a:t>PRÉSENTATION</a:t>
            </a:r>
            <a:endParaRPr lang="it-IT" sz="3200" b="1" dirty="0">
              <a:latin typeface="Georgia" panose="02040502050405020303" pitchFamily="18" charset="0"/>
            </a:endParaRP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394392927"/>
              </p:ext>
            </p:extLst>
          </p:nvPr>
        </p:nvGraphicFramePr>
        <p:xfrm>
          <a:off x="982639" y="1243489"/>
          <a:ext cx="11209361" cy="5614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390530" y="1303915"/>
            <a:ext cx="765793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Nouvelle technologie de suivie de colis</a:t>
            </a:r>
            <a:endParaRPr lang="fr-FR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168419" y="2591863"/>
            <a:ext cx="765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Connecté au moyen de plusieurs engins (GPS, GSM, Capteurs …) </a:t>
            </a:r>
            <a:endParaRPr lang="fr-FR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683819" y="3575619"/>
            <a:ext cx="772942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Livraison en temps réel</a:t>
            </a:r>
            <a:endParaRPr lang="fr-FR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7707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Graphic spid="4" grpId="0">
        <p:bldAsOne/>
      </p:bldGraphic>
      <p:bldP spid="5" grpId="0" animBg="1"/>
      <p:bldP spid="11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8"/>
          <p:cNvSpPr/>
          <p:nvPr/>
        </p:nvSpPr>
        <p:spPr>
          <a:xfrm>
            <a:off x="2097741" y="-1"/>
            <a:ext cx="828437" cy="477679"/>
          </a:xfrm>
          <a:custGeom>
            <a:avLst/>
            <a:gdLst>
              <a:gd name="connsiteX0" fmla="*/ 0 w 637083"/>
              <a:gd name="connsiteY0" fmla="*/ 0 h 535008"/>
              <a:gd name="connsiteX1" fmla="*/ 232616 w 637083"/>
              <a:gd name="connsiteY1" fmla="*/ 0 h 535008"/>
              <a:gd name="connsiteX2" fmla="*/ 260711 w 637083"/>
              <a:gd name="connsiteY2" fmla="*/ 26787 h 535008"/>
              <a:gd name="connsiteX3" fmla="*/ 572096 w 637083"/>
              <a:gd name="connsiteY3" fmla="*/ 369396 h 535008"/>
              <a:gd name="connsiteX4" fmla="*/ 637083 w 637083"/>
              <a:gd name="connsiteY4" fmla="*/ 452093 h 535008"/>
              <a:gd name="connsiteX5" fmla="*/ 627565 w 637083"/>
              <a:gd name="connsiteY5" fmla="*/ 455048 h 535008"/>
              <a:gd name="connsiteX6" fmla="*/ 532376 w 637083"/>
              <a:gd name="connsiteY6" fmla="*/ 506715 h 535008"/>
              <a:gd name="connsiteX7" fmla="*/ 498084 w 637083"/>
              <a:gd name="connsiteY7" fmla="*/ 535008 h 535008"/>
              <a:gd name="connsiteX8" fmla="*/ 448199 w 637083"/>
              <a:gd name="connsiteY8" fmla="*/ 471528 h 535008"/>
              <a:gd name="connsiteX9" fmla="*/ 147177 w 637083"/>
              <a:gd name="connsiteY9" fmla="*/ 140321 h 53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7083" h="535008">
                <a:moveTo>
                  <a:pt x="0" y="0"/>
                </a:moveTo>
                <a:lnTo>
                  <a:pt x="232616" y="0"/>
                </a:lnTo>
                <a:lnTo>
                  <a:pt x="260711" y="26787"/>
                </a:lnTo>
                <a:cubicBezTo>
                  <a:pt x="369845" y="135921"/>
                  <a:pt x="473774" y="250259"/>
                  <a:pt x="572096" y="369396"/>
                </a:cubicBezTo>
                <a:lnTo>
                  <a:pt x="637083" y="452093"/>
                </a:lnTo>
                <a:lnTo>
                  <a:pt x="627565" y="455048"/>
                </a:lnTo>
                <a:cubicBezTo>
                  <a:pt x="594043" y="469227"/>
                  <a:pt x="562188" y="486574"/>
                  <a:pt x="532376" y="506715"/>
                </a:cubicBezTo>
                <a:lnTo>
                  <a:pt x="498084" y="535008"/>
                </a:lnTo>
                <a:lnTo>
                  <a:pt x="448199" y="471528"/>
                </a:lnTo>
                <a:cubicBezTo>
                  <a:pt x="353150" y="356356"/>
                  <a:pt x="252679" y="245823"/>
                  <a:pt x="147177" y="1403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it-IT"/>
          </a:p>
        </p:txBody>
      </p:sp>
      <p:sp>
        <p:nvSpPr>
          <p:cNvPr id="5" name="ZoneTexte 4"/>
          <p:cNvSpPr txBox="1"/>
          <p:nvPr/>
        </p:nvSpPr>
        <p:spPr>
          <a:xfrm>
            <a:off x="3610680" y="259190"/>
            <a:ext cx="8290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smtClean="0">
                <a:latin typeface="Georgia" panose="02040502050405020303" pitchFamily="18" charset="0"/>
              </a:rPr>
              <a:t>FONCTIONNALITÉS</a:t>
            </a:r>
            <a:endParaRPr lang="it-IT" sz="3200" b="1" dirty="0">
              <a:latin typeface="Georgia" panose="02040502050405020303" pitchFamily="18" charset="0"/>
            </a:endParaRPr>
          </a:p>
        </p:txBody>
      </p:sp>
      <p:sp>
        <p:nvSpPr>
          <p:cNvPr id="7" name="Espace réservé du numéro de diapositive 1"/>
          <p:cNvSpPr>
            <a:spLocks noGrp="1"/>
          </p:cNvSpPr>
          <p:nvPr/>
        </p:nvSpPr>
        <p:spPr>
          <a:xfrm>
            <a:off x="1506071" y="562606"/>
            <a:ext cx="1344760" cy="3670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/>
          <a:p>
            <a:pPr eaLnBrk="0" fontAlgn="base" hangingPunct="0">
              <a:spcAft>
                <a:spcPts val="0"/>
              </a:spcAft>
            </a:pPr>
            <a:r>
              <a:rPr lang="it-I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8" name="Oval 63"/>
          <p:cNvSpPr/>
          <p:nvPr/>
        </p:nvSpPr>
        <p:spPr>
          <a:xfrm>
            <a:off x="2683819" y="416401"/>
            <a:ext cx="659765" cy="67818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US" sz="3200" b="1" i="1" kern="1200" cap="all" dirty="0" smtClean="0">
                <a:solidFill>
                  <a:schemeClr val="tx1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it-IT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Freeform 28"/>
          <p:cNvSpPr/>
          <p:nvPr/>
        </p:nvSpPr>
        <p:spPr>
          <a:xfrm>
            <a:off x="1923970" y="-31619"/>
            <a:ext cx="1101618" cy="534670"/>
          </a:xfrm>
          <a:custGeom>
            <a:avLst/>
            <a:gdLst>
              <a:gd name="connsiteX0" fmla="*/ 0 w 637083"/>
              <a:gd name="connsiteY0" fmla="*/ 0 h 535008"/>
              <a:gd name="connsiteX1" fmla="*/ 232616 w 637083"/>
              <a:gd name="connsiteY1" fmla="*/ 0 h 535008"/>
              <a:gd name="connsiteX2" fmla="*/ 260711 w 637083"/>
              <a:gd name="connsiteY2" fmla="*/ 26787 h 535008"/>
              <a:gd name="connsiteX3" fmla="*/ 572096 w 637083"/>
              <a:gd name="connsiteY3" fmla="*/ 369396 h 535008"/>
              <a:gd name="connsiteX4" fmla="*/ 637083 w 637083"/>
              <a:gd name="connsiteY4" fmla="*/ 452093 h 535008"/>
              <a:gd name="connsiteX5" fmla="*/ 627565 w 637083"/>
              <a:gd name="connsiteY5" fmla="*/ 455048 h 535008"/>
              <a:gd name="connsiteX6" fmla="*/ 532376 w 637083"/>
              <a:gd name="connsiteY6" fmla="*/ 506715 h 535008"/>
              <a:gd name="connsiteX7" fmla="*/ 498084 w 637083"/>
              <a:gd name="connsiteY7" fmla="*/ 535008 h 535008"/>
              <a:gd name="connsiteX8" fmla="*/ 448199 w 637083"/>
              <a:gd name="connsiteY8" fmla="*/ 471528 h 535008"/>
              <a:gd name="connsiteX9" fmla="*/ 147177 w 637083"/>
              <a:gd name="connsiteY9" fmla="*/ 140321 h 53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7083" h="535008">
                <a:moveTo>
                  <a:pt x="0" y="0"/>
                </a:moveTo>
                <a:lnTo>
                  <a:pt x="232616" y="0"/>
                </a:lnTo>
                <a:lnTo>
                  <a:pt x="260711" y="26787"/>
                </a:lnTo>
                <a:cubicBezTo>
                  <a:pt x="369845" y="135921"/>
                  <a:pt x="473774" y="250259"/>
                  <a:pt x="572096" y="369396"/>
                </a:cubicBezTo>
                <a:lnTo>
                  <a:pt x="637083" y="452093"/>
                </a:lnTo>
                <a:lnTo>
                  <a:pt x="627565" y="455048"/>
                </a:lnTo>
                <a:cubicBezTo>
                  <a:pt x="594043" y="469227"/>
                  <a:pt x="562188" y="486574"/>
                  <a:pt x="532376" y="506715"/>
                </a:cubicBezTo>
                <a:lnTo>
                  <a:pt x="498084" y="535008"/>
                </a:lnTo>
                <a:lnTo>
                  <a:pt x="448199" y="471528"/>
                </a:lnTo>
                <a:cubicBezTo>
                  <a:pt x="353150" y="356356"/>
                  <a:pt x="252679" y="245823"/>
                  <a:pt x="147177" y="1403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it-IT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514" y="4186848"/>
            <a:ext cx="1819916" cy="2051235"/>
          </a:xfrm>
          <a:prstGeom prst="rect">
            <a:avLst/>
          </a:prstGeom>
        </p:spPr>
      </p:pic>
      <p:sp>
        <p:nvSpPr>
          <p:cNvPr id="15" name="Ellipse 14"/>
          <p:cNvSpPr/>
          <p:nvPr/>
        </p:nvSpPr>
        <p:spPr>
          <a:xfrm>
            <a:off x="5116100" y="2600325"/>
            <a:ext cx="3121119" cy="250507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dirty="0">
              <a:latin typeface="Bookman Old Style" panose="02050604050505020204" pitchFamily="18" charset="0"/>
            </a:endParaRPr>
          </a:p>
        </p:txBody>
      </p:sp>
      <p:cxnSp>
        <p:nvCxnSpPr>
          <p:cNvPr id="21" name="Connecteur droit avec flèche 20"/>
          <p:cNvCxnSpPr>
            <a:stCxn id="15" idx="1"/>
          </p:cNvCxnSpPr>
          <p:nvPr/>
        </p:nvCxnSpPr>
        <p:spPr>
          <a:xfrm flipH="1" flipV="1">
            <a:off x="4530794" y="2099330"/>
            <a:ext cx="1042383" cy="8678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5" idx="7"/>
          </p:cNvCxnSpPr>
          <p:nvPr/>
        </p:nvCxnSpPr>
        <p:spPr>
          <a:xfrm flipV="1">
            <a:off x="7780142" y="2263841"/>
            <a:ext cx="1203491" cy="70334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4132607" y="4365468"/>
            <a:ext cx="1069758" cy="115884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5" idx="5"/>
          </p:cNvCxnSpPr>
          <p:nvPr/>
        </p:nvCxnSpPr>
        <p:spPr>
          <a:xfrm>
            <a:off x="7780142" y="4738539"/>
            <a:ext cx="1203491" cy="115506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4" t="25546" r="16323" b="22715"/>
          <a:stretch/>
        </p:blipFill>
        <p:spPr>
          <a:xfrm>
            <a:off x="5495192" y="3130062"/>
            <a:ext cx="2411792" cy="150348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34"/>
          <a:stretch/>
        </p:blipFill>
        <p:spPr>
          <a:xfrm>
            <a:off x="2649226" y="1047133"/>
            <a:ext cx="1854193" cy="198424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9" r="36923" b="1990"/>
          <a:stretch/>
        </p:blipFill>
        <p:spPr>
          <a:xfrm>
            <a:off x="9005268" y="1302642"/>
            <a:ext cx="633047" cy="1207342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506822" y="3082737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État du colis</a:t>
            </a:r>
            <a:endParaRPr lang="fr-F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9005268" y="250998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Géolocalisation</a:t>
            </a:r>
            <a:endParaRPr lang="fr-F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339217" y="6324779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Conditions du contenu</a:t>
            </a:r>
            <a:endParaRPr lang="fr-F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9332397" y="436271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Colis reçu</a:t>
            </a:r>
            <a:endParaRPr lang="fr-F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img.20mn.fr/tlnaFmerRRqCtBRblgkYWQ/1200x768_the-box-emballage-connecte-intelligent-durabl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425" y="4783223"/>
            <a:ext cx="2943225" cy="191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2546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0"/>
                            </p:stCondLst>
                            <p:childTnLst>
                              <p:par>
                                <p:cTn id="5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5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000"/>
                            </p:stCondLst>
                            <p:childTnLst>
                              <p:par>
                                <p:cTn id="5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3000"/>
                            </p:stCondLst>
                            <p:childTnLst>
                              <p:par>
                                <p:cTn id="6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3500"/>
                            </p:stCondLst>
                            <p:childTnLst>
                              <p:par>
                                <p:cTn id="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4000"/>
                            </p:stCondLst>
                            <p:childTnLst>
                              <p:par>
                                <p:cTn id="71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6000"/>
                            </p:stCondLst>
                            <p:childTnLst>
                              <p:par>
                                <p:cTn id="7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6500"/>
                            </p:stCondLst>
                            <p:childTnLst>
                              <p:par>
                                <p:cTn id="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5" grpId="1" animBg="1"/>
      <p:bldP spid="18" grpId="0"/>
      <p:bldP spid="24" grpId="0"/>
      <p:bldP spid="26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83730" y="300263"/>
            <a:ext cx="7871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Georgia" panose="02040502050405020303" pitchFamily="18" charset="0"/>
              </a:rPr>
              <a:t>MATÉRIELS UTILISÉS</a:t>
            </a:r>
          </a:p>
        </p:txBody>
      </p:sp>
      <p:sp>
        <p:nvSpPr>
          <p:cNvPr id="6" name="Espace réservé du numéro de diapositive 1"/>
          <p:cNvSpPr>
            <a:spLocks noGrp="1"/>
          </p:cNvSpPr>
          <p:nvPr/>
        </p:nvSpPr>
        <p:spPr>
          <a:xfrm>
            <a:off x="1486064" y="582796"/>
            <a:ext cx="1337817" cy="3670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/>
          <a:p>
            <a:pPr eaLnBrk="0" fontAlgn="base" hangingPunct="0">
              <a:spcAft>
                <a:spcPts val="0"/>
              </a:spcAft>
            </a:pPr>
            <a:r>
              <a:rPr lang="it-I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7" name="Oval 63"/>
          <p:cNvSpPr/>
          <p:nvPr/>
        </p:nvSpPr>
        <p:spPr>
          <a:xfrm>
            <a:off x="2683819" y="415156"/>
            <a:ext cx="659765" cy="67818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US" sz="3200" b="1" i="1" cap="all" dirty="0">
                <a:solidFill>
                  <a:schemeClr val="tx1"/>
                </a:solidFill>
                <a:latin typeface="Algerian" panose="04020705040A020607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it-IT" sz="16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Freeform 28"/>
          <p:cNvSpPr/>
          <p:nvPr/>
        </p:nvSpPr>
        <p:spPr>
          <a:xfrm>
            <a:off x="1923970" y="-31619"/>
            <a:ext cx="1101618" cy="534670"/>
          </a:xfrm>
          <a:custGeom>
            <a:avLst/>
            <a:gdLst>
              <a:gd name="connsiteX0" fmla="*/ 0 w 637083"/>
              <a:gd name="connsiteY0" fmla="*/ 0 h 535008"/>
              <a:gd name="connsiteX1" fmla="*/ 232616 w 637083"/>
              <a:gd name="connsiteY1" fmla="*/ 0 h 535008"/>
              <a:gd name="connsiteX2" fmla="*/ 260711 w 637083"/>
              <a:gd name="connsiteY2" fmla="*/ 26787 h 535008"/>
              <a:gd name="connsiteX3" fmla="*/ 572096 w 637083"/>
              <a:gd name="connsiteY3" fmla="*/ 369396 h 535008"/>
              <a:gd name="connsiteX4" fmla="*/ 637083 w 637083"/>
              <a:gd name="connsiteY4" fmla="*/ 452093 h 535008"/>
              <a:gd name="connsiteX5" fmla="*/ 627565 w 637083"/>
              <a:gd name="connsiteY5" fmla="*/ 455048 h 535008"/>
              <a:gd name="connsiteX6" fmla="*/ 532376 w 637083"/>
              <a:gd name="connsiteY6" fmla="*/ 506715 h 535008"/>
              <a:gd name="connsiteX7" fmla="*/ 498084 w 637083"/>
              <a:gd name="connsiteY7" fmla="*/ 535008 h 535008"/>
              <a:gd name="connsiteX8" fmla="*/ 448199 w 637083"/>
              <a:gd name="connsiteY8" fmla="*/ 471528 h 535008"/>
              <a:gd name="connsiteX9" fmla="*/ 147177 w 637083"/>
              <a:gd name="connsiteY9" fmla="*/ 140321 h 53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7083" h="535008">
                <a:moveTo>
                  <a:pt x="0" y="0"/>
                </a:moveTo>
                <a:lnTo>
                  <a:pt x="232616" y="0"/>
                </a:lnTo>
                <a:lnTo>
                  <a:pt x="260711" y="26787"/>
                </a:lnTo>
                <a:cubicBezTo>
                  <a:pt x="369845" y="135921"/>
                  <a:pt x="473774" y="250259"/>
                  <a:pt x="572096" y="369396"/>
                </a:cubicBezTo>
                <a:lnTo>
                  <a:pt x="637083" y="452093"/>
                </a:lnTo>
                <a:lnTo>
                  <a:pt x="627565" y="455048"/>
                </a:lnTo>
                <a:cubicBezTo>
                  <a:pt x="594043" y="469227"/>
                  <a:pt x="562188" y="486574"/>
                  <a:pt x="532376" y="506715"/>
                </a:cubicBezTo>
                <a:lnTo>
                  <a:pt x="498084" y="535008"/>
                </a:lnTo>
                <a:lnTo>
                  <a:pt x="448199" y="471528"/>
                </a:lnTo>
                <a:cubicBezTo>
                  <a:pt x="353150" y="356356"/>
                  <a:pt x="252679" y="245823"/>
                  <a:pt x="147177" y="1403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it-IT"/>
          </a:p>
        </p:txBody>
      </p:sp>
      <p:pic>
        <p:nvPicPr>
          <p:cNvPr id="18" name="Image 1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847" y="2611577"/>
            <a:ext cx="3230657" cy="24229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Flèche courbée vers la droite 2"/>
          <p:cNvSpPr/>
          <p:nvPr/>
        </p:nvSpPr>
        <p:spPr>
          <a:xfrm>
            <a:off x="4755434" y="3365530"/>
            <a:ext cx="731520" cy="1216152"/>
          </a:xfrm>
          <a:prstGeom prst="curvedRightArrow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" name="Flèche courbée vers le haut 3"/>
          <p:cNvSpPr/>
          <p:nvPr/>
        </p:nvSpPr>
        <p:spPr>
          <a:xfrm>
            <a:off x="5863646" y="4304858"/>
            <a:ext cx="1373517" cy="647980"/>
          </a:xfrm>
          <a:prstGeom prst="curvedUpArrow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9" name="Flèche courbée vers la droite 18"/>
          <p:cNvSpPr/>
          <p:nvPr/>
        </p:nvSpPr>
        <p:spPr>
          <a:xfrm rot="10610061">
            <a:off x="7611254" y="3257535"/>
            <a:ext cx="731520" cy="1216152"/>
          </a:xfrm>
          <a:prstGeom prst="curvedRightArrow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0" name="Flèche courbée vers la droite 19"/>
          <p:cNvSpPr/>
          <p:nvPr/>
        </p:nvSpPr>
        <p:spPr>
          <a:xfrm rot="5400000">
            <a:off x="6093808" y="2215972"/>
            <a:ext cx="640877" cy="1398494"/>
          </a:xfrm>
          <a:prstGeom prst="curvedRightArrow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460136" y="2242580"/>
            <a:ext cx="244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GSM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512639" y="6289605"/>
            <a:ext cx="224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Température </a:t>
            </a:r>
            <a:r>
              <a:rPr lang="fr-F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endParaRPr lang="fr-F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807824" y="5034570"/>
            <a:ext cx="283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Caméra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8486544" y="1028834"/>
            <a:ext cx="325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GPS </a:t>
            </a:r>
            <a:r>
              <a:rPr lang="fr-F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tracker</a:t>
            </a:r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5" t="7821" r="3592" b="21087"/>
          <a:stretch/>
        </p:blipFill>
        <p:spPr>
          <a:xfrm>
            <a:off x="4755434" y="917616"/>
            <a:ext cx="3590007" cy="13079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5" t="5630" r="12046" b="6444"/>
          <a:stretch/>
        </p:blipFill>
        <p:spPr>
          <a:xfrm>
            <a:off x="4755434" y="5159902"/>
            <a:ext cx="3447789" cy="14990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5" t="10175" r="5586" b="13422"/>
          <a:stretch/>
        </p:blipFill>
        <p:spPr>
          <a:xfrm>
            <a:off x="8690912" y="2857942"/>
            <a:ext cx="3052564" cy="20948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4" t="25146" r="6815" b="20468"/>
          <a:stretch/>
        </p:blipFill>
        <p:spPr>
          <a:xfrm>
            <a:off x="5486954" y="3235658"/>
            <a:ext cx="2113369" cy="12573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739756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500"/>
                            </p:stCondLst>
                            <p:childTnLst>
                              <p:par>
                                <p:cTn id="5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3500"/>
                            </p:stCondLst>
                            <p:childTnLst>
                              <p:par>
                                <p:cTn id="7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4500"/>
                            </p:stCondLst>
                            <p:childTnLst>
                              <p:par>
                                <p:cTn id="7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6500"/>
                            </p:stCondLst>
                            <p:childTnLst>
                              <p:par>
                                <p:cTn id="8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7500"/>
                            </p:stCondLst>
                            <p:childTnLst>
                              <p:par>
                                <p:cTn id="8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3" grpId="0" animBg="1"/>
      <p:bldP spid="4" grpId="0" animBg="1"/>
      <p:bldP spid="19" grpId="0" animBg="1"/>
      <p:bldP spid="20" grpId="0" animBg="1"/>
      <p:bldP spid="2" grpId="0"/>
      <p:bldP spid="10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8"/>
          <p:cNvSpPr/>
          <p:nvPr/>
        </p:nvSpPr>
        <p:spPr>
          <a:xfrm>
            <a:off x="2097741" y="-1"/>
            <a:ext cx="828437" cy="477679"/>
          </a:xfrm>
          <a:custGeom>
            <a:avLst/>
            <a:gdLst>
              <a:gd name="connsiteX0" fmla="*/ 0 w 637083"/>
              <a:gd name="connsiteY0" fmla="*/ 0 h 535008"/>
              <a:gd name="connsiteX1" fmla="*/ 232616 w 637083"/>
              <a:gd name="connsiteY1" fmla="*/ 0 h 535008"/>
              <a:gd name="connsiteX2" fmla="*/ 260711 w 637083"/>
              <a:gd name="connsiteY2" fmla="*/ 26787 h 535008"/>
              <a:gd name="connsiteX3" fmla="*/ 572096 w 637083"/>
              <a:gd name="connsiteY3" fmla="*/ 369396 h 535008"/>
              <a:gd name="connsiteX4" fmla="*/ 637083 w 637083"/>
              <a:gd name="connsiteY4" fmla="*/ 452093 h 535008"/>
              <a:gd name="connsiteX5" fmla="*/ 627565 w 637083"/>
              <a:gd name="connsiteY5" fmla="*/ 455048 h 535008"/>
              <a:gd name="connsiteX6" fmla="*/ 532376 w 637083"/>
              <a:gd name="connsiteY6" fmla="*/ 506715 h 535008"/>
              <a:gd name="connsiteX7" fmla="*/ 498084 w 637083"/>
              <a:gd name="connsiteY7" fmla="*/ 535008 h 535008"/>
              <a:gd name="connsiteX8" fmla="*/ 448199 w 637083"/>
              <a:gd name="connsiteY8" fmla="*/ 471528 h 535008"/>
              <a:gd name="connsiteX9" fmla="*/ 147177 w 637083"/>
              <a:gd name="connsiteY9" fmla="*/ 140321 h 53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7083" h="535008">
                <a:moveTo>
                  <a:pt x="0" y="0"/>
                </a:moveTo>
                <a:lnTo>
                  <a:pt x="232616" y="0"/>
                </a:lnTo>
                <a:lnTo>
                  <a:pt x="260711" y="26787"/>
                </a:lnTo>
                <a:cubicBezTo>
                  <a:pt x="369845" y="135921"/>
                  <a:pt x="473774" y="250259"/>
                  <a:pt x="572096" y="369396"/>
                </a:cubicBezTo>
                <a:lnTo>
                  <a:pt x="637083" y="452093"/>
                </a:lnTo>
                <a:lnTo>
                  <a:pt x="627565" y="455048"/>
                </a:lnTo>
                <a:cubicBezTo>
                  <a:pt x="594043" y="469227"/>
                  <a:pt x="562188" y="486574"/>
                  <a:pt x="532376" y="506715"/>
                </a:cubicBezTo>
                <a:lnTo>
                  <a:pt x="498084" y="535008"/>
                </a:lnTo>
                <a:lnTo>
                  <a:pt x="448199" y="471528"/>
                </a:lnTo>
                <a:cubicBezTo>
                  <a:pt x="353150" y="356356"/>
                  <a:pt x="252679" y="245823"/>
                  <a:pt x="147177" y="1403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it-IT"/>
          </a:p>
        </p:txBody>
      </p:sp>
      <p:sp>
        <p:nvSpPr>
          <p:cNvPr id="5" name="ZoneTexte 4"/>
          <p:cNvSpPr txBox="1"/>
          <p:nvPr/>
        </p:nvSpPr>
        <p:spPr>
          <a:xfrm>
            <a:off x="3610680" y="259190"/>
            <a:ext cx="8290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smtClean="0">
                <a:latin typeface="Georgia" panose="02040502050405020303" pitchFamily="18" charset="0"/>
              </a:rPr>
              <a:t>EXEMPLE D’UTILISATION</a:t>
            </a:r>
            <a:endParaRPr lang="it-IT" sz="3200" b="1" dirty="0">
              <a:latin typeface="Georgia" panose="02040502050405020303" pitchFamily="18" charset="0"/>
            </a:endParaRPr>
          </a:p>
        </p:txBody>
      </p:sp>
      <p:sp>
        <p:nvSpPr>
          <p:cNvPr id="7" name="Espace réservé du numéro de diapositive 1"/>
          <p:cNvSpPr>
            <a:spLocks noGrp="1"/>
          </p:cNvSpPr>
          <p:nvPr/>
        </p:nvSpPr>
        <p:spPr>
          <a:xfrm>
            <a:off x="1506071" y="562606"/>
            <a:ext cx="1344760" cy="3670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/>
          <a:p>
            <a:pPr eaLnBrk="0" fontAlgn="base" hangingPunct="0">
              <a:spcAft>
                <a:spcPts val="0"/>
              </a:spcAft>
            </a:pPr>
            <a:r>
              <a:rPr lang="it-I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8" name="Oval 63"/>
          <p:cNvSpPr/>
          <p:nvPr/>
        </p:nvSpPr>
        <p:spPr>
          <a:xfrm>
            <a:off x="2683819" y="416401"/>
            <a:ext cx="659765" cy="67818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US" sz="3200" b="1" i="1" cap="all" dirty="0" smtClean="0">
                <a:solidFill>
                  <a:schemeClr val="tx1"/>
                </a:solidFill>
                <a:latin typeface="Algerian" panose="04020705040A020607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it-IT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Freeform 28"/>
          <p:cNvSpPr/>
          <p:nvPr/>
        </p:nvSpPr>
        <p:spPr>
          <a:xfrm>
            <a:off x="1923970" y="-31619"/>
            <a:ext cx="1101618" cy="534670"/>
          </a:xfrm>
          <a:custGeom>
            <a:avLst/>
            <a:gdLst>
              <a:gd name="connsiteX0" fmla="*/ 0 w 637083"/>
              <a:gd name="connsiteY0" fmla="*/ 0 h 535008"/>
              <a:gd name="connsiteX1" fmla="*/ 232616 w 637083"/>
              <a:gd name="connsiteY1" fmla="*/ 0 h 535008"/>
              <a:gd name="connsiteX2" fmla="*/ 260711 w 637083"/>
              <a:gd name="connsiteY2" fmla="*/ 26787 h 535008"/>
              <a:gd name="connsiteX3" fmla="*/ 572096 w 637083"/>
              <a:gd name="connsiteY3" fmla="*/ 369396 h 535008"/>
              <a:gd name="connsiteX4" fmla="*/ 637083 w 637083"/>
              <a:gd name="connsiteY4" fmla="*/ 452093 h 535008"/>
              <a:gd name="connsiteX5" fmla="*/ 627565 w 637083"/>
              <a:gd name="connsiteY5" fmla="*/ 455048 h 535008"/>
              <a:gd name="connsiteX6" fmla="*/ 532376 w 637083"/>
              <a:gd name="connsiteY6" fmla="*/ 506715 h 535008"/>
              <a:gd name="connsiteX7" fmla="*/ 498084 w 637083"/>
              <a:gd name="connsiteY7" fmla="*/ 535008 h 535008"/>
              <a:gd name="connsiteX8" fmla="*/ 448199 w 637083"/>
              <a:gd name="connsiteY8" fmla="*/ 471528 h 535008"/>
              <a:gd name="connsiteX9" fmla="*/ 147177 w 637083"/>
              <a:gd name="connsiteY9" fmla="*/ 140321 h 53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7083" h="535008">
                <a:moveTo>
                  <a:pt x="0" y="0"/>
                </a:moveTo>
                <a:lnTo>
                  <a:pt x="232616" y="0"/>
                </a:lnTo>
                <a:lnTo>
                  <a:pt x="260711" y="26787"/>
                </a:lnTo>
                <a:cubicBezTo>
                  <a:pt x="369845" y="135921"/>
                  <a:pt x="473774" y="250259"/>
                  <a:pt x="572096" y="369396"/>
                </a:cubicBezTo>
                <a:lnTo>
                  <a:pt x="637083" y="452093"/>
                </a:lnTo>
                <a:lnTo>
                  <a:pt x="627565" y="455048"/>
                </a:lnTo>
                <a:cubicBezTo>
                  <a:pt x="594043" y="469227"/>
                  <a:pt x="562188" y="486574"/>
                  <a:pt x="532376" y="506715"/>
                </a:cubicBezTo>
                <a:lnTo>
                  <a:pt x="498084" y="535008"/>
                </a:lnTo>
                <a:lnTo>
                  <a:pt x="448199" y="471528"/>
                </a:lnTo>
                <a:cubicBezTo>
                  <a:pt x="353150" y="356356"/>
                  <a:pt x="252679" y="245823"/>
                  <a:pt x="147177" y="1403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it-IT"/>
          </a:p>
        </p:txBody>
      </p:sp>
      <p:sp>
        <p:nvSpPr>
          <p:cNvPr id="24" name="ZoneTexte 23"/>
          <p:cNvSpPr txBox="1"/>
          <p:nvPr/>
        </p:nvSpPr>
        <p:spPr>
          <a:xfrm>
            <a:off x="9005268" y="250998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835" y="3274970"/>
            <a:ext cx="1641996" cy="106843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838" y="966065"/>
            <a:ext cx="1297915" cy="1285326"/>
          </a:xfrm>
          <a:prstGeom prst="rect">
            <a:avLst/>
          </a:prstGeom>
        </p:spPr>
      </p:pic>
      <p:cxnSp>
        <p:nvCxnSpPr>
          <p:cNvPr id="32" name="Connecteur droit avec flèche 31"/>
          <p:cNvCxnSpPr/>
          <p:nvPr/>
        </p:nvCxnSpPr>
        <p:spPr>
          <a:xfrm flipV="1">
            <a:off x="2837744" y="2251391"/>
            <a:ext cx="772936" cy="1023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2850831" y="4322903"/>
            <a:ext cx="1325829" cy="512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 rot="18344470">
            <a:off x="2098093" y="2336616"/>
            <a:ext cx="1831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Vérification</a:t>
            </a:r>
            <a:r>
              <a:rPr lang="fr-FR" sz="1000" dirty="0" smtClean="0"/>
              <a:t> </a:t>
            </a:r>
            <a:r>
              <a:rPr lang="fr-FR" sz="1200" dirty="0" smtClean="0"/>
              <a:t>de </a:t>
            </a:r>
            <a:r>
              <a:rPr lang="fr-FR" sz="1200" dirty="0"/>
              <a:t>d</a:t>
            </a:r>
            <a:r>
              <a:rPr lang="fr-FR" sz="1200" dirty="0" smtClean="0"/>
              <a:t>’état 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 rot="1235533">
            <a:off x="2568962" y="4645808"/>
            <a:ext cx="1831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Géolocalisation</a:t>
            </a:r>
            <a:r>
              <a:rPr lang="fr-FR" sz="1000" dirty="0" smtClean="0"/>
              <a:t> </a:t>
            </a:r>
            <a:endParaRPr lang="fr-FR" sz="1000" dirty="0"/>
          </a:p>
        </p:txBody>
      </p:sp>
      <p:pic>
        <p:nvPicPr>
          <p:cNvPr id="44" name="Imag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838" y="2345101"/>
            <a:ext cx="1297915" cy="106843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6" t="12308" r="31474" b="13205"/>
          <a:stretch/>
        </p:blipFill>
        <p:spPr>
          <a:xfrm>
            <a:off x="4220746" y="4031279"/>
            <a:ext cx="957498" cy="1506056"/>
          </a:xfrm>
          <a:prstGeom prst="rect">
            <a:avLst/>
          </a:prstGeom>
        </p:spPr>
      </p:pic>
      <p:cxnSp>
        <p:nvCxnSpPr>
          <p:cNvPr id="46" name="Connecteur droit avec flèche 45"/>
          <p:cNvCxnSpPr/>
          <p:nvPr/>
        </p:nvCxnSpPr>
        <p:spPr>
          <a:xfrm flipV="1">
            <a:off x="5178244" y="2444016"/>
            <a:ext cx="1577142" cy="435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5178244" y="1205678"/>
            <a:ext cx="1577142" cy="5703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877" y="929859"/>
            <a:ext cx="2336694" cy="1938758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7601176" y="1205678"/>
            <a:ext cx="862096" cy="13564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dirty="0"/>
          </a:p>
        </p:txBody>
      </p:sp>
      <p:sp>
        <p:nvSpPr>
          <p:cNvPr id="52" name="Rectangle 51"/>
          <p:cNvSpPr/>
          <p:nvPr/>
        </p:nvSpPr>
        <p:spPr>
          <a:xfrm>
            <a:off x="7756084" y="2022231"/>
            <a:ext cx="571316" cy="229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Détails</a:t>
            </a:r>
            <a:endParaRPr lang="fr-FR" sz="900" dirty="0"/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785" y="2569553"/>
            <a:ext cx="2336694" cy="1938758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10140913" y="2897093"/>
            <a:ext cx="870438" cy="1283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sz="1050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0140913" y="2897093"/>
            <a:ext cx="870438" cy="158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Détails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10205706" y="3111403"/>
            <a:ext cx="740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État du colis</a:t>
            </a:r>
            <a:endParaRPr lang="fr-FR" sz="800" dirty="0"/>
          </a:p>
        </p:txBody>
      </p:sp>
      <p:sp>
        <p:nvSpPr>
          <p:cNvPr id="57" name="ZoneTexte 56"/>
          <p:cNvSpPr txBox="1"/>
          <p:nvPr/>
        </p:nvSpPr>
        <p:spPr>
          <a:xfrm>
            <a:off x="10340329" y="3385042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2">
                    <a:lumMod val="75000"/>
                  </a:schemeClr>
                </a:solidFill>
              </a:rPr>
              <a:t>bon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7661798" y="1275361"/>
            <a:ext cx="7408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Votre colis a eu un choc</a:t>
            </a:r>
            <a:endParaRPr lang="fr-FR" sz="1000" dirty="0"/>
          </a:p>
        </p:txBody>
      </p:sp>
      <p:cxnSp>
        <p:nvCxnSpPr>
          <p:cNvPr id="59" name="Connecteur droit avec flèche 58"/>
          <p:cNvCxnSpPr/>
          <p:nvPr/>
        </p:nvCxnSpPr>
        <p:spPr>
          <a:xfrm>
            <a:off x="9234791" y="1451665"/>
            <a:ext cx="1577142" cy="1000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1" name="Image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590" y="4448742"/>
            <a:ext cx="2336694" cy="1938758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7494718" y="4771147"/>
            <a:ext cx="870438" cy="1283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sz="1050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</p:txBody>
      </p:sp>
      <p:cxnSp>
        <p:nvCxnSpPr>
          <p:cNvPr id="63" name="Connecteur droit avec flèche 62"/>
          <p:cNvCxnSpPr/>
          <p:nvPr/>
        </p:nvCxnSpPr>
        <p:spPr>
          <a:xfrm>
            <a:off x="5222330" y="4578938"/>
            <a:ext cx="1478332" cy="477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494718" y="4771147"/>
            <a:ext cx="870438" cy="255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Localisation</a:t>
            </a:r>
            <a:endParaRPr lang="fr-FR" sz="900" dirty="0"/>
          </a:p>
        </p:txBody>
      </p:sp>
      <p:sp>
        <p:nvSpPr>
          <p:cNvPr id="68" name="ZoneTexte 67"/>
          <p:cNvSpPr txBox="1"/>
          <p:nvPr/>
        </p:nvSpPr>
        <p:spPr>
          <a:xfrm>
            <a:off x="7512437" y="5098252"/>
            <a:ext cx="740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26/02/2020  09:30</a:t>
            </a:r>
          </a:p>
          <a:p>
            <a:endParaRPr lang="fr-FR" sz="800" dirty="0" smtClean="0"/>
          </a:p>
          <a:p>
            <a:r>
              <a:rPr lang="fr-FR" sz="800" dirty="0" smtClean="0"/>
              <a:t>Votre colis se situe dans la ville de Villetaneuse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547382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5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42" grpId="0"/>
      <p:bldP spid="43" grpId="0"/>
      <p:bldP spid="51" grpId="0" animBg="1"/>
      <p:bldP spid="52" grpId="0" animBg="1"/>
      <p:bldP spid="54" grpId="0" animBg="1"/>
      <p:bldP spid="55" grpId="0" animBg="1"/>
      <p:bldP spid="56" grpId="0"/>
      <p:bldP spid="57" grpId="0"/>
      <p:bldP spid="58" grpId="0"/>
      <p:bldP spid="62" grpId="0" animBg="1"/>
      <p:bldP spid="67" grpId="0" animBg="1"/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8"/>
          <p:cNvSpPr/>
          <p:nvPr/>
        </p:nvSpPr>
        <p:spPr>
          <a:xfrm>
            <a:off x="2097741" y="-1"/>
            <a:ext cx="828437" cy="477679"/>
          </a:xfrm>
          <a:custGeom>
            <a:avLst/>
            <a:gdLst>
              <a:gd name="connsiteX0" fmla="*/ 0 w 637083"/>
              <a:gd name="connsiteY0" fmla="*/ 0 h 535008"/>
              <a:gd name="connsiteX1" fmla="*/ 232616 w 637083"/>
              <a:gd name="connsiteY1" fmla="*/ 0 h 535008"/>
              <a:gd name="connsiteX2" fmla="*/ 260711 w 637083"/>
              <a:gd name="connsiteY2" fmla="*/ 26787 h 535008"/>
              <a:gd name="connsiteX3" fmla="*/ 572096 w 637083"/>
              <a:gd name="connsiteY3" fmla="*/ 369396 h 535008"/>
              <a:gd name="connsiteX4" fmla="*/ 637083 w 637083"/>
              <a:gd name="connsiteY4" fmla="*/ 452093 h 535008"/>
              <a:gd name="connsiteX5" fmla="*/ 627565 w 637083"/>
              <a:gd name="connsiteY5" fmla="*/ 455048 h 535008"/>
              <a:gd name="connsiteX6" fmla="*/ 532376 w 637083"/>
              <a:gd name="connsiteY6" fmla="*/ 506715 h 535008"/>
              <a:gd name="connsiteX7" fmla="*/ 498084 w 637083"/>
              <a:gd name="connsiteY7" fmla="*/ 535008 h 535008"/>
              <a:gd name="connsiteX8" fmla="*/ 448199 w 637083"/>
              <a:gd name="connsiteY8" fmla="*/ 471528 h 535008"/>
              <a:gd name="connsiteX9" fmla="*/ 147177 w 637083"/>
              <a:gd name="connsiteY9" fmla="*/ 140321 h 53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7083" h="535008">
                <a:moveTo>
                  <a:pt x="0" y="0"/>
                </a:moveTo>
                <a:lnTo>
                  <a:pt x="232616" y="0"/>
                </a:lnTo>
                <a:lnTo>
                  <a:pt x="260711" y="26787"/>
                </a:lnTo>
                <a:cubicBezTo>
                  <a:pt x="369845" y="135921"/>
                  <a:pt x="473774" y="250259"/>
                  <a:pt x="572096" y="369396"/>
                </a:cubicBezTo>
                <a:lnTo>
                  <a:pt x="637083" y="452093"/>
                </a:lnTo>
                <a:lnTo>
                  <a:pt x="627565" y="455048"/>
                </a:lnTo>
                <a:cubicBezTo>
                  <a:pt x="594043" y="469227"/>
                  <a:pt x="562188" y="486574"/>
                  <a:pt x="532376" y="506715"/>
                </a:cubicBezTo>
                <a:lnTo>
                  <a:pt x="498084" y="535008"/>
                </a:lnTo>
                <a:lnTo>
                  <a:pt x="448199" y="471528"/>
                </a:lnTo>
                <a:cubicBezTo>
                  <a:pt x="353150" y="356356"/>
                  <a:pt x="252679" y="245823"/>
                  <a:pt x="147177" y="1403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it-IT"/>
          </a:p>
        </p:txBody>
      </p:sp>
      <p:sp>
        <p:nvSpPr>
          <p:cNvPr id="5" name="ZoneTexte 4"/>
          <p:cNvSpPr txBox="1"/>
          <p:nvPr/>
        </p:nvSpPr>
        <p:spPr>
          <a:xfrm>
            <a:off x="4003129" y="453733"/>
            <a:ext cx="8290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smtClean="0">
                <a:latin typeface="Georgia" panose="02040502050405020303" pitchFamily="18" charset="0"/>
              </a:rPr>
              <a:t>CONCLUSION </a:t>
            </a:r>
            <a:endParaRPr lang="it-IT" sz="3200" b="1" dirty="0">
              <a:latin typeface="Georgia" panose="02040502050405020303" pitchFamily="18" charset="0"/>
            </a:endParaRPr>
          </a:p>
        </p:txBody>
      </p:sp>
      <p:sp>
        <p:nvSpPr>
          <p:cNvPr id="7" name="Espace réservé du numéro de diapositive 1"/>
          <p:cNvSpPr>
            <a:spLocks noGrp="1"/>
          </p:cNvSpPr>
          <p:nvPr/>
        </p:nvSpPr>
        <p:spPr>
          <a:xfrm>
            <a:off x="1506071" y="562606"/>
            <a:ext cx="1344760" cy="3670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/>
          <a:p>
            <a:pPr eaLnBrk="0" fontAlgn="base" hangingPunct="0">
              <a:spcAft>
                <a:spcPts val="0"/>
              </a:spcAft>
            </a:pPr>
            <a:r>
              <a:rPr lang="it-IT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8" name="Oval 63"/>
          <p:cNvSpPr/>
          <p:nvPr/>
        </p:nvSpPr>
        <p:spPr>
          <a:xfrm>
            <a:off x="2658369" y="412463"/>
            <a:ext cx="659765" cy="67818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 eaLnBrk="0" fontAlgn="base" hangingPunct="0">
              <a:spcAft>
                <a:spcPts val="0"/>
              </a:spcAft>
            </a:pPr>
            <a:r>
              <a:rPr lang="en-US" sz="3200" b="1" i="1" cap="all" dirty="0" smtClean="0">
                <a:solidFill>
                  <a:schemeClr val="tx1"/>
                </a:solidFill>
                <a:latin typeface="Algerian" panose="04020705040A020607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it-IT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Freeform 28"/>
          <p:cNvSpPr/>
          <p:nvPr/>
        </p:nvSpPr>
        <p:spPr>
          <a:xfrm>
            <a:off x="1923970" y="-31619"/>
            <a:ext cx="1101618" cy="534670"/>
          </a:xfrm>
          <a:custGeom>
            <a:avLst/>
            <a:gdLst>
              <a:gd name="connsiteX0" fmla="*/ 0 w 637083"/>
              <a:gd name="connsiteY0" fmla="*/ 0 h 535008"/>
              <a:gd name="connsiteX1" fmla="*/ 232616 w 637083"/>
              <a:gd name="connsiteY1" fmla="*/ 0 h 535008"/>
              <a:gd name="connsiteX2" fmla="*/ 260711 w 637083"/>
              <a:gd name="connsiteY2" fmla="*/ 26787 h 535008"/>
              <a:gd name="connsiteX3" fmla="*/ 572096 w 637083"/>
              <a:gd name="connsiteY3" fmla="*/ 369396 h 535008"/>
              <a:gd name="connsiteX4" fmla="*/ 637083 w 637083"/>
              <a:gd name="connsiteY4" fmla="*/ 452093 h 535008"/>
              <a:gd name="connsiteX5" fmla="*/ 627565 w 637083"/>
              <a:gd name="connsiteY5" fmla="*/ 455048 h 535008"/>
              <a:gd name="connsiteX6" fmla="*/ 532376 w 637083"/>
              <a:gd name="connsiteY6" fmla="*/ 506715 h 535008"/>
              <a:gd name="connsiteX7" fmla="*/ 498084 w 637083"/>
              <a:gd name="connsiteY7" fmla="*/ 535008 h 535008"/>
              <a:gd name="connsiteX8" fmla="*/ 448199 w 637083"/>
              <a:gd name="connsiteY8" fmla="*/ 471528 h 535008"/>
              <a:gd name="connsiteX9" fmla="*/ 147177 w 637083"/>
              <a:gd name="connsiteY9" fmla="*/ 140321 h 53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7083" h="535008">
                <a:moveTo>
                  <a:pt x="0" y="0"/>
                </a:moveTo>
                <a:lnTo>
                  <a:pt x="232616" y="0"/>
                </a:lnTo>
                <a:lnTo>
                  <a:pt x="260711" y="26787"/>
                </a:lnTo>
                <a:cubicBezTo>
                  <a:pt x="369845" y="135921"/>
                  <a:pt x="473774" y="250259"/>
                  <a:pt x="572096" y="369396"/>
                </a:cubicBezTo>
                <a:lnTo>
                  <a:pt x="637083" y="452093"/>
                </a:lnTo>
                <a:lnTo>
                  <a:pt x="627565" y="455048"/>
                </a:lnTo>
                <a:cubicBezTo>
                  <a:pt x="594043" y="469227"/>
                  <a:pt x="562188" y="486574"/>
                  <a:pt x="532376" y="506715"/>
                </a:cubicBezTo>
                <a:lnTo>
                  <a:pt x="498084" y="535008"/>
                </a:lnTo>
                <a:lnTo>
                  <a:pt x="448199" y="471528"/>
                </a:lnTo>
                <a:cubicBezTo>
                  <a:pt x="353150" y="356356"/>
                  <a:pt x="252679" y="245823"/>
                  <a:pt x="147177" y="1403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it-IT"/>
          </a:p>
        </p:txBody>
      </p:sp>
      <p:sp>
        <p:nvSpPr>
          <p:cNvPr id="24" name="ZoneTexte 23"/>
          <p:cNvSpPr txBox="1"/>
          <p:nvPr/>
        </p:nvSpPr>
        <p:spPr>
          <a:xfrm>
            <a:off x="9005268" y="250998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506071" y="1833332"/>
            <a:ext cx="10095379" cy="420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dirty="0">
                <a:latin typeface="Bookman Old Style" panose="02050604050505020204" pitchFamily="18" charset="0"/>
              </a:rPr>
              <a:t>La technologie du colis </a:t>
            </a:r>
            <a:r>
              <a:rPr lang="fr-FR" dirty="0" smtClean="0">
                <a:latin typeface="Bookman Old Style" panose="02050604050505020204" pitchFamily="18" charset="0"/>
              </a:rPr>
              <a:t>connecté, </a:t>
            </a:r>
            <a:r>
              <a:rPr lang="fr-FR" dirty="0">
                <a:latin typeface="Bookman Old Style" panose="02050604050505020204" pitchFamily="18" charset="0"/>
              </a:rPr>
              <a:t>premier emballage intelligent durable pour le commerce électronique au </a:t>
            </a:r>
            <a:r>
              <a:rPr lang="fr-FR" dirty="0" smtClean="0">
                <a:latin typeface="Bookman Old Style" panose="02050604050505020204" pitchFamily="18" charset="0"/>
              </a:rPr>
              <a:t>monde, control total de chaque </a:t>
            </a:r>
            <a:r>
              <a:rPr lang="fr-FR" dirty="0" smtClean="0">
                <a:latin typeface="Bookman Old Style" panose="02050604050505020204" pitchFamily="18" charset="0"/>
              </a:rPr>
              <a:t>livraison. De plus l’application permettra une facilité de suivi de colis en toute liberté.</a:t>
            </a:r>
          </a:p>
          <a:p>
            <a:pPr algn="just">
              <a:lnSpc>
                <a:spcPct val="150000"/>
              </a:lnSpc>
            </a:pPr>
            <a:endParaRPr lang="fr-FR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dirty="0" smtClean="0">
                <a:latin typeface="Bookman Old Style" panose="02050604050505020204" pitchFamily="18" charset="0"/>
              </a:rPr>
              <a:t>Tout en espérant atteindre notre objectif qu’est de réussir ce projet, vivement que le travail continue dans cette lancée de colis connecté.</a:t>
            </a:r>
          </a:p>
          <a:p>
            <a:pPr algn="just">
              <a:lnSpc>
                <a:spcPct val="150000"/>
              </a:lnSpc>
            </a:pPr>
            <a:endParaRPr lang="fr-FR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fr-FR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fr-FR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fr-FR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1433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" presetClass="entr" presetSubtype="1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2" grpId="2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2657</TotalTime>
  <Words>195</Words>
  <Application>Microsoft Office PowerPoint</Application>
  <PresentationFormat>Grand écran</PresentationFormat>
  <Paragraphs>69</Paragraphs>
  <Slides>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6" baseType="lpstr">
      <vt:lpstr>Algerian</vt:lpstr>
      <vt:lpstr>Arial</vt:lpstr>
      <vt:lpstr>Bookman Old Style</vt:lpstr>
      <vt:lpstr>Calibri</vt:lpstr>
      <vt:lpstr>Corbel</vt:lpstr>
      <vt:lpstr>Georgia</vt:lpstr>
      <vt:lpstr>Open sans</vt:lpstr>
      <vt:lpstr>Times New Roman</vt:lpstr>
      <vt:lpstr>Parallaxe</vt:lpstr>
      <vt:lpstr> 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RÉPUBLIQUE DU SÉNÉGAL MINISTÈRE DE L’ENSEIGNEMENT SUPÉRIEUR ET DE LA RECHERCHE INSTITUT DE MANAGEMENT ET DE COMMUNICATION (IMC/DAKAR)</dc:title>
  <dc:creator>awa diagne</dc:creator>
  <cp:lastModifiedBy>Khady Adiama DIEDHIOU</cp:lastModifiedBy>
  <cp:revision>160</cp:revision>
  <dcterms:created xsi:type="dcterms:W3CDTF">2018-05-12T15:58:29Z</dcterms:created>
  <dcterms:modified xsi:type="dcterms:W3CDTF">2020-02-26T02:55:51Z</dcterms:modified>
</cp:coreProperties>
</file>