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0EA5831-64E8-447F-903E-977E8F45E69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Data_Analysis_Sales_Peformace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2E37CB6-4ADC-4D42-9DBF-BE95F2D8973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29/10/2021 14:06:35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l_Graph" id="2" name="slide2">
            <a:extLst>
              <a:ext uri="{FF2B5EF4-FFF2-40B4-BE49-F238E27FC236}">
                <a16:creationId xmlns:a16="http://schemas.microsoft.com/office/drawing/2014/main" id="{02730077-E4AF-467F-AFBF-6B9F609F26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2021-10-29T07:06:36Z</dcterms:created>
  <dcterms:modified xsi:type="dcterms:W3CDTF">2021-10-29T07:06:36Z</dcterms:modified>
</cp:coreProperties>
</file>