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969FDAD-6FF2-43B1-A26B-5AF1AA8AA8A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56473E4-F2FC-4009-8CB4-365B57B9C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7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FDAD-6FF2-43B1-A26B-5AF1AA8AA8A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3E4-F2FC-4009-8CB4-365B57B9C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6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FDAD-6FF2-43B1-A26B-5AF1AA8AA8A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3E4-F2FC-4009-8CB4-365B57B9C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04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FDAD-6FF2-43B1-A26B-5AF1AA8AA8A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3E4-F2FC-4009-8CB4-365B57B9C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53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FDAD-6FF2-43B1-A26B-5AF1AA8AA8A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3E4-F2FC-4009-8CB4-365B57B9C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44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FDAD-6FF2-43B1-A26B-5AF1AA8AA8A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3E4-F2FC-4009-8CB4-365B57B9C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94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FDAD-6FF2-43B1-A26B-5AF1AA8AA8A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3E4-F2FC-4009-8CB4-365B57B9C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43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969FDAD-6FF2-43B1-A26B-5AF1AA8AA8A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3E4-F2FC-4009-8CB4-365B57B9C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7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969FDAD-6FF2-43B1-A26B-5AF1AA8AA8A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3E4-F2FC-4009-8CB4-365B57B9C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8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FDAD-6FF2-43B1-A26B-5AF1AA8AA8A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3E4-F2FC-4009-8CB4-365B57B9C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9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FDAD-6FF2-43B1-A26B-5AF1AA8AA8A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3E4-F2FC-4009-8CB4-365B57B9C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6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FDAD-6FF2-43B1-A26B-5AF1AA8AA8A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3E4-F2FC-4009-8CB4-365B57B9C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FDAD-6FF2-43B1-A26B-5AF1AA8AA8A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3E4-F2FC-4009-8CB4-365B57B9C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2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FDAD-6FF2-43B1-A26B-5AF1AA8AA8A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3E4-F2FC-4009-8CB4-365B57B9C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0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FDAD-6FF2-43B1-A26B-5AF1AA8AA8A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3E4-F2FC-4009-8CB4-365B57B9C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3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FDAD-6FF2-43B1-A26B-5AF1AA8AA8A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3E4-F2FC-4009-8CB4-365B57B9C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FDAD-6FF2-43B1-A26B-5AF1AA8AA8A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3E4-F2FC-4009-8CB4-365B57B9C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7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969FDAD-6FF2-43B1-A26B-5AF1AA8AA8A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56473E4-F2FC-4009-8CB4-365B57B9C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3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349" y="1854927"/>
            <a:ext cx="10763794" cy="1903552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ANACOM-1/1 &amp; 1/2 Board And Implement </a:t>
            </a:r>
            <a:br>
              <a:rPr lang="en-US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DSB-WC &amp; </a:t>
            </a:r>
            <a:r>
              <a:rPr lang="en-US" sz="3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DSB-SC</a:t>
            </a:r>
            <a:r>
              <a:rPr lang="en-US" sz="3600" u="sng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u="sng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3936273"/>
            <a:ext cx="9208245" cy="196813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1706037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1706042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1706044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1706055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8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922349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 is the technique in which 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properties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frequency carrier signal with respect to the amplitude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modulation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(Analog)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Amplitude Modulation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Phase Modulation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Frequency Modulation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032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Modulation: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92234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modulating the carrier are: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us  multiplexing,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 size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suite the channel requirement.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304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39" y="84799"/>
            <a:ext cx="99538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ANACOM Board: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Amplitude modulation  we generally use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Anacom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1/1 (Transmitter)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Anacom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1/2 (Receiver)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procedure.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69" y="1038906"/>
            <a:ext cx="8565923" cy="52312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4528457" y="6337905"/>
            <a:ext cx="31960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Fig: ANACOM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1/1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860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109" y="100539"/>
            <a:ext cx="3289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ANACOM </a:t>
            </a:r>
            <a:r>
              <a:rPr lang="en-US" b="1" u="sng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</a:t>
            </a:r>
            <a:r>
              <a:rPr lang="en-US" b="1" u="sng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(Continue)</a:t>
            </a:r>
            <a:endParaRPr lang="en-US" b="1" u="sng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238" y="495045"/>
            <a:ext cx="6956847" cy="53407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4643816" y="5787237"/>
            <a:ext cx="2950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Figure: ANACOM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1/2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06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8166" y="2307409"/>
            <a:ext cx="9121160" cy="3416300"/>
          </a:xfrm>
        </p:spPr>
        <p:txBody>
          <a:bodyPr>
            <a:normAutofit fontScale="92500"/>
          </a:bodyPr>
          <a:lstStyle/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design ANACOM-1/1 &amp;1/2 Board</a:t>
            </a:r>
            <a:r>
              <a:rPr lang="en-GB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(Platform </a:t>
            </a:r>
            <a:r>
              <a:rPr lang="en-GB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GB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&amp;GUI)</a:t>
            </a:r>
          </a:p>
          <a:p>
            <a:pPr marL="0" indent="0">
              <a:buNone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Basically, we plot 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of different blocks and show the DSB-WC &amp; DSB-SC modulation-Demodulation effect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plot them into 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domain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well as frequency domain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GB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505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175A059F4E45851476ADBFD03177" ma:contentTypeVersion="8" ma:contentTypeDescription="Create a new document." ma:contentTypeScope="" ma:versionID="563c4908a2a606c2fe0af1bfa55f8f7c">
  <xsd:schema xmlns:xsd="http://www.w3.org/2001/XMLSchema" xmlns:xs="http://www.w3.org/2001/XMLSchema" xmlns:p="http://schemas.microsoft.com/office/2006/metadata/properties" xmlns:ns2="b81d3f80-dbde-409f-8e70-5e327b4bd283" targetNamespace="http://schemas.microsoft.com/office/2006/metadata/properties" ma:root="true" ma:fieldsID="fb65c33e3a11a45dc21c79dc8259c43f" ns2:_="">
    <xsd:import namespace="b81d3f80-dbde-409f-8e70-5e327b4bd2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1d3f80-dbde-409f-8e70-5e327b4bd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5F11BB-7696-4A2C-BB95-E89A5BF5BB56}"/>
</file>

<file path=customXml/itemProps2.xml><?xml version="1.0" encoding="utf-8"?>
<ds:datastoreItem xmlns:ds="http://schemas.openxmlformats.org/officeDocument/2006/customXml" ds:itemID="{76AEE719-CA3D-4411-A94E-57C549C76C9E}"/>
</file>

<file path=customXml/itemProps3.xml><?xml version="1.0" encoding="utf-8"?>
<ds:datastoreItem xmlns:ds="http://schemas.openxmlformats.org/officeDocument/2006/customXml" ds:itemID="{5C0B39E6-145A-4ED7-ACD8-116D1E7DF18E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</TotalTime>
  <Words>175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Times New Roman</vt:lpstr>
      <vt:lpstr>Wingdings</vt:lpstr>
      <vt:lpstr>Wingdings 3</vt:lpstr>
      <vt:lpstr>Ion Boardroom</vt:lpstr>
      <vt:lpstr>Design ANACOM-1/1 &amp; 1/2 Board And Implement  DSB-WC &amp; DSB-SC </vt:lpstr>
      <vt:lpstr>Modulation:</vt:lpstr>
      <vt:lpstr>Why Modulation:</vt:lpstr>
      <vt:lpstr>PowerPoint Presentation</vt:lpstr>
      <vt:lpstr>PowerPoint Presentation</vt:lpstr>
      <vt:lpstr>Project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ANACOM-1/1 &amp; 1/2 Board And Implement  DSB-WC &amp; DSB-SC</dc:title>
  <dc:creator>HASIB</dc:creator>
  <cp:lastModifiedBy>HASIB</cp:lastModifiedBy>
  <cp:revision>3</cp:revision>
  <dcterms:created xsi:type="dcterms:W3CDTF">2021-07-26T15:56:31Z</dcterms:created>
  <dcterms:modified xsi:type="dcterms:W3CDTF">2021-07-26T16:20:54Z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0x010100BF23175A059F4E45851476ADBFD03177</vt:lpwstr>
  </property>
</Properties>
</file>