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58" r:id="rId5"/>
    <p:sldId id="263" r:id="rId6"/>
    <p:sldId id="264" r:id="rId7"/>
    <p:sldId id="265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62F532-9232-4B0C-96E1-BA27EB5033FC}" v="1" dt="2022-10-30T15:27:17.3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20" y="1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eikh Adib" userId="cc72b85b3cb90e54" providerId="LiveId" clId="{2C62F532-9232-4B0C-96E1-BA27EB5033FC}"/>
    <pc:docChg chg="custSel addSld modSld">
      <pc:chgData name="Sheikh Adib" userId="cc72b85b3cb90e54" providerId="LiveId" clId="{2C62F532-9232-4B0C-96E1-BA27EB5033FC}" dt="2022-10-30T15:28:29.741" v="1554" actId="20577"/>
      <pc:docMkLst>
        <pc:docMk/>
      </pc:docMkLst>
      <pc:sldChg chg="modSp mod">
        <pc:chgData name="Sheikh Adib" userId="cc72b85b3cb90e54" providerId="LiveId" clId="{2C62F532-9232-4B0C-96E1-BA27EB5033FC}" dt="2022-10-30T15:06:36.481" v="104" actId="20577"/>
        <pc:sldMkLst>
          <pc:docMk/>
          <pc:sldMk cId="202568065" sldId="256"/>
        </pc:sldMkLst>
        <pc:spChg chg="mod">
          <ac:chgData name="Sheikh Adib" userId="cc72b85b3cb90e54" providerId="LiveId" clId="{2C62F532-9232-4B0C-96E1-BA27EB5033FC}" dt="2022-10-30T15:06:08.435" v="43" actId="20577"/>
          <ac:spMkLst>
            <pc:docMk/>
            <pc:sldMk cId="202568065" sldId="256"/>
            <ac:spMk id="2" creationId="{BB7EA727-BB16-8F72-713C-0F7112DCBEAF}"/>
          </ac:spMkLst>
        </pc:spChg>
        <pc:spChg chg="mod">
          <ac:chgData name="Sheikh Adib" userId="cc72b85b3cb90e54" providerId="LiveId" clId="{2C62F532-9232-4B0C-96E1-BA27EB5033FC}" dt="2022-10-30T15:06:36.481" v="104" actId="20577"/>
          <ac:spMkLst>
            <pc:docMk/>
            <pc:sldMk cId="202568065" sldId="256"/>
            <ac:spMk id="3" creationId="{5DCFAC5E-1374-856B-50D8-A08EAC8BC969}"/>
          </ac:spMkLst>
        </pc:spChg>
      </pc:sldChg>
      <pc:sldChg chg="modSp new mod">
        <pc:chgData name="Sheikh Adib" userId="cc72b85b3cb90e54" providerId="LiveId" clId="{2C62F532-9232-4B0C-96E1-BA27EB5033FC}" dt="2022-10-30T15:28:29.741" v="1554" actId="20577"/>
        <pc:sldMkLst>
          <pc:docMk/>
          <pc:sldMk cId="3817269481" sldId="257"/>
        </pc:sldMkLst>
        <pc:spChg chg="mod">
          <ac:chgData name="Sheikh Adib" userId="cc72b85b3cb90e54" providerId="LiveId" clId="{2C62F532-9232-4B0C-96E1-BA27EB5033FC}" dt="2022-10-30T15:06:48.134" v="115" actId="20577"/>
          <ac:spMkLst>
            <pc:docMk/>
            <pc:sldMk cId="3817269481" sldId="257"/>
            <ac:spMk id="2" creationId="{4EDF9FC3-4408-B00A-4B8D-FF1DA76D4E4B}"/>
          </ac:spMkLst>
        </pc:spChg>
        <pc:spChg chg="mod">
          <ac:chgData name="Sheikh Adib" userId="cc72b85b3cb90e54" providerId="LiveId" clId="{2C62F532-9232-4B0C-96E1-BA27EB5033FC}" dt="2022-10-30T15:28:29.741" v="1554" actId="20577"/>
          <ac:spMkLst>
            <pc:docMk/>
            <pc:sldMk cId="3817269481" sldId="257"/>
            <ac:spMk id="3" creationId="{9C9724A2-7F8F-EC9C-A371-F7135AA2A78F}"/>
          </ac:spMkLst>
        </pc:spChg>
      </pc:sldChg>
      <pc:sldChg chg="modSp new mod">
        <pc:chgData name="Sheikh Adib" userId="cc72b85b3cb90e54" providerId="LiveId" clId="{2C62F532-9232-4B0C-96E1-BA27EB5033FC}" dt="2022-10-30T15:23:18.857" v="1330" actId="27636"/>
        <pc:sldMkLst>
          <pc:docMk/>
          <pc:sldMk cId="2304622346" sldId="258"/>
        </pc:sldMkLst>
        <pc:spChg chg="mod">
          <ac:chgData name="Sheikh Adib" userId="cc72b85b3cb90e54" providerId="LiveId" clId="{2C62F532-9232-4B0C-96E1-BA27EB5033FC}" dt="2022-10-30T15:10:17.242" v="327" actId="20577"/>
          <ac:spMkLst>
            <pc:docMk/>
            <pc:sldMk cId="2304622346" sldId="258"/>
            <ac:spMk id="2" creationId="{64D630E7-96CA-B683-2750-DF5605D28C2B}"/>
          </ac:spMkLst>
        </pc:spChg>
        <pc:spChg chg="mod">
          <ac:chgData name="Sheikh Adib" userId="cc72b85b3cb90e54" providerId="LiveId" clId="{2C62F532-9232-4B0C-96E1-BA27EB5033FC}" dt="2022-10-30T15:23:18.857" v="1330" actId="27636"/>
          <ac:spMkLst>
            <pc:docMk/>
            <pc:sldMk cId="2304622346" sldId="258"/>
            <ac:spMk id="3" creationId="{6FEE1FCA-6B40-E096-CE1E-34173A4CA5EB}"/>
          </ac:spMkLst>
        </pc:spChg>
      </pc:sldChg>
      <pc:sldChg chg="modSp new mod">
        <pc:chgData name="Sheikh Adib" userId="cc72b85b3cb90e54" providerId="LiveId" clId="{2C62F532-9232-4B0C-96E1-BA27EB5033FC}" dt="2022-10-30T15:07:04.737" v="139" actId="20577"/>
        <pc:sldMkLst>
          <pc:docMk/>
          <pc:sldMk cId="555833745" sldId="259"/>
        </pc:sldMkLst>
        <pc:spChg chg="mod">
          <ac:chgData name="Sheikh Adib" userId="cc72b85b3cb90e54" providerId="LiveId" clId="{2C62F532-9232-4B0C-96E1-BA27EB5033FC}" dt="2022-10-30T15:07:04.737" v="139" actId="20577"/>
          <ac:spMkLst>
            <pc:docMk/>
            <pc:sldMk cId="555833745" sldId="259"/>
            <ac:spMk id="2" creationId="{40E45817-9B65-1839-5CAF-2FCB347939CC}"/>
          </ac:spMkLst>
        </pc:spChg>
      </pc:sldChg>
      <pc:sldChg chg="modSp new mod">
        <pc:chgData name="Sheikh Adib" userId="cc72b85b3cb90e54" providerId="LiveId" clId="{2C62F532-9232-4B0C-96E1-BA27EB5033FC}" dt="2022-10-30T15:07:11.782" v="146" actId="20577"/>
        <pc:sldMkLst>
          <pc:docMk/>
          <pc:sldMk cId="2550548446" sldId="260"/>
        </pc:sldMkLst>
        <pc:spChg chg="mod">
          <ac:chgData name="Sheikh Adib" userId="cc72b85b3cb90e54" providerId="LiveId" clId="{2C62F532-9232-4B0C-96E1-BA27EB5033FC}" dt="2022-10-30T15:07:11.782" v="146" actId="20577"/>
          <ac:spMkLst>
            <pc:docMk/>
            <pc:sldMk cId="2550548446" sldId="260"/>
            <ac:spMk id="2" creationId="{92CE8A17-D861-ADA2-078F-794E35948D5E}"/>
          </ac:spMkLst>
        </pc:spChg>
      </pc:sldChg>
      <pc:sldChg chg="modSp new mod">
        <pc:chgData name="Sheikh Adib" userId="cc72b85b3cb90e54" providerId="LiveId" clId="{2C62F532-9232-4B0C-96E1-BA27EB5033FC}" dt="2022-10-30T15:07:18.168" v="157" actId="20577"/>
        <pc:sldMkLst>
          <pc:docMk/>
          <pc:sldMk cId="406435276" sldId="261"/>
        </pc:sldMkLst>
        <pc:spChg chg="mod">
          <ac:chgData name="Sheikh Adib" userId="cc72b85b3cb90e54" providerId="LiveId" clId="{2C62F532-9232-4B0C-96E1-BA27EB5033FC}" dt="2022-10-30T15:07:18.168" v="157" actId="20577"/>
          <ac:spMkLst>
            <pc:docMk/>
            <pc:sldMk cId="406435276" sldId="261"/>
            <ac:spMk id="2" creationId="{72CFC0C9-F356-9645-C692-FF8E1AE77DC3}"/>
          </ac:spMkLst>
        </pc:spChg>
      </pc:sldChg>
      <pc:sldChg chg="modSp new mod">
        <pc:chgData name="Sheikh Adib" userId="cc72b85b3cb90e54" providerId="LiveId" clId="{2C62F532-9232-4B0C-96E1-BA27EB5033FC}" dt="2022-10-30T15:20:44.593" v="1243" actId="15"/>
        <pc:sldMkLst>
          <pc:docMk/>
          <pc:sldMk cId="4208780053" sldId="262"/>
        </pc:sldMkLst>
        <pc:spChg chg="mod">
          <ac:chgData name="Sheikh Adib" userId="cc72b85b3cb90e54" providerId="LiveId" clId="{2C62F532-9232-4B0C-96E1-BA27EB5033FC}" dt="2022-10-30T15:11:41.928" v="440" actId="20577"/>
          <ac:spMkLst>
            <pc:docMk/>
            <pc:sldMk cId="4208780053" sldId="262"/>
            <ac:spMk id="2" creationId="{904F1D43-3171-36FB-9448-73E21FA557E1}"/>
          </ac:spMkLst>
        </pc:spChg>
        <pc:spChg chg="mod">
          <ac:chgData name="Sheikh Adib" userId="cc72b85b3cb90e54" providerId="LiveId" clId="{2C62F532-9232-4B0C-96E1-BA27EB5033FC}" dt="2022-10-30T15:20:44.593" v="1243" actId="15"/>
          <ac:spMkLst>
            <pc:docMk/>
            <pc:sldMk cId="4208780053" sldId="262"/>
            <ac:spMk id="3" creationId="{FA6663AF-16CE-9BAD-2B68-DAE49E4E17A2}"/>
          </ac:spMkLst>
        </pc:spChg>
      </pc:sldChg>
      <pc:sldChg chg="modSp new mod">
        <pc:chgData name="Sheikh Adib" userId="cc72b85b3cb90e54" providerId="LiveId" clId="{2C62F532-9232-4B0C-96E1-BA27EB5033FC}" dt="2022-10-30T15:25:04.064" v="1424" actId="313"/>
        <pc:sldMkLst>
          <pc:docMk/>
          <pc:sldMk cId="1685910713" sldId="263"/>
        </pc:sldMkLst>
        <pc:spChg chg="mod">
          <ac:chgData name="Sheikh Adib" userId="cc72b85b3cb90e54" providerId="LiveId" clId="{2C62F532-9232-4B0C-96E1-BA27EB5033FC}" dt="2022-10-30T15:22:06.533" v="1273" actId="20577"/>
          <ac:spMkLst>
            <pc:docMk/>
            <pc:sldMk cId="1685910713" sldId="263"/>
            <ac:spMk id="2" creationId="{F0C91A5A-09DA-AB3F-A5A7-4B9C9773F081}"/>
          </ac:spMkLst>
        </pc:spChg>
        <pc:spChg chg="mod">
          <ac:chgData name="Sheikh Adib" userId="cc72b85b3cb90e54" providerId="LiveId" clId="{2C62F532-9232-4B0C-96E1-BA27EB5033FC}" dt="2022-10-30T15:25:04.064" v="1424" actId="313"/>
          <ac:spMkLst>
            <pc:docMk/>
            <pc:sldMk cId="1685910713" sldId="263"/>
            <ac:spMk id="3" creationId="{1B453AFF-96E1-A2FB-7D9D-E39E4B1EA271}"/>
          </ac:spMkLst>
        </pc:spChg>
      </pc:sldChg>
      <pc:sldChg chg="modSp new mod">
        <pc:chgData name="Sheikh Adib" userId="cc72b85b3cb90e54" providerId="LiveId" clId="{2C62F532-9232-4B0C-96E1-BA27EB5033FC}" dt="2022-10-30T15:26:40.927" v="1552" actId="20577"/>
        <pc:sldMkLst>
          <pc:docMk/>
          <pc:sldMk cId="2467711096" sldId="264"/>
        </pc:sldMkLst>
        <pc:spChg chg="mod">
          <ac:chgData name="Sheikh Adib" userId="cc72b85b3cb90e54" providerId="LiveId" clId="{2C62F532-9232-4B0C-96E1-BA27EB5033FC}" dt="2022-10-30T15:22:51.771" v="1306" actId="20577"/>
          <ac:spMkLst>
            <pc:docMk/>
            <pc:sldMk cId="2467711096" sldId="264"/>
            <ac:spMk id="2" creationId="{4FA1530E-B5E5-461F-2287-B0A210952EC8}"/>
          </ac:spMkLst>
        </pc:spChg>
        <pc:spChg chg="mod">
          <ac:chgData name="Sheikh Adib" userId="cc72b85b3cb90e54" providerId="LiveId" clId="{2C62F532-9232-4B0C-96E1-BA27EB5033FC}" dt="2022-10-30T15:26:40.927" v="1552" actId="20577"/>
          <ac:spMkLst>
            <pc:docMk/>
            <pc:sldMk cId="2467711096" sldId="264"/>
            <ac:spMk id="3" creationId="{1A3DEF74-DBED-2C75-DCB8-4B5A81186CF0}"/>
          </ac:spMkLst>
        </pc:spChg>
      </pc:sldChg>
      <pc:sldChg chg="modSp new mod">
        <pc:chgData name="Sheikh Adib" userId="cc72b85b3cb90e54" providerId="LiveId" clId="{2C62F532-9232-4B0C-96E1-BA27EB5033FC}" dt="2022-10-30T15:23:10.197" v="1328" actId="20577"/>
        <pc:sldMkLst>
          <pc:docMk/>
          <pc:sldMk cId="1268524460" sldId="265"/>
        </pc:sldMkLst>
        <pc:spChg chg="mod">
          <ac:chgData name="Sheikh Adib" userId="cc72b85b3cb90e54" providerId="LiveId" clId="{2C62F532-9232-4B0C-96E1-BA27EB5033FC}" dt="2022-10-30T15:23:10.197" v="1328" actId="20577"/>
          <ac:spMkLst>
            <pc:docMk/>
            <pc:sldMk cId="1268524460" sldId="265"/>
            <ac:spMk id="2" creationId="{EF36DE74-CBD8-DAF1-3449-97B19AAD1B1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0F2F6F-3D08-4193-A633-1B8A79F09609}" type="datetimeFigureOut">
              <a:rPr lang="en-US" smtClean="0"/>
              <a:t>10/30/2022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59F67-F44E-4CE5-9B5B-1BE5CD6D66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86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93729-FF86-DE9B-268E-77B9304C43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474B07-0B2B-4C2E-2AA8-51865D37E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32874-4EB4-CCD2-1FD3-762F37B73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A040E-4976-4B69-9472-481737CADEF0}" type="datetime1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7FB22-ABAC-C40F-B48B-8E12CF681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A5255-9E98-3361-9BB6-399CEB92C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D2B89-E045-4B81-B868-1BC6DFCB5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2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88CD3-509A-8334-42F9-16D3E6ACC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B90C8-8788-7ACE-62FC-C26DF58E9B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21196-54A0-40BF-3C97-CE7216CD7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8B3A7-D0EC-4E3B-9191-E04B4615AA3C}" type="datetime1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C7401-BA4E-3A6C-7680-B439BCFEB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53A94-4E77-0A5D-9BBF-C52947C47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D2B89-E045-4B81-B868-1BC6DFCB5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0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5E037F-D31A-283D-353E-BFD676E69E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6CD038-41FE-8C5B-8F98-0BDB9BAD5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F894C-C996-2FB8-A7A6-095096424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D2120-0E6D-4EBF-937A-3FA8D050F1A1}" type="datetime1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54E7B-6CB0-E561-03B2-811BE81F7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45A55-F646-59F4-0CCA-B4D575090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D2B89-E045-4B81-B868-1BC6DFCB5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784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247B2-A285-73D5-4BBC-7726D1C3E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AA561-F061-F479-EF29-E3B1F4182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64179-ED4F-513B-596B-E40CE862D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2940A-362F-42B9-89DF-EA5D133AC19A}" type="datetime1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79B2D-B0AE-C6EC-978C-E64B1B239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C3DFF-EE80-A512-5DA8-D9E3E7B70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D2B89-E045-4B81-B868-1BC6DFCB5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30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4B3D6-FBFC-A02A-0709-53030A464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C78D6-B32E-D79E-2869-49A2621F9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D54AD-6709-B4BC-EADE-7307DADD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8154B-5A27-42D7-9E79-9367891D38B0}" type="datetime1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BDA4E-B4C6-4D54-2691-5C56341B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B9AA0-5650-2FC1-8DF7-9C0B39DF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D2B89-E045-4B81-B868-1BC6DFCB5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388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5866-70CC-F807-C7AD-60764385C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BA9B5-D881-9701-3B56-2580CCD8A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62C1A1-A9A5-2104-B1D2-60809C098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CA711E-2BAE-2AC7-3F16-98996314E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2C2448-4057-4E3F-84AB-5A86BF7196A8}" type="datetime1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65A8C-997E-D14B-7ED1-F1C15D10C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88563-773B-9C77-6202-D3A4747A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D2B89-E045-4B81-B868-1BC6DFCB5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378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0372F-268C-E633-E689-F41635E08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A8ABA-F309-25F6-867F-14A1916F5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D327E2-2A00-8ED4-BCA8-4385EE42D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7667D1-21CF-8BC4-2AAA-B5E3263976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480509-FF36-9EFD-51F0-B739E6D0B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30F2E1-ED6E-5D04-D92D-197F63192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A586D-B2F0-414D-9433-BE396E31A21A}" type="datetime1">
              <a:rPr lang="en-US" smtClean="0"/>
              <a:t>10/30/2022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B885A4-B5C7-3E3F-310E-3A991765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8809E-1338-D40B-F646-4C2A92574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D2B89-E045-4B81-B868-1BC6DFCB5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356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55ED5-00FF-09E1-756A-86B058822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11AE38-1758-0657-281A-3504603C0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1E458-0C59-498E-942C-1FE34898F61E}" type="datetime1">
              <a:rPr lang="en-US" smtClean="0"/>
              <a:t>10/30/2022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8C780A-75E8-3D8F-119D-29608D40C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94C991-8433-3E76-C754-98E2DAC39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D2B89-E045-4B81-B868-1BC6DFCB5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8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F8CCC2-FBCC-0F77-382D-B914A2892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6693-873A-4C44-B8C8-60FC11D56368}" type="datetime1">
              <a:rPr lang="en-US" smtClean="0"/>
              <a:t>10/30/2022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6510DA-40A5-86CE-E6DA-9F448851B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8B1CA9-CFDD-387F-BB97-496461C0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D2B89-E045-4B81-B868-1BC6DFCB5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4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D82CE-8461-5050-32E6-9C2666698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2349B-1025-EBB2-A0CB-6DF75F551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3748F-80B2-779E-B7BB-5248F47A1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A55F64-EC6B-3CAD-0474-5BD8CABE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512BD5-89EA-4C50-ADDA-19578D744E9D}" type="datetime1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D104D1-693A-255E-294E-164402ED3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EBD64-6FEF-FE93-2A74-072E1550A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D2B89-E045-4B81-B868-1BC6DFCB5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371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F50E6-0C2F-C641-348D-B5E19DA9B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4DA188-8249-076E-DA23-5EA7E93B50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0EE15-8C91-8833-8D4F-B24F0CD49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032E96-CC21-2ED4-3184-4D200018E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5B661A-8988-4DBE-92E8-D70AD7622C53}" type="datetime1">
              <a:rPr lang="en-US" smtClean="0"/>
              <a:t>10/30/2022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A4D814-D079-F0D5-8F94-B5E0728D1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93571-F610-C2A0-E481-1CD29B5AD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D2B89-E045-4B81-B868-1BC6DFCB5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A15C84-812A-4F33-96CA-68397A995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2C330-5F71-B670-55BA-2362BAB0C4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AEB78-FDAC-3309-99D5-C0B256D1B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81A08-842C-4F74-88E4-DA96ADFAC4A4}" type="datetime1">
              <a:rPr lang="en-US" smtClean="0"/>
              <a:t>10/30/2022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43196-89A4-6DDA-70E2-E97B37554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A978C-EE59-6105-9CF5-A983C72007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D2B89-E045-4B81-B868-1BC6DFCB5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359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EA727-BB16-8F72-713C-0F7112DCBE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Driver Monitoring S</a:t>
            </a:r>
            <a:r>
              <a:rPr lang="en-MY" dirty="0" err="1"/>
              <a:t>ystem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CFAC5E-1374-856B-50D8-A08EAC8BC9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MY" dirty="0"/>
              <a:t>Driver Drowsiness Detection using Deep Learning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18325-E420-65E4-AB7B-14A83286A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D2B89-E045-4B81-B868-1BC6DFCB5F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80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FC0C9-F356-9645-C692-FF8E1AE77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8BEB9-93FD-4AD2-6E5B-87F86E3C1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C7498-7DD0-5785-C268-BA7F0B455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D2B89-E045-4B81-B868-1BC6DFCB5F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5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F9FC3-4408-B00A-4B8D-FF1DA76D4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724A2-7F8F-EC9C-A371-F7135AA2A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The biggest contribution to the car accident</a:t>
            </a:r>
          </a:p>
          <a:p>
            <a:pPr lvl="1"/>
            <a:r>
              <a:rPr lang="en-US" dirty="0"/>
              <a:t>Human error</a:t>
            </a:r>
          </a:p>
          <a:p>
            <a:pPr lvl="2"/>
            <a:r>
              <a:rPr lang="en-US" dirty="0"/>
              <a:t>10-15% accident due to sleepy driver</a:t>
            </a:r>
          </a:p>
          <a:p>
            <a:r>
              <a:rPr lang="en-MY" dirty="0"/>
              <a:t>Solution</a:t>
            </a:r>
          </a:p>
          <a:p>
            <a:pPr lvl="1"/>
            <a:r>
              <a:rPr lang="en-MY" dirty="0"/>
              <a:t>Advance Driver Assistance System (ADAS)</a:t>
            </a:r>
          </a:p>
          <a:p>
            <a:pPr lvl="2"/>
            <a:r>
              <a:rPr lang="en-MY" dirty="0"/>
              <a:t>Driver Drowsiness Detection</a:t>
            </a:r>
          </a:p>
          <a:p>
            <a:pPr lvl="3"/>
            <a:r>
              <a:rPr lang="en-MY" dirty="0"/>
              <a:t>Physiological measure using sensor on driver</a:t>
            </a:r>
          </a:p>
          <a:p>
            <a:pPr lvl="3"/>
            <a:r>
              <a:rPr lang="en-MY" dirty="0"/>
              <a:t>Vehicle-base measure using sensor on vehicle</a:t>
            </a:r>
          </a:p>
          <a:p>
            <a:pPr lvl="3"/>
            <a:r>
              <a:rPr lang="en-MY" dirty="0"/>
              <a:t>Driver face analysis using deep learning </a:t>
            </a:r>
            <a:r>
              <a:rPr lang="en-MY"/>
              <a:t>with vision-base</a:t>
            </a:r>
            <a:endParaRPr lang="en-MY" dirty="0"/>
          </a:p>
          <a:p>
            <a:pPr lvl="1"/>
            <a:endParaRPr lang="en-US" dirty="0"/>
          </a:p>
          <a:p>
            <a:pPr lvl="1"/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8406A-B650-C55B-2ABE-5D2A2173C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D2B89-E045-4B81-B868-1BC6DFCB5FE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269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F1D43-3171-36FB-9448-73E21FA55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Definition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663AF-16CE-9BAD-2B68-DAE49E4E1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Drowsiness</a:t>
            </a:r>
          </a:p>
          <a:p>
            <a:pPr lvl="1"/>
            <a:r>
              <a:rPr lang="en-MY" dirty="0"/>
              <a:t>Eyes close longer than usual (&gt;1 seconds)</a:t>
            </a:r>
          </a:p>
          <a:p>
            <a:r>
              <a:rPr lang="en-MY" dirty="0"/>
              <a:t>Deep Learning</a:t>
            </a:r>
          </a:p>
          <a:p>
            <a:pPr lvl="1"/>
            <a:endParaRPr lang="en-MY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3B35B-728C-3EC7-B48F-E2F3FD242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D2B89-E045-4B81-B868-1BC6DFCB5F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780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30E7-96CA-B683-2750-DF5605D2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Proposed Method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E1FCA-6B40-E096-CE1E-34173A4CA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MY" dirty="0"/>
              <a:t>Technique</a:t>
            </a:r>
          </a:p>
          <a:p>
            <a:pPr lvl="1"/>
            <a:r>
              <a:rPr lang="en-MY" dirty="0"/>
              <a:t>Dependent blocks</a:t>
            </a:r>
          </a:p>
          <a:p>
            <a:pPr lvl="1"/>
            <a:r>
              <a:rPr lang="en-MY" dirty="0"/>
              <a:t>Transfer learning</a:t>
            </a:r>
          </a:p>
          <a:p>
            <a:pPr marL="457200" lvl="1" indent="0">
              <a:buNone/>
            </a:pPr>
            <a:endParaRPr lang="en-MY" dirty="0"/>
          </a:p>
          <a:p>
            <a:r>
              <a:rPr lang="en-MY" dirty="0"/>
              <a:t>Method flow</a:t>
            </a:r>
          </a:p>
          <a:p>
            <a:pPr lvl="1"/>
            <a:r>
              <a:rPr lang="en-MY" dirty="0"/>
              <a:t>Input		: Image sequence (from camera)</a:t>
            </a:r>
          </a:p>
          <a:p>
            <a:pPr lvl="1"/>
            <a:r>
              <a:rPr lang="en-MY" dirty="0"/>
              <a:t>Network model	: Proposed model base on transfer learning</a:t>
            </a:r>
          </a:p>
          <a:p>
            <a:pPr lvl="1"/>
            <a:r>
              <a:rPr lang="en-MY" dirty="0"/>
              <a:t>Output		: Driver eyes’ state</a:t>
            </a:r>
          </a:p>
          <a:p>
            <a:pPr lvl="1"/>
            <a:r>
              <a:rPr lang="en-MY" dirty="0"/>
              <a:t>Action 		: Activate safety action if drowsiness detected</a:t>
            </a:r>
          </a:p>
          <a:p>
            <a:pPr lvl="1"/>
            <a:endParaRPr lang="en-MY" dirty="0"/>
          </a:p>
          <a:p>
            <a:pPr marL="457200" lvl="1" indent="0">
              <a:buNone/>
            </a:pPr>
            <a:endParaRPr lang="en-MY" dirty="0"/>
          </a:p>
          <a:p>
            <a:endParaRPr lang="en-MY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611848-6839-ADB6-2BAC-481065927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D2B89-E045-4B81-B868-1BC6DFCB5F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22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91A5A-09DA-AB3F-A5A7-4B9C9773F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Method: Input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53AFF-96E1-A2FB-7D9D-E39E4B1EA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Vision-based</a:t>
            </a:r>
          </a:p>
          <a:p>
            <a:r>
              <a:rPr lang="en-MY" dirty="0"/>
              <a:t>Camera</a:t>
            </a:r>
          </a:p>
          <a:p>
            <a:pPr lvl="1"/>
            <a:r>
              <a:rPr lang="en-MY" dirty="0"/>
              <a:t>Produce sequence of image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044E93-11D8-D9E9-5329-3A3695384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D2B89-E045-4B81-B868-1BC6DFCB5F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10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1530E-B5E5-461F-2287-B0A21095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Method: Network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DEF74-DBED-2C75-DCB8-4B5A81186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 Model: InceptionV3</a:t>
            </a:r>
          </a:p>
          <a:p>
            <a:pPr lvl="1"/>
            <a:r>
              <a:rPr lang="en-US" dirty="0"/>
              <a:t>Input from processed image from camera</a:t>
            </a:r>
          </a:p>
          <a:p>
            <a:pPr lvl="1"/>
            <a:r>
              <a:rPr lang="en-US" dirty="0"/>
              <a:t>Implementation of Transfer learning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Proposed Neural network</a:t>
            </a:r>
          </a:p>
          <a:p>
            <a:pPr lvl="1"/>
            <a:r>
              <a:rPr lang="en-US" dirty="0"/>
              <a:t>Implementation of proposed neural network</a:t>
            </a:r>
          </a:p>
          <a:p>
            <a:pPr lvl="1"/>
            <a:r>
              <a:rPr lang="en-US" dirty="0"/>
              <a:t>Produced final output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167A0-B47F-BB5A-66B0-B5D5EA08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D2B89-E045-4B81-B868-1BC6DFCB5F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11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6DE74-CBD8-DAF1-3449-97B19AAD1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Method: Output and 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5CCC1-2DDD-3DD2-D944-BA1832FAE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EFC9B-C4CB-723F-0FED-C93F8FEE0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D2B89-E045-4B81-B868-1BC6DFCB5F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524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5817-9B65-1839-5CAF-2FCB34793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Training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174A5-AACB-4B28-F7AC-26F598A95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400AA-D3CF-0A76-ED4D-050551CC9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D2B89-E045-4B81-B868-1BC6DFCB5F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833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E8A17-D861-ADA2-078F-794E3594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Result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90D02-DA6A-DB2E-BFA2-DBD8757F3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6AF9F-2492-72B5-66FF-B2451F276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D2B89-E045-4B81-B868-1BC6DFCB5F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548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174</Words>
  <Application>Microsoft Office PowerPoint</Application>
  <PresentationFormat>Widescreen</PresentationFormat>
  <Paragraphs>53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Driver Monitoring System</vt:lpstr>
      <vt:lpstr>Motivation</vt:lpstr>
      <vt:lpstr>Definition</vt:lpstr>
      <vt:lpstr>Proposed Method</vt:lpstr>
      <vt:lpstr>Method: Input</vt:lpstr>
      <vt:lpstr>Method: Network Model</vt:lpstr>
      <vt:lpstr>Method: Output and Action</vt:lpstr>
      <vt:lpstr>Training</vt:lpstr>
      <vt:lpstr>Result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Sheikh Adib</dc:creator>
  <cp:lastModifiedBy>Sheikh Adib</cp:lastModifiedBy>
  <cp:revision>1</cp:revision>
  <dcterms:created xsi:type="dcterms:W3CDTF">2022-10-30T15:05:22Z</dcterms:created>
  <dcterms:modified xsi:type="dcterms:W3CDTF">2022-10-30T15:28:30Z</dcterms:modified>
</cp:coreProperties>
</file>