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6" r:id="rId9"/>
    <p:sldId id="267" r:id="rId10"/>
    <p:sldId id="261" r:id="rId11"/>
    <p:sldId id="264" r:id="rId12"/>
    <p:sldId id="265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3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63056B-9697-4E0C-87CF-306B6539AB08}" v="228" dt="2022-06-12T17:20:38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150" d="100"/>
          <a:sy n="150" d="100"/>
        </p:scale>
        <p:origin x="-388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DE63056B-9697-4E0C-87CF-306B6539AB08}"/>
    <pc:docChg chg="undo custSel addSld modSld sldOrd">
      <pc:chgData name="Sheikh Adib" userId="cc72b85b3cb90e54" providerId="LiveId" clId="{DE63056B-9697-4E0C-87CF-306B6539AB08}" dt="2022-06-12T17:22:00.024" v="1361"/>
      <pc:docMkLst>
        <pc:docMk/>
      </pc:docMkLst>
      <pc:sldChg chg="addSp delSp modSp mod setBg addAnim delAnim">
        <pc:chgData name="Sheikh Adib" userId="cc72b85b3cb90e54" providerId="LiveId" clId="{DE63056B-9697-4E0C-87CF-306B6539AB08}" dt="2022-06-11T09:28:32.766" v="912" actId="255"/>
        <pc:sldMkLst>
          <pc:docMk/>
          <pc:sldMk cId="1375184956" sldId="256"/>
        </pc:sldMkLst>
        <pc:spChg chg="mod ord">
          <ac:chgData name="Sheikh Adib" userId="cc72b85b3cb90e54" providerId="LiveId" clId="{DE63056B-9697-4E0C-87CF-306B6539AB08}" dt="2022-06-11T08:01:08.517" v="550" actId="207"/>
          <ac:spMkLst>
            <pc:docMk/>
            <pc:sldMk cId="1375184956" sldId="256"/>
            <ac:spMk id="2" creationId="{1205CB50-FE3B-B7CA-F452-31CDA1712FBC}"/>
          </ac:spMkLst>
        </pc:spChg>
        <pc:spChg chg="mod">
          <ac:chgData name="Sheikh Adib" userId="cc72b85b3cb90e54" providerId="LiveId" clId="{DE63056B-9697-4E0C-87CF-306B6539AB08}" dt="2022-06-11T09:28:32.766" v="912" actId="255"/>
          <ac:spMkLst>
            <pc:docMk/>
            <pc:sldMk cId="1375184956" sldId="256"/>
            <ac:spMk id="3" creationId="{D680AF4B-F65C-DD91-EB19-1D6E47B80C73}"/>
          </ac:spMkLst>
        </pc:spChg>
        <pc:spChg chg="add del">
          <ac:chgData name="Sheikh Adib" userId="cc72b85b3cb90e54" providerId="LiveId" clId="{DE63056B-9697-4E0C-87CF-306B6539AB08}" dt="2022-06-11T07:24:32.965" v="390"/>
          <ac:spMkLst>
            <pc:docMk/>
            <pc:sldMk cId="1375184956" sldId="256"/>
            <ac:spMk id="4" creationId="{3C56F14F-AD08-7689-2421-36E9DE39EFB2}"/>
          </ac:spMkLst>
        </pc:spChg>
        <pc:spChg chg="add del mod">
          <ac:chgData name="Sheikh Adib" userId="cc72b85b3cb90e54" providerId="LiveId" clId="{DE63056B-9697-4E0C-87CF-306B6539AB08}" dt="2022-06-11T07:24:39.717" v="394" actId="478"/>
          <ac:spMkLst>
            <pc:docMk/>
            <pc:sldMk cId="1375184956" sldId="256"/>
            <ac:spMk id="5" creationId="{45945645-1BDF-AF78-65B1-4CB9C0A1B435}"/>
          </ac:spMkLst>
        </pc:spChg>
        <pc:spChg chg="add del">
          <ac:chgData name="Sheikh Adib" userId="cc72b85b3cb90e54" providerId="LiveId" clId="{DE63056B-9697-4E0C-87CF-306B6539AB08}" dt="2022-06-11T07:25:10.920" v="396"/>
          <ac:spMkLst>
            <pc:docMk/>
            <pc:sldMk cId="1375184956" sldId="256"/>
            <ac:spMk id="6" creationId="{EC2F44A6-DAE8-C207-22AC-CE13B211946E}"/>
          </ac:spMkLst>
        </pc:spChg>
        <pc:spChg chg="add del">
          <ac:chgData name="Sheikh Adib" userId="cc72b85b3cb90e54" providerId="LiveId" clId="{DE63056B-9697-4E0C-87CF-306B6539AB08}" dt="2022-06-11T07:25:31.863" v="398"/>
          <ac:spMkLst>
            <pc:docMk/>
            <pc:sldMk cId="1375184956" sldId="256"/>
            <ac:spMk id="7" creationId="{E750C659-4F87-7BDD-AC68-15C550431DC2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8" creationId="{6F5A5072-7B47-4D32-B52A-4EBBF590B8A5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10" creationId="{9715DAF0-AE1B-46C9-8A6B-DB2AA05AB91D}"/>
          </ac:spMkLst>
        </pc:spChg>
        <pc:spChg chg="add mod ord">
          <ac:chgData name="Sheikh Adib" userId="cc72b85b3cb90e54" providerId="LiveId" clId="{DE63056B-9697-4E0C-87CF-306B6539AB08}" dt="2022-06-11T08:01:26.502" v="553" actId="14100"/>
          <ac:spMkLst>
            <pc:docMk/>
            <pc:sldMk cId="1375184956" sldId="256"/>
            <ac:spMk id="11" creationId="{9A7AF23D-3787-454C-BABD-3DE3DA9884BE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12" creationId="{6016219D-510E-4184-9090-6D5578A87BD1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14" creationId="{AFF4A713-7B75-4B21-90D7-5AB19547C728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16" creationId="{DC631C0B-6DA6-4E57-8231-CE32B3434A7E}"/>
          </ac:spMkLst>
        </pc:spChg>
        <pc:spChg chg="add del">
          <ac:chgData name="Sheikh Adib" userId="cc72b85b3cb90e54" providerId="LiveId" clId="{DE63056B-9697-4E0C-87CF-306B6539AB08}" dt="2022-06-11T07:55:13.846" v="464" actId="26606"/>
          <ac:spMkLst>
            <pc:docMk/>
            <pc:sldMk cId="1375184956" sldId="256"/>
            <ac:spMk id="18" creationId="{C29501E6-A978-4A61-9689-9085AF97A53A}"/>
          </ac:spMkLst>
        </pc:spChg>
        <pc:spChg chg="add del">
          <ac:chgData name="Sheikh Adib" userId="cc72b85b3cb90e54" providerId="LiveId" clId="{DE63056B-9697-4E0C-87CF-306B6539AB08}" dt="2022-06-11T07:55:19.389" v="466" actId="26606"/>
          <ac:spMkLst>
            <pc:docMk/>
            <pc:sldMk cId="1375184956" sldId="256"/>
            <ac:spMk id="20" creationId="{B26EE4FD-480F-42A5-9FEB-DA630457CFB7}"/>
          </ac:spMkLst>
        </pc:spChg>
        <pc:spChg chg="add del">
          <ac:chgData name="Sheikh Adib" userId="cc72b85b3cb90e54" providerId="LiveId" clId="{DE63056B-9697-4E0C-87CF-306B6539AB08}" dt="2022-06-11T07:55:19.389" v="466" actId="26606"/>
          <ac:spMkLst>
            <pc:docMk/>
            <pc:sldMk cId="1375184956" sldId="256"/>
            <ac:spMk id="21" creationId="{A187062F-BE14-42FC-B06A-607DB23849C3}"/>
          </ac:spMkLst>
        </pc:spChg>
        <pc:spChg chg="add del">
          <ac:chgData name="Sheikh Adib" userId="cc72b85b3cb90e54" providerId="LiveId" clId="{DE63056B-9697-4E0C-87CF-306B6539AB08}" dt="2022-06-11T07:55:19.389" v="466" actId="26606"/>
          <ac:spMkLst>
            <pc:docMk/>
            <pc:sldMk cId="1375184956" sldId="256"/>
            <ac:spMk id="22" creationId="{731FE21B-2A45-4BF5-8B03-E12341988774}"/>
          </ac:spMkLst>
        </pc:spChg>
        <pc:spChg chg="add del">
          <ac:chgData name="Sheikh Adib" userId="cc72b85b3cb90e54" providerId="LiveId" clId="{DE63056B-9697-4E0C-87CF-306B6539AB08}" dt="2022-06-11T07:55:19.389" v="466" actId="26606"/>
          <ac:spMkLst>
            <pc:docMk/>
            <pc:sldMk cId="1375184956" sldId="256"/>
            <ac:spMk id="23" creationId="{2DC5A94D-79ED-48F5-9DC5-96CBB507CEC8}"/>
          </ac:spMkLst>
        </pc:spChg>
        <pc:spChg chg="add del">
          <ac:chgData name="Sheikh Adib" userId="cc72b85b3cb90e54" providerId="LiveId" clId="{DE63056B-9697-4E0C-87CF-306B6539AB08}" dt="2022-06-11T07:55:19.389" v="466" actId="26606"/>
          <ac:spMkLst>
            <pc:docMk/>
            <pc:sldMk cId="1375184956" sldId="256"/>
            <ac:spMk id="24" creationId="{93A3D4BE-AF25-4F9A-9C29-1145CCE24A28}"/>
          </ac:spMkLst>
        </pc:spChg>
        <pc:spChg chg="add del">
          <ac:chgData name="Sheikh Adib" userId="cc72b85b3cb90e54" providerId="LiveId" clId="{DE63056B-9697-4E0C-87CF-306B6539AB08}" dt="2022-06-11T07:55:31.963" v="468" actId="26606"/>
          <ac:spMkLst>
            <pc:docMk/>
            <pc:sldMk cId="1375184956" sldId="256"/>
            <ac:spMk id="26" creationId="{A7895A40-19A4-42D6-9D30-DBC1E8002635}"/>
          </ac:spMkLst>
        </pc:spChg>
        <pc:spChg chg="add del">
          <ac:chgData name="Sheikh Adib" userId="cc72b85b3cb90e54" providerId="LiveId" clId="{DE63056B-9697-4E0C-87CF-306B6539AB08}" dt="2022-06-11T07:55:31.963" v="468" actId="26606"/>
          <ac:spMkLst>
            <pc:docMk/>
            <pc:sldMk cId="1375184956" sldId="256"/>
            <ac:spMk id="27" creationId="{02F429C4-ABC9-46FC-818A-B5429CDE4A96}"/>
          </ac:spMkLst>
        </pc:spChg>
        <pc:spChg chg="add del">
          <ac:chgData name="Sheikh Adib" userId="cc72b85b3cb90e54" providerId="LiveId" clId="{DE63056B-9697-4E0C-87CF-306B6539AB08}" dt="2022-06-11T07:55:31.963" v="468" actId="26606"/>
          <ac:spMkLst>
            <pc:docMk/>
            <pc:sldMk cId="1375184956" sldId="256"/>
            <ac:spMk id="28" creationId="{2CEF98E4-3709-4952-8F42-2305CCE34FA3}"/>
          </ac:spMkLst>
        </pc:spChg>
        <pc:spChg chg="add del">
          <ac:chgData name="Sheikh Adib" userId="cc72b85b3cb90e54" providerId="LiveId" clId="{DE63056B-9697-4E0C-87CF-306B6539AB08}" dt="2022-06-11T07:55:31.963" v="468" actId="26606"/>
          <ac:spMkLst>
            <pc:docMk/>
            <pc:sldMk cId="1375184956" sldId="256"/>
            <ac:spMk id="29" creationId="{F10BCCF5-D685-47FF-B675-647EAEB72C8E}"/>
          </ac:spMkLst>
        </pc:spChg>
        <pc:spChg chg="add del">
          <ac:chgData name="Sheikh Adib" userId="cc72b85b3cb90e54" providerId="LiveId" clId="{DE63056B-9697-4E0C-87CF-306B6539AB08}" dt="2022-06-11T07:55:31.963" v="468" actId="26606"/>
          <ac:spMkLst>
            <pc:docMk/>
            <pc:sldMk cId="1375184956" sldId="256"/>
            <ac:spMk id="30" creationId="{B0EE8A42-107A-4D4C-8D56-BBAE95C7FC0D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2" creationId="{D278ADA9-6383-4BDD-80D2-8899A402687B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3" creationId="{484B7147-B0F6-40ED-B5A2-FF72BC8198B6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4" creationId="{B36D2DE0-0628-4A9A-A59D-7BA8B5EB3022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5" creationId="{48E405C9-94BE-41DA-928C-DEC9A8550E9F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6" creationId="{D2091A72-D5BB-42AC-8FD3-F7747D90861E}"/>
          </ac:spMkLst>
        </pc:spChg>
        <pc:spChg chg="add del">
          <ac:chgData name="Sheikh Adib" userId="cc72b85b3cb90e54" providerId="LiveId" clId="{DE63056B-9697-4E0C-87CF-306B6539AB08}" dt="2022-06-11T07:55:47.162" v="470" actId="26606"/>
          <ac:spMkLst>
            <pc:docMk/>
            <pc:sldMk cId="1375184956" sldId="256"/>
            <ac:spMk id="37" creationId="{6ED12BFC-A737-46AF-8411-481112D54B0C}"/>
          </ac:spMkLst>
        </pc:spChg>
        <pc:spChg chg="add del">
          <ac:chgData name="Sheikh Adib" userId="cc72b85b3cb90e54" providerId="LiveId" clId="{DE63056B-9697-4E0C-87CF-306B6539AB08}" dt="2022-06-11T07:56:03.963" v="472" actId="26606"/>
          <ac:spMkLst>
            <pc:docMk/>
            <pc:sldMk cId="1375184956" sldId="256"/>
            <ac:spMk id="39" creationId="{FFD48BC7-DC40-47DE-87EE-9F4B6ECB9ABB}"/>
          </ac:spMkLst>
        </pc:spChg>
        <pc:spChg chg="add del">
          <ac:chgData name="Sheikh Adib" userId="cc72b85b3cb90e54" providerId="LiveId" clId="{DE63056B-9697-4E0C-87CF-306B6539AB08}" dt="2022-06-11T07:56:03.963" v="472" actId="26606"/>
          <ac:spMkLst>
            <pc:docMk/>
            <pc:sldMk cId="1375184956" sldId="256"/>
            <ac:spMk id="40" creationId="{E502BBC7-2C76-46F3-BC24-5985BC13DB88}"/>
          </ac:spMkLst>
        </pc:spChg>
        <pc:spChg chg="add del">
          <ac:chgData name="Sheikh Adib" userId="cc72b85b3cb90e54" providerId="LiveId" clId="{DE63056B-9697-4E0C-87CF-306B6539AB08}" dt="2022-06-11T07:56:03.963" v="472" actId="26606"/>
          <ac:spMkLst>
            <pc:docMk/>
            <pc:sldMk cId="1375184956" sldId="256"/>
            <ac:spMk id="41" creationId="{C7F28D52-2A5F-4D23-81AE-7CB8B591C7AF}"/>
          </ac:spMkLst>
        </pc:spChg>
        <pc:spChg chg="add del">
          <ac:chgData name="Sheikh Adib" userId="cc72b85b3cb90e54" providerId="LiveId" clId="{DE63056B-9697-4E0C-87CF-306B6539AB08}" dt="2022-06-11T07:56:03.963" v="472" actId="26606"/>
          <ac:spMkLst>
            <pc:docMk/>
            <pc:sldMk cId="1375184956" sldId="256"/>
            <ac:spMk id="42" creationId="{3629484E-3792-4B3D-89AD-7C8A1ED0E0D4}"/>
          </ac:spMkLst>
        </pc:spChg>
        <pc:spChg chg="add del">
          <ac:chgData name="Sheikh Adib" userId="cc72b85b3cb90e54" providerId="LiveId" clId="{DE63056B-9697-4E0C-87CF-306B6539AB08}" dt="2022-06-11T07:56:12.010" v="474" actId="26606"/>
          <ac:spMkLst>
            <pc:docMk/>
            <pc:sldMk cId="1375184956" sldId="256"/>
            <ac:spMk id="44" creationId="{B35D3C1D-A6AE-4FCA-BB76-A4748CE5DE55}"/>
          </ac:spMkLst>
        </pc:spChg>
        <pc:spChg chg="add del">
          <ac:chgData name="Sheikh Adib" userId="cc72b85b3cb90e54" providerId="LiveId" clId="{DE63056B-9697-4E0C-87CF-306B6539AB08}" dt="2022-06-11T07:56:12.010" v="474" actId="26606"/>
          <ac:spMkLst>
            <pc:docMk/>
            <pc:sldMk cId="1375184956" sldId="256"/>
            <ac:spMk id="45" creationId="{6D5BF818-2283-4CC9-A120-9225CEDFA6D2}"/>
          </ac:spMkLst>
        </pc:spChg>
        <pc:spChg chg="add del">
          <ac:chgData name="Sheikh Adib" userId="cc72b85b3cb90e54" providerId="LiveId" clId="{DE63056B-9697-4E0C-87CF-306B6539AB08}" dt="2022-06-11T07:56:12.010" v="474" actId="26606"/>
          <ac:spMkLst>
            <pc:docMk/>
            <pc:sldMk cId="1375184956" sldId="256"/>
            <ac:spMk id="46" creationId="{063A42EF-20CC-4BCC-9D0B-222CF3AAE8C9}"/>
          </ac:spMkLst>
        </pc:spChg>
        <pc:spChg chg="add del">
          <ac:chgData name="Sheikh Adib" userId="cc72b85b3cb90e54" providerId="LiveId" clId="{DE63056B-9697-4E0C-87CF-306B6539AB08}" dt="2022-06-11T07:56:15.782" v="478" actId="26606"/>
          <ac:spMkLst>
            <pc:docMk/>
            <pc:sldMk cId="1375184956" sldId="256"/>
            <ac:spMk id="48" creationId="{1ACA2EA0-FFD3-42EC-9406-B595015ED96E}"/>
          </ac:spMkLst>
        </pc:spChg>
        <pc:spChg chg="add del">
          <ac:chgData name="Sheikh Adib" userId="cc72b85b3cb90e54" providerId="LiveId" clId="{DE63056B-9697-4E0C-87CF-306B6539AB08}" dt="2022-06-11T07:56:15.782" v="478" actId="26606"/>
          <ac:spMkLst>
            <pc:docMk/>
            <pc:sldMk cId="1375184956" sldId="256"/>
            <ac:spMk id="49" creationId="{D5288BCE-665C-472A-8C43-664BCFA31E43}"/>
          </ac:spMkLst>
        </pc:spChg>
        <pc:spChg chg="add del">
          <ac:chgData name="Sheikh Adib" userId="cc72b85b3cb90e54" providerId="LiveId" clId="{DE63056B-9697-4E0C-87CF-306B6539AB08}" dt="2022-06-11T07:56:15.782" v="478" actId="26606"/>
          <ac:spMkLst>
            <pc:docMk/>
            <pc:sldMk cId="1375184956" sldId="256"/>
            <ac:spMk id="50" creationId="{46C57131-53A7-4C1A-BEA8-25F06A06AD29}"/>
          </ac:spMkLst>
        </pc:spChg>
        <pc:spChg chg="add del">
          <ac:chgData name="Sheikh Adib" userId="cc72b85b3cb90e54" providerId="LiveId" clId="{DE63056B-9697-4E0C-87CF-306B6539AB08}" dt="2022-06-11T07:56:16.555" v="480" actId="26606"/>
          <ac:spMkLst>
            <pc:docMk/>
            <pc:sldMk cId="1375184956" sldId="256"/>
            <ac:spMk id="52" creationId="{16F9E488-0718-4E1E-9D12-26779F606252}"/>
          </ac:spMkLst>
        </pc:spChg>
        <pc:spChg chg="add del">
          <ac:chgData name="Sheikh Adib" userId="cc72b85b3cb90e54" providerId="LiveId" clId="{DE63056B-9697-4E0C-87CF-306B6539AB08}" dt="2022-06-11T07:56:16.555" v="480" actId="26606"/>
          <ac:spMkLst>
            <pc:docMk/>
            <pc:sldMk cId="1375184956" sldId="256"/>
            <ac:spMk id="53" creationId="{D20AEB5B-DFC7-42B4-9FAA-6B95E01D0FCE}"/>
          </ac:spMkLst>
        </pc:spChg>
        <pc:spChg chg="add">
          <ac:chgData name="Sheikh Adib" userId="cc72b85b3cb90e54" providerId="LiveId" clId="{DE63056B-9697-4E0C-87CF-306B6539AB08}" dt="2022-06-11T07:56:16.570" v="481" actId="26606"/>
          <ac:spMkLst>
            <pc:docMk/>
            <pc:sldMk cId="1375184956" sldId="256"/>
            <ac:spMk id="57" creationId="{FFD48BC7-DC40-47DE-87EE-9F4B6ECB9ABB}"/>
          </ac:spMkLst>
        </pc:spChg>
        <pc:spChg chg="add">
          <ac:chgData name="Sheikh Adib" userId="cc72b85b3cb90e54" providerId="LiveId" clId="{DE63056B-9697-4E0C-87CF-306B6539AB08}" dt="2022-06-11T07:56:16.570" v="481" actId="26606"/>
          <ac:spMkLst>
            <pc:docMk/>
            <pc:sldMk cId="1375184956" sldId="256"/>
            <ac:spMk id="58" creationId="{E502BBC7-2C76-46F3-BC24-5985BC13DB88}"/>
          </ac:spMkLst>
        </pc:spChg>
        <pc:spChg chg="add">
          <ac:chgData name="Sheikh Adib" userId="cc72b85b3cb90e54" providerId="LiveId" clId="{DE63056B-9697-4E0C-87CF-306B6539AB08}" dt="2022-06-11T07:56:16.570" v="481" actId="26606"/>
          <ac:spMkLst>
            <pc:docMk/>
            <pc:sldMk cId="1375184956" sldId="256"/>
            <ac:spMk id="59" creationId="{C7F28D52-2A5F-4D23-81AE-7CB8B591C7AF}"/>
          </ac:spMkLst>
        </pc:spChg>
        <pc:spChg chg="add">
          <ac:chgData name="Sheikh Adib" userId="cc72b85b3cb90e54" providerId="LiveId" clId="{DE63056B-9697-4E0C-87CF-306B6539AB08}" dt="2022-06-11T07:56:16.570" v="481" actId="26606"/>
          <ac:spMkLst>
            <pc:docMk/>
            <pc:sldMk cId="1375184956" sldId="256"/>
            <ac:spMk id="60" creationId="{3629484E-3792-4B3D-89AD-7C8A1ED0E0D4}"/>
          </ac:spMkLst>
        </pc:spChg>
        <pc:grpChg chg="add del">
          <ac:chgData name="Sheikh Adib" userId="cc72b85b3cb90e54" providerId="LiveId" clId="{DE63056B-9697-4E0C-87CF-306B6539AB08}" dt="2022-06-11T07:56:16.555" v="480" actId="26606"/>
          <ac:grpSpMkLst>
            <pc:docMk/>
            <pc:sldMk cId="1375184956" sldId="256"/>
            <ac:grpSpMk id="54" creationId="{64B93721-934F-4F1E-A868-0B2BA110D3B5}"/>
          </ac:grpSpMkLst>
        </pc:grpChg>
        <pc:picChg chg="add del mod">
          <ac:chgData name="Sheikh Adib" userId="cc72b85b3cb90e54" providerId="LiveId" clId="{DE63056B-9697-4E0C-87CF-306B6539AB08}" dt="2022-06-11T07:27:14.169" v="404" actId="21"/>
          <ac:picMkLst>
            <pc:docMk/>
            <pc:sldMk cId="1375184956" sldId="256"/>
            <ac:picMk id="9" creationId="{9E5E05F9-EE9D-246D-711B-014B3EC13FEC}"/>
          </ac:picMkLst>
        </pc:picChg>
      </pc:sldChg>
      <pc:sldChg chg="addSp delSp modSp mod setBg">
        <pc:chgData name="Sheikh Adib" userId="cc72b85b3cb90e54" providerId="LiveId" clId="{DE63056B-9697-4E0C-87CF-306B6539AB08}" dt="2022-06-11T08:07:56.488" v="606" actId="1076"/>
        <pc:sldMkLst>
          <pc:docMk/>
          <pc:sldMk cId="139008071" sldId="257"/>
        </pc:sldMkLst>
        <pc:spChg chg="mod ord">
          <ac:chgData name="Sheikh Adib" userId="cc72b85b3cb90e54" providerId="LiveId" clId="{DE63056B-9697-4E0C-87CF-306B6539AB08}" dt="2022-06-11T08:07:56.488" v="606" actId="1076"/>
          <ac:spMkLst>
            <pc:docMk/>
            <pc:sldMk cId="139008071" sldId="257"/>
            <ac:spMk id="2" creationId="{ADFBBCAA-ACDA-51FE-DF8D-66BA6683B56F}"/>
          </ac:spMkLst>
        </pc:spChg>
        <pc:spChg chg="mod">
          <ac:chgData name="Sheikh Adib" userId="cc72b85b3cb90e54" providerId="LiveId" clId="{DE63056B-9697-4E0C-87CF-306B6539AB08}" dt="2022-06-11T07:56:41.613" v="508" actId="26606"/>
          <ac:spMkLst>
            <pc:docMk/>
            <pc:sldMk cId="139008071" sldId="257"/>
            <ac:spMk id="3" creationId="{B93F59AF-6BF0-0734-7C7C-650B8BBFC3B6}"/>
          </ac:spMkLst>
        </pc:spChg>
        <pc:spChg chg="add del">
          <ac:chgData name="Sheikh Adib" userId="cc72b85b3cb90e54" providerId="LiveId" clId="{DE63056B-9697-4E0C-87CF-306B6539AB08}" dt="2022-06-11T07:25:34.970" v="400"/>
          <ac:spMkLst>
            <pc:docMk/>
            <pc:sldMk cId="139008071" sldId="257"/>
            <ac:spMk id="4" creationId="{D187C94C-4404-4057-4E5C-6B384590C623}"/>
          </ac:spMkLst>
        </pc:spChg>
        <pc:spChg chg="add del mod ord">
          <ac:chgData name="Sheikh Adib" userId="cc72b85b3cb90e54" providerId="LiveId" clId="{DE63056B-9697-4E0C-87CF-306B6539AB08}" dt="2022-06-11T07:54:54.844" v="454" actId="11529"/>
          <ac:spMkLst>
            <pc:docMk/>
            <pc:sldMk cId="139008071" sldId="257"/>
            <ac:spMk id="5" creationId="{152D27E6-72C1-3A5E-9228-E1CE2371BD59}"/>
          </ac:spMkLst>
        </pc:spChg>
        <pc:spChg chg="add del">
          <ac:chgData name="Sheikh Adib" userId="cc72b85b3cb90e54" providerId="LiveId" clId="{DE63056B-9697-4E0C-87CF-306B6539AB08}" dt="2022-06-11T07:56:41.598" v="507" actId="26606"/>
          <ac:spMkLst>
            <pc:docMk/>
            <pc:sldMk cId="139008071" sldId="257"/>
            <ac:spMk id="8" creationId="{DAF1966E-FD40-4A4A-B61B-C4DF7FA05F06}"/>
          </ac:spMkLst>
        </pc:spChg>
        <pc:spChg chg="add del">
          <ac:chgData name="Sheikh Adib" userId="cc72b85b3cb90e54" providerId="LiveId" clId="{DE63056B-9697-4E0C-87CF-306B6539AB08}" dt="2022-06-11T07:56:41.598" v="507" actId="26606"/>
          <ac:spMkLst>
            <pc:docMk/>
            <pc:sldMk cId="139008071" sldId="257"/>
            <ac:spMk id="10" creationId="{047BFA19-D45E-416B-A404-7AF2F3F27017}"/>
          </ac:spMkLst>
        </pc:spChg>
        <pc:spChg chg="add del">
          <ac:chgData name="Sheikh Adib" userId="cc72b85b3cb90e54" providerId="LiveId" clId="{DE63056B-9697-4E0C-87CF-306B6539AB08}" dt="2022-06-11T07:56:41.598" v="507" actId="26606"/>
          <ac:spMkLst>
            <pc:docMk/>
            <pc:sldMk cId="139008071" sldId="257"/>
            <ac:spMk id="12" creationId="{8E0105E7-23DB-4CF2-8258-FF47C7620F6E}"/>
          </ac:spMkLst>
        </pc:spChg>
        <pc:spChg chg="add del">
          <ac:chgData name="Sheikh Adib" userId="cc72b85b3cb90e54" providerId="LiveId" clId="{DE63056B-9697-4E0C-87CF-306B6539AB08}" dt="2022-06-11T07:56:41.598" v="507" actId="26606"/>
          <ac:spMkLst>
            <pc:docMk/>
            <pc:sldMk cId="139008071" sldId="257"/>
            <ac:spMk id="14" creationId="{074B4F7D-14B2-478B-8BF5-01E4E0C5D263}"/>
          </ac:spMkLst>
        </pc:spChg>
        <pc:spChg chg="add mod ord">
          <ac:chgData name="Sheikh Adib" userId="cc72b85b3cb90e54" providerId="LiveId" clId="{DE63056B-9697-4E0C-87CF-306B6539AB08}" dt="2022-06-11T08:07:48.759" v="605" actId="14100"/>
          <ac:spMkLst>
            <pc:docMk/>
            <pc:sldMk cId="139008071" sldId="257"/>
            <ac:spMk id="15" creationId="{B46C425E-C173-2654-19B7-CBE60FBFD514}"/>
          </ac:spMkLst>
        </pc:spChg>
        <pc:spChg chg="add">
          <ac:chgData name="Sheikh Adib" userId="cc72b85b3cb90e54" providerId="LiveId" clId="{DE63056B-9697-4E0C-87CF-306B6539AB08}" dt="2022-06-11T07:56:41.613" v="508" actId="26606"/>
          <ac:spMkLst>
            <pc:docMk/>
            <pc:sldMk cId="139008071" sldId="257"/>
            <ac:spMk id="16" creationId="{CBB2B1F0-0DD6-4744-9A46-7A344FB48E40}"/>
          </ac:spMkLst>
        </pc:spChg>
        <pc:spChg chg="add">
          <ac:chgData name="Sheikh Adib" userId="cc72b85b3cb90e54" providerId="LiveId" clId="{DE63056B-9697-4E0C-87CF-306B6539AB08}" dt="2022-06-11T07:56:41.613" v="508" actId="26606"/>
          <ac:spMkLst>
            <pc:docMk/>
            <pc:sldMk cId="139008071" sldId="257"/>
            <ac:spMk id="17" creationId="{52D502E5-F6B4-4D58-B4AE-FC466FF15EE8}"/>
          </ac:spMkLst>
        </pc:spChg>
        <pc:spChg chg="add">
          <ac:chgData name="Sheikh Adib" userId="cc72b85b3cb90e54" providerId="LiveId" clId="{DE63056B-9697-4E0C-87CF-306B6539AB08}" dt="2022-06-11T07:56:41.613" v="508" actId="26606"/>
          <ac:spMkLst>
            <pc:docMk/>
            <pc:sldMk cId="139008071" sldId="257"/>
            <ac:spMk id="18" creationId="{9DECDBF4-02B6-4BB4-B65B-B8107AD6A9E8}"/>
          </ac:spMkLst>
        </pc:spChg>
        <pc:picChg chg="add del mod">
          <ac:chgData name="Sheikh Adib" userId="cc72b85b3cb90e54" providerId="LiveId" clId="{DE63056B-9697-4E0C-87CF-306B6539AB08}" dt="2022-06-11T07:55:00.741" v="460" actId="478"/>
          <ac:picMkLst>
            <pc:docMk/>
            <pc:sldMk cId="139008071" sldId="257"/>
            <ac:picMk id="2052" creationId="{EAB2E4FE-BB6B-BFF5-2D85-7725D5B3284D}"/>
          </ac:picMkLst>
        </pc:picChg>
        <pc:picChg chg="add del mod">
          <ac:chgData name="Sheikh Adib" userId="cc72b85b3cb90e54" providerId="LiveId" clId="{DE63056B-9697-4E0C-87CF-306B6539AB08}" dt="2022-06-11T07:55:00.284" v="459" actId="478"/>
          <ac:picMkLst>
            <pc:docMk/>
            <pc:sldMk cId="139008071" sldId="257"/>
            <ac:picMk id="2054" creationId="{F80E7C3F-CA31-8BE4-BC8A-CAA80A99CDC1}"/>
          </ac:picMkLst>
        </pc:picChg>
      </pc:sldChg>
      <pc:sldChg chg="addSp delSp modSp mod setBg">
        <pc:chgData name="Sheikh Adib" userId="cc72b85b3cb90e54" providerId="LiveId" clId="{DE63056B-9697-4E0C-87CF-306B6539AB08}" dt="2022-06-11T09:39:42.104" v="955" actId="478"/>
        <pc:sldMkLst>
          <pc:docMk/>
          <pc:sldMk cId="1140665301" sldId="258"/>
        </pc:sldMkLst>
        <pc:spChg chg="mod">
          <ac:chgData name="Sheikh Adib" userId="cc72b85b3cb90e54" providerId="LiveId" clId="{DE63056B-9697-4E0C-87CF-306B6539AB08}" dt="2022-06-11T08:04:42.158" v="576" actId="27636"/>
          <ac:spMkLst>
            <pc:docMk/>
            <pc:sldMk cId="1140665301" sldId="258"/>
            <ac:spMk id="2" creationId="{427D9657-CBDF-89E9-E8A5-1497B4E36882}"/>
          </ac:spMkLst>
        </pc:spChg>
        <pc:spChg chg="mod ord">
          <ac:chgData name="Sheikh Adib" userId="cc72b85b3cb90e54" providerId="LiveId" clId="{DE63056B-9697-4E0C-87CF-306B6539AB08}" dt="2022-06-11T08:08:17.132" v="609" actId="1076"/>
          <ac:spMkLst>
            <pc:docMk/>
            <pc:sldMk cId="1140665301" sldId="258"/>
            <ac:spMk id="3" creationId="{8440E74F-49EA-1A47-7E20-C0C4AD67B48F}"/>
          </ac:spMkLst>
        </pc:spChg>
        <pc:spChg chg="add del mod">
          <ac:chgData name="Sheikh Adib" userId="cc72b85b3cb90e54" providerId="LiveId" clId="{DE63056B-9697-4E0C-87CF-306B6539AB08}" dt="2022-06-10T12:12:02.440" v="18" actId="478"/>
          <ac:spMkLst>
            <pc:docMk/>
            <pc:sldMk cId="1140665301" sldId="258"/>
            <ac:spMk id="4" creationId="{BA54C891-4D74-F67F-3150-A1D34AFB413A}"/>
          </ac:spMkLst>
        </pc:spChg>
        <pc:spChg chg="add del mod">
          <ac:chgData name="Sheikh Adib" userId="cc72b85b3cb90e54" providerId="LiveId" clId="{DE63056B-9697-4E0C-87CF-306B6539AB08}" dt="2022-06-10T12:12:02.440" v="18" actId="478"/>
          <ac:spMkLst>
            <pc:docMk/>
            <pc:sldMk cId="1140665301" sldId="258"/>
            <ac:spMk id="5" creationId="{D89C6052-3ED7-7A73-9059-5C7CCD08867C}"/>
          </ac:spMkLst>
        </pc:spChg>
        <pc:spChg chg="add del mod">
          <ac:chgData name="Sheikh Adib" userId="cc72b85b3cb90e54" providerId="LiveId" clId="{DE63056B-9697-4E0C-87CF-306B6539AB08}" dt="2022-06-10T12:12:02.440" v="18" actId="478"/>
          <ac:spMkLst>
            <pc:docMk/>
            <pc:sldMk cId="1140665301" sldId="258"/>
            <ac:spMk id="6" creationId="{4A518278-4B14-DF75-3AEF-92150575903D}"/>
          </ac:spMkLst>
        </pc:spChg>
        <pc:spChg chg="add del">
          <ac:chgData name="Sheikh Adib" userId="cc72b85b3cb90e54" providerId="LiveId" clId="{DE63056B-9697-4E0C-87CF-306B6539AB08}" dt="2022-06-11T07:57:17.478" v="510" actId="26606"/>
          <ac:spMkLst>
            <pc:docMk/>
            <pc:sldMk cId="1140665301" sldId="258"/>
            <ac:spMk id="12" creationId="{8F7AFB9A-7364-478C-B48B-8523CDD9AE8D}"/>
          </ac:spMkLst>
        </pc:spChg>
        <pc:spChg chg="add del">
          <ac:chgData name="Sheikh Adib" userId="cc72b85b3cb90e54" providerId="LiveId" clId="{DE63056B-9697-4E0C-87CF-306B6539AB08}" dt="2022-06-11T07:57:17.478" v="510" actId="26606"/>
          <ac:spMkLst>
            <pc:docMk/>
            <pc:sldMk cId="1140665301" sldId="258"/>
            <ac:spMk id="14" creationId="{36678033-86B6-40E6-BE90-78D8ED4E3A31}"/>
          </ac:spMkLst>
        </pc:spChg>
        <pc:spChg chg="add del">
          <ac:chgData name="Sheikh Adib" userId="cc72b85b3cb90e54" providerId="LiveId" clId="{DE63056B-9697-4E0C-87CF-306B6539AB08}" dt="2022-06-11T07:57:17.478" v="510" actId="26606"/>
          <ac:spMkLst>
            <pc:docMk/>
            <pc:sldMk cId="1140665301" sldId="258"/>
            <ac:spMk id="16" creationId="{D2542E1A-076E-4A34-BB67-2BF961754E0C}"/>
          </ac:spMkLst>
        </pc:spChg>
        <pc:spChg chg="add del">
          <ac:chgData name="Sheikh Adib" userId="cc72b85b3cb90e54" providerId="LiveId" clId="{DE63056B-9697-4E0C-87CF-306B6539AB08}" dt="2022-06-11T07:57:17.478" v="510" actId="26606"/>
          <ac:spMkLst>
            <pc:docMk/>
            <pc:sldMk cId="1140665301" sldId="258"/>
            <ac:spMk id="18" creationId="{75C56826-D4E5-42ED-8529-079651CB3005}"/>
          </ac:spMkLst>
        </pc:spChg>
        <pc:spChg chg="add del">
          <ac:chgData name="Sheikh Adib" userId="cc72b85b3cb90e54" providerId="LiveId" clId="{DE63056B-9697-4E0C-87CF-306B6539AB08}" dt="2022-06-11T07:57:17.478" v="510" actId="26606"/>
          <ac:spMkLst>
            <pc:docMk/>
            <pc:sldMk cId="1140665301" sldId="258"/>
            <ac:spMk id="20" creationId="{82095FCE-EF05-4443-B97A-85DEE3A5CA17}"/>
          </ac:spMkLst>
        </pc:spChg>
        <pc:spChg chg="add del">
          <ac:chgData name="Sheikh Adib" userId="cc72b85b3cb90e54" providerId="LiveId" clId="{DE63056B-9697-4E0C-87CF-306B6539AB08}" dt="2022-06-11T07:58:01.708" v="512" actId="26606"/>
          <ac:spMkLst>
            <pc:docMk/>
            <pc:sldMk cId="1140665301" sldId="258"/>
            <ac:spMk id="22" creationId="{C4879EFC-8E62-4E00-973C-C45EE9EC676D}"/>
          </ac:spMkLst>
        </pc:spChg>
        <pc:spChg chg="add del">
          <ac:chgData name="Sheikh Adib" userId="cc72b85b3cb90e54" providerId="LiveId" clId="{DE63056B-9697-4E0C-87CF-306B6539AB08}" dt="2022-06-11T07:58:01.708" v="512" actId="26606"/>
          <ac:spMkLst>
            <pc:docMk/>
            <pc:sldMk cId="1140665301" sldId="258"/>
            <ac:spMk id="23" creationId="{D6A9C53F-5F90-40A5-8C85-5412D39C8C68}"/>
          </ac:spMkLst>
        </pc:spChg>
        <pc:spChg chg="add del">
          <ac:chgData name="Sheikh Adib" userId="cc72b85b3cb90e54" providerId="LiveId" clId="{DE63056B-9697-4E0C-87CF-306B6539AB08}" dt="2022-06-11T07:58:12.100" v="514" actId="26606"/>
          <ac:spMkLst>
            <pc:docMk/>
            <pc:sldMk cId="1140665301" sldId="258"/>
            <ac:spMk id="25" creationId="{8F7AFB9A-7364-478C-B48B-8523CDD9AE8D}"/>
          </ac:spMkLst>
        </pc:spChg>
        <pc:spChg chg="add del">
          <ac:chgData name="Sheikh Adib" userId="cc72b85b3cb90e54" providerId="LiveId" clId="{DE63056B-9697-4E0C-87CF-306B6539AB08}" dt="2022-06-11T07:58:12.100" v="514" actId="26606"/>
          <ac:spMkLst>
            <pc:docMk/>
            <pc:sldMk cId="1140665301" sldId="258"/>
            <ac:spMk id="26" creationId="{36678033-86B6-40E6-BE90-78D8ED4E3A31}"/>
          </ac:spMkLst>
        </pc:spChg>
        <pc:spChg chg="add del">
          <ac:chgData name="Sheikh Adib" userId="cc72b85b3cb90e54" providerId="LiveId" clId="{DE63056B-9697-4E0C-87CF-306B6539AB08}" dt="2022-06-11T07:58:12.100" v="514" actId="26606"/>
          <ac:spMkLst>
            <pc:docMk/>
            <pc:sldMk cId="1140665301" sldId="258"/>
            <ac:spMk id="27" creationId="{D2542E1A-076E-4A34-BB67-2BF961754E0C}"/>
          </ac:spMkLst>
        </pc:spChg>
        <pc:spChg chg="add del">
          <ac:chgData name="Sheikh Adib" userId="cc72b85b3cb90e54" providerId="LiveId" clId="{DE63056B-9697-4E0C-87CF-306B6539AB08}" dt="2022-06-11T07:58:12.100" v="514" actId="26606"/>
          <ac:spMkLst>
            <pc:docMk/>
            <pc:sldMk cId="1140665301" sldId="258"/>
            <ac:spMk id="28" creationId="{75C56826-D4E5-42ED-8529-079651CB3005}"/>
          </ac:spMkLst>
        </pc:spChg>
        <pc:spChg chg="add del">
          <ac:chgData name="Sheikh Adib" userId="cc72b85b3cb90e54" providerId="LiveId" clId="{DE63056B-9697-4E0C-87CF-306B6539AB08}" dt="2022-06-11T07:58:12.100" v="514" actId="26606"/>
          <ac:spMkLst>
            <pc:docMk/>
            <pc:sldMk cId="1140665301" sldId="258"/>
            <ac:spMk id="29" creationId="{82095FCE-EF05-4443-B97A-85DEE3A5CA17}"/>
          </ac:spMkLst>
        </pc:spChg>
        <pc:spChg chg="add mod ord">
          <ac:chgData name="Sheikh Adib" userId="cc72b85b3cb90e54" providerId="LiveId" clId="{DE63056B-9697-4E0C-87CF-306B6539AB08}" dt="2022-06-11T08:08:12.100" v="608" actId="14100"/>
          <ac:spMkLst>
            <pc:docMk/>
            <pc:sldMk cId="1140665301" sldId="258"/>
            <ac:spMk id="30" creationId="{597716C8-C063-7B4C-D93C-B2A17236A31F}"/>
          </ac:spMkLst>
        </pc:spChg>
        <pc:spChg chg="add del">
          <ac:chgData name="Sheikh Adib" userId="cc72b85b3cb90e54" providerId="LiveId" clId="{DE63056B-9697-4E0C-87CF-306B6539AB08}" dt="2022-06-11T07:58:16.736" v="516" actId="26606"/>
          <ac:spMkLst>
            <pc:docMk/>
            <pc:sldMk cId="1140665301" sldId="258"/>
            <ac:spMk id="31" creationId="{C4879EFC-8E62-4E00-973C-C45EE9EC676D}"/>
          </ac:spMkLst>
        </pc:spChg>
        <pc:spChg chg="add del">
          <ac:chgData name="Sheikh Adib" userId="cc72b85b3cb90e54" providerId="LiveId" clId="{DE63056B-9697-4E0C-87CF-306B6539AB08}" dt="2022-06-11T07:58:16.736" v="516" actId="26606"/>
          <ac:spMkLst>
            <pc:docMk/>
            <pc:sldMk cId="1140665301" sldId="258"/>
            <ac:spMk id="32" creationId="{D6A9C53F-5F90-40A5-8C85-5412D39C8C68}"/>
          </ac:spMkLst>
        </pc:spChg>
        <pc:spChg chg="add mod">
          <ac:chgData name="Sheikh Adib" userId="cc72b85b3cb90e54" providerId="LiveId" clId="{DE63056B-9697-4E0C-87CF-306B6539AB08}" dt="2022-06-11T08:24:35.647" v="815" actId="1076"/>
          <ac:spMkLst>
            <pc:docMk/>
            <pc:sldMk cId="1140665301" sldId="258"/>
            <ac:spMk id="33" creationId="{17D6844C-5436-0165-14E9-C9E428A39857}"/>
          </ac:spMkLst>
        </pc:spChg>
        <pc:spChg chg="add del">
          <ac:chgData name="Sheikh Adib" userId="cc72b85b3cb90e54" providerId="LiveId" clId="{DE63056B-9697-4E0C-87CF-306B6539AB08}" dt="2022-06-11T07:58:17.869" v="518" actId="26606"/>
          <ac:spMkLst>
            <pc:docMk/>
            <pc:sldMk cId="1140665301" sldId="258"/>
            <ac:spMk id="34" creationId="{932495F0-C5CB-4823-AE70-EED61EBAB1BD}"/>
          </ac:spMkLst>
        </pc:spChg>
        <pc:spChg chg="add del">
          <ac:chgData name="Sheikh Adib" userId="cc72b85b3cb90e54" providerId="LiveId" clId="{DE63056B-9697-4E0C-87CF-306B6539AB08}" dt="2022-06-11T07:58:17.869" v="518" actId="26606"/>
          <ac:spMkLst>
            <pc:docMk/>
            <pc:sldMk cId="1140665301" sldId="258"/>
            <ac:spMk id="35" creationId="{CB8B9C25-D80D-48EC-B83A-231219A80C3F}"/>
          </ac:spMkLst>
        </pc:spChg>
        <pc:spChg chg="add del">
          <ac:chgData name="Sheikh Adib" userId="cc72b85b3cb90e54" providerId="LiveId" clId="{DE63056B-9697-4E0C-87CF-306B6539AB08}" dt="2022-06-11T07:58:17.869" v="518" actId="26606"/>
          <ac:spMkLst>
            <pc:docMk/>
            <pc:sldMk cId="1140665301" sldId="258"/>
            <ac:spMk id="36" creationId="{601CC70B-8875-45A1-8AFD-7D546E3C0C16}"/>
          </ac:spMkLst>
        </pc:spChg>
        <pc:spChg chg="add mod">
          <ac:chgData name="Sheikh Adib" userId="cc72b85b3cb90e54" providerId="LiveId" clId="{DE63056B-9697-4E0C-87CF-306B6539AB08}" dt="2022-06-11T08:24:38.706" v="816" actId="1076"/>
          <ac:spMkLst>
            <pc:docMk/>
            <pc:sldMk cId="1140665301" sldId="258"/>
            <ac:spMk id="37" creationId="{3ADAB11A-EDC9-A058-0465-CC354726230D}"/>
          </ac:spMkLst>
        </pc:spChg>
        <pc:spChg chg="add del">
          <ac:chgData name="Sheikh Adib" userId="cc72b85b3cb90e54" providerId="LiveId" clId="{DE63056B-9697-4E0C-87CF-306B6539AB08}" dt="2022-06-11T07:58:23.463" v="520" actId="26606"/>
          <ac:spMkLst>
            <pc:docMk/>
            <pc:sldMk cId="1140665301" sldId="258"/>
            <ac:spMk id="38" creationId="{FB33DC6A-1F1C-4A06-834E-CFF88F1C0BB9}"/>
          </ac:spMkLst>
        </pc:spChg>
        <pc:spChg chg="add del">
          <ac:chgData name="Sheikh Adib" userId="cc72b85b3cb90e54" providerId="LiveId" clId="{DE63056B-9697-4E0C-87CF-306B6539AB08}" dt="2022-06-11T07:58:23.463" v="520" actId="26606"/>
          <ac:spMkLst>
            <pc:docMk/>
            <pc:sldMk cId="1140665301" sldId="258"/>
            <ac:spMk id="39" creationId="{0FE1D5CF-87B8-4A8A-AD3C-01D06A60769B}"/>
          </ac:spMkLst>
        </pc:spChg>
        <pc:spChg chg="add del">
          <ac:chgData name="Sheikh Adib" userId="cc72b85b3cb90e54" providerId="LiveId" clId="{DE63056B-9697-4E0C-87CF-306B6539AB08}" dt="2022-06-11T07:58:23.463" v="520" actId="26606"/>
          <ac:spMkLst>
            <pc:docMk/>
            <pc:sldMk cId="1140665301" sldId="258"/>
            <ac:spMk id="40" creationId="{60926200-45C2-41E9-839F-31CD5FE4CD59}"/>
          </ac:spMkLst>
        </pc:spChg>
        <pc:spChg chg="add del">
          <ac:chgData name="Sheikh Adib" userId="cc72b85b3cb90e54" providerId="LiveId" clId="{DE63056B-9697-4E0C-87CF-306B6539AB08}" dt="2022-06-11T07:58:23.463" v="520" actId="26606"/>
          <ac:spMkLst>
            <pc:docMk/>
            <pc:sldMk cId="1140665301" sldId="258"/>
            <ac:spMk id="41" creationId="{AF2F604E-43BE-4DC3-B983-E071523364F8}"/>
          </ac:spMkLst>
        </pc:spChg>
        <pc:spChg chg="add del">
          <ac:chgData name="Sheikh Adib" userId="cc72b85b3cb90e54" providerId="LiveId" clId="{DE63056B-9697-4E0C-87CF-306B6539AB08}" dt="2022-06-11T07:58:23.463" v="520" actId="26606"/>
          <ac:spMkLst>
            <pc:docMk/>
            <pc:sldMk cId="1140665301" sldId="258"/>
            <ac:spMk id="42" creationId="{08C9B587-E65E-4B52-B37C-ABEBB6E87928}"/>
          </ac:spMkLst>
        </pc:spChg>
        <pc:spChg chg="add">
          <ac:chgData name="Sheikh Adib" userId="cc72b85b3cb90e54" providerId="LiveId" clId="{DE63056B-9697-4E0C-87CF-306B6539AB08}" dt="2022-06-11T07:58:23.479" v="521" actId="26606"/>
          <ac:spMkLst>
            <pc:docMk/>
            <pc:sldMk cId="1140665301" sldId="258"/>
            <ac:spMk id="44" creationId="{C4879EFC-8E62-4E00-973C-C45EE9EC676D}"/>
          </ac:spMkLst>
        </pc:spChg>
        <pc:spChg chg="add">
          <ac:chgData name="Sheikh Adib" userId="cc72b85b3cb90e54" providerId="LiveId" clId="{DE63056B-9697-4E0C-87CF-306B6539AB08}" dt="2022-06-11T07:58:23.479" v="521" actId="26606"/>
          <ac:spMkLst>
            <pc:docMk/>
            <pc:sldMk cId="1140665301" sldId="258"/>
            <ac:spMk id="45" creationId="{D6A9C53F-5F90-40A5-8C85-5412D39C8C68}"/>
          </ac:spMkLst>
        </pc:spChg>
        <pc:picChg chg="add mod ord">
          <ac:chgData name="Sheikh Adib" userId="cc72b85b3cb90e54" providerId="LiveId" clId="{DE63056B-9697-4E0C-87CF-306B6539AB08}" dt="2022-06-11T08:24:33.126" v="814" actId="1076"/>
          <ac:picMkLst>
            <pc:docMk/>
            <pc:sldMk cId="1140665301" sldId="258"/>
            <ac:picMk id="5" creationId="{1F1E6A4D-8DB7-E079-DB36-0D8313BB9464}"/>
          </ac:picMkLst>
        </pc:picChg>
        <pc:picChg chg="add mod">
          <ac:chgData name="Sheikh Adib" userId="cc72b85b3cb90e54" providerId="LiveId" clId="{DE63056B-9697-4E0C-87CF-306B6539AB08}" dt="2022-06-11T09:38:30.280" v="943" actId="1076"/>
          <ac:picMkLst>
            <pc:docMk/>
            <pc:sldMk cId="1140665301" sldId="258"/>
            <ac:picMk id="6" creationId="{419FF842-E1F4-2778-B46F-EE04498872D4}"/>
          </ac:picMkLst>
        </pc:picChg>
        <pc:picChg chg="add mod ord">
          <ac:chgData name="Sheikh Adib" userId="cc72b85b3cb90e54" providerId="LiveId" clId="{DE63056B-9697-4E0C-87CF-306B6539AB08}" dt="2022-06-11T08:24:45.936" v="818" actId="1076"/>
          <ac:picMkLst>
            <pc:docMk/>
            <pc:sldMk cId="1140665301" sldId="258"/>
            <ac:picMk id="7" creationId="{5B7E7A22-1205-4817-35D6-4D4334320A22}"/>
          </ac:picMkLst>
        </pc:picChg>
        <pc:picChg chg="add del mod">
          <ac:chgData name="Sheikh Adib" userId="cc72b85b3cb90e54" providerId="LiveId" clId="{DE63056B-9697-4E0C-87CF-306B6539AB08}" dt="2022-06-11T09:39:22.041" v="947" actId="478"/>
          <ac:picMkLst>
            <pc:docMk/>
            <pc:sldMk cId="1140665301" sldId="258"/>
            <ac:picMk id="9" creationId="{08C4EF15-1EE5-E9EF-CBA2-D78D4ACFF789}"/>
          </ac:picMkLst>
        </pc:picChg>
        <pc:picChg chg="add del mod">
          <ac:chgData name="Sheikh Adib" userId="cc72b85b3cb90e54" providerId="LiveId" clId="{DE63056B-9697-4E0C-87CF-306B6539AB08}" dt="2022-06-11T09:39:42.104" v="955" actId="478"/>
          <ac:picMkLst>
            <pc:docMk/>
            <pc:sldMk cId="1140665301" sldId="258"/>
            <ac:picMk id="15" creationId="{24F03F8D-3EF1-31E5-579B-5704FFD437CF}"/>
          </ac:picMkLst>
        </pc:picChg>
        <pc:picChg chg="add del mod">
          <ac:chgData name="Sheikh Adib" userId="cc72b85b3cb90e54" providerId="LiveId" clId="{DE63056B-9697-4E0C-87CF-306B6539AB08}" dt="2022-06-11T09:39:41.360" v="954" actId="478"/>
          <ac:picMkLst>
            <pc:docMk/>
            <pc:sldMk cId="1140665301" sldId="258"/>
            <ac:picMk id="16" creationId="{8B1B8B63-08C8-AF6D-1BBF-CA35EA2E6958}"/>
          </ac:picMkLst>
        </pc:picChg>
      </pc:sldChg>
      <pc:sldChg chg="addSp delSp modSp mod setBg">
        <pc:chgData name="Sheikh Adib" userId="cc72b85b3cb90e54" providerId="LiveId" clId="{DE63056B-9697-4E0C-87CF-306B6539AB08}" dt="2022-06-11T08:25:40.320" v="827" actId="166"/>
        <pc:sldMkLst>
          <pc:docMk/>
          <pc:sldMk cId="3991311156" sldId="259"/>
        </pc:sldMkLst>
        <pc:spChg chg="mod">
          <ac:chgData name="Sheikh Adib" userId="cc72b85b3cb90e54" providerId="LiveId" clId="{DE63056B-9697-4E0C-87CF-306B6539AB08}" dt="2022-06-11T08:10:54.341" v="645" actId="403"/>
          <ac:spMkLst>
            <pc:docMk/>
            <pc:sldMk cId="3991311156" sldId="259"/>
            <ac:spMk id="2" creationId="{229F4B70-459B-5FC4-F55D-A5AA3D46B653}"/>
          </ac:spMkLst>
        </pc:spChg>
        <pc:spChg chg="del mod">
          <ac:chgData name="Sheikh Adib" userId="cc72b85b3cb90e54" providerId="LiveId" clId="{DE63056B-9697-4E0C-87CF-306B6539AB08}" dt="2022-06-11T06:49:44.028" v="75" actId="478"/>
          <ac:spMkLst>
            <pc:docMk/>
            <pc:sldMk cId="3991311156" sldId="259"/>
            <ac:spMk id="3" creationId="{6AEE38FC-3D4B-6B5B-8949-C3E0981F747D}"/>
          </ac:spMkLst>
        </pc:spChg>
        <pc:spChg chg="add mod">
          <ac:chgData name="Sheikh Adib" userId="cc72b85b3cb90e54" providerId="LiveId" clId="{DE63056B-9697-4E0C-87CF-306B6539AB08}" dt="2022-06-11T07:59:37.647" v="533" actId="255"/>
          <ac:spMkLst>
            <pc:docMk/>
            <pc:sldMk cId="3991311156" sldId="259"/>
            <ac:spMk id="8" creationId="{A7897BDD-15E8-90E2-32A3-5589F34AC969}"/>
          </ac:spMkLst>
        </pc:spChg>
        <pc:spChg chg="add mod">
          <ac:chgData name="Sheikh Adib" userId="cc72b85b3cb90e54" providerId="LiveId" clId="{DE63056B-9697-4E0C-87CF-306B6539AB08}" dt="2022-06-11T08:25:28.479" v="825"/>
          <ac:spMkLst>
            <pc:docMk/>
            <pc:sldMk cId="3991311156" sldId="259"/>
            <ac:spMk id="9" creationId="{3E3E1CE9-9D19-FE66-7D64-1C1B9105B3D9}"/>
          </ac:spMkLst>
        </pc:spChg>
        <pc:spChg chg="add mod">
          <ac:chgData name="Sheikh Adib" userId="cc72b85b3cb90e54" providerId="LiveId" clId="{DE63056B-9697-4E0C-87CF-306B6539AB08}" dt="2022-06-11T08:25:28.479" v="825"/>
          <ac:spMkLst>
            <pc:docMk/>
            <pc:sldMk cId="3991311156" sldId="259"/>
            <ac:spMk id="10" creationId="{EE6775C8-6CDA-B4CD-600A-C2CEF5B4E89B}"/>
          </ac:spMkLst>
        </pc:spChg>
        <pc:spChg chg="add">
          <ac:chgData name="Sheikh Adib" userId="cc72b85b3cb90e54" providerId="LiveId" clId="{DE63056B-9697-4E0C-87CF-306B6539AB08}" dt="2022-06-11T07:58:46.295" v="522" actId="26606"/>
          <ac:spMkLst>
            <pc:docMk/>
            <pc:sldMk cId="3991311156" sldId="259"/>
            <ac:spMk id="12" creationId="{96646FC9-C66D-4EC7-8310-0DD4ACC49C6C}"/>
          </ac:spMkLst>
        </pc:spChg>
        <pc:spChg chg="add">
          <ac:chgData name="Sheikh Adib" userId="cc72b85b3cb90e54" providerId="LiveId" clId="{DE63056B-9697-4E0C-87CF-306B6539AB08}" dt="2022-06-11T07:58:46.295" v="522" actId="26606"/>
          <ac:spMkLst>
            <pc:docMk/>
            <pc:sldMk cId="3991311156" sldId="259"/>
            <ac:spMk id="14" creationId="{A3473CF9-37EB-43E7-89EF-D2D1C53D1DAC}"/>
          </ac:spMkLst>
        </pc:spChg>
        <pc:spChg chg="add">
          <ac:chgData name="Sheikh Adib" userId="cc72b85b3cb90e54" providerId="LiveId" clId="{DE63056B-9697-4E0C-87CF-306B6539AB08}" dt="2022-06-11T07:58:46.295" v="522" actId="26606"/>
          <ac:spMkLst>
            <pc:docMk/>
            <pc:sldMk cId="3991311156" sldId="259"/>
            <ac:spMk id="16" creationId="{586B4EF9-43BA-4655-A6FF-1D8E21574C95}"/>
          </ac:spMkLst>
        </pc:spChg>
        <pc:picChg chg="add mod ord">
          <ac:chgData name="Sheikh Adib" userId="cc72b85b3cb90e54" providerId="LiveId" clId="{DE63056B-9697-4E0C-87CF-306B6539AB08}" dt="2022-06-11T08:25:40.320" v="827" actId="166"/>
          <ac:picMkLst>
            <pc:docMk/>
            <pc:sldMk cId="3991311156" sldId="259"/>
            <ac:picMk id="5" creationId="{F673CBDE-07A4-2F5C-94B4-E1C7AFB9D6A3}"/>
          </ac:picMkLst>
        </pc:picChg>
        <pc:picChg chg="add mod ord">
          <ac:chgData name="Sheikh Adib" userId="cc72b85b3cb90e54" providerId="LiveId" clId="{DE63056B-9697-4E0C-87CF-306B6539AB08}" dt="2022-06-11T08:25:35.449" v="826" actId="166"/>
          <ac:picMkLst>
            <pc:docMk/>
            <pc:sldMk cId="3991311156" sldId="259"/>
            <ac:picMk id="7" creationId="{7C5BD59E-8E2E-096C-5DBB-9960188D1DC4}"/>
          </ac:picMkLst>
        </pc:picChg>
      </pc:sldChg>
      <pc:sldChg chg="addSp delSp modSp mod setBg addAnim modAnim">
        <pc:chgData name="Sheikh Adib" userId="cc72b85b3cb90e54" providerId="LiveId" clId="{DE63056B-9697-4E0C-87CF-306B6539AB08}" dt="2022-06-11T09:29:25.565" v="931" actId="20577"/>
        <pc:sldMkLst>
          <pc:docMk/>
          <pc:sldMk cId="1269129866" sldId="260"/>
        </pc:sldMkLst>
        <pc:spChg chg="mod ord">
          <ac:chgData name="Sheikh Adib" userId="cc72b85b3cb90e54" providerId="LiveId" clId="{DE63056B-9697-4E0C-87CF-306B6539AB08}" dt="2022-06-11T08:12:51.639" v="670" actId="207"/>
          <ac:spMkLst>
            <pc:docMk/>
            <pc:sldMk cId="1269129866" sldId="260"/>
            <ac:spMk id="2" creationId="{B6F7EB03-6343-C1DE-5D49-2CE2030B37AC}"/>
          </ac:spMkLst>
        </pc:spChg>
        <pc:spChg chg="mod ord">
          <ac:chgData name="Sheikh Adib" userId="cc72b85b3cb90e54" providerId="LiveId" clId="{DE63056B-9697-4E0C-87CF-306B6539AB08}" dt="2022-06-11T09:29:25.565" v="931" actId="20577"/>
          <ac:spMkLst>
            <pc:docMk/>
            <pc:sldMk cId="1269129866" sldId="260"/>
            <ac:spMk id="3" creationId="{F3161691-9F9E-2AC1-AD4D-C7949DCCEC6F}"/>
          </ac:spMkLst>
        </pc:spChg>
        <pc:spChg chg="add del mod">
          <ac:chgData name="Sheikh Adib" userId="cc72b85b3cb90e54" providerId="LiveId" clId="{DE63056B-9697-4E0C-87CF-306B6539AB08}" dt="2022-06-11T08:12:03.717" v="661" actId="21"/>
          <ac:spMkLst>
            <pc:docMk/>
            <pc:sldMk cId="1269129866" sldId="260"/>
            <ac:spMk id="7" creationId="{A211EF2F-67C0-E5CC-8115-D5AAB83EDC0A}"/>
          </ac:spMkLst>
        </pc:spChg>
        <pc:spChg chg="add">
          <ac:chgData name="Sheikh Adib" userId="cc72b85b3cb90e54" providerId="LiveId" clId="{DE63056B-9697-4E0C-87CF-306B6539AB08}" dt="2022-06-11T08:12:19.715" v="662" actId="26606"/>
          <ac:spMkLst>
            <pc:docMk/>
            <pc:sldMk cId="1269129866" sldId="260"/>
            <ac:spMk id="8" creationId="{777A147A-9ED8-46B4-8660-1B3C2AA880B5}"/>
          </ac:spMkLst>
        </pc:spChg>
        <pc:spChg chg="add">
          <ac:chgData name="Sheikh Adib" userId="cc72b85b3cb90e54" providerId="LiveId" clId="{DE63056B-9697-4E0C-87CF-306B6539AB08}" dt="2022-06-11T08:12:19.715" v="662" actId="26606"/>
          <ac:spMkLst>
            <pc:docMk/>
            <pc:sldMk cId="1269129866" sldId="260"/>
            <ac:spMk id="10" creationId="{5D6C15A0-C087-4593-8414-2B4EC1CDC3DE}"/>
          </ac:spMkLst>
        </pc:spChg>
        <pc:spChg chg="add mod">
          <ac:chgData name="Sheikh Adib" userId="cc72b85b3cb90e54" providerId="LiveId" clId="{DE63056B-9697-4E0C-87CF-306B6539AB08}" dt="2022-06-11T08:12:44.135" v="669" actId="14100"/>
          <ac:spMkLst>
            <pc:docMk/>
            <pc:sldMk cId="1269129866" sldId="260"/>
            <ac:spMk id="11" creationId="{499E3B85-EC42-E90D-4712-EE32D6AEDC2F}"/>
          </ac:spMkLst>
        </pc:spChg>
        <pc:picChg chg="add del mod">
          <ac:chgData name="Sheikh Adib" userId="cc72b85b3cb90e54" providerId="LiveId" clId="{DE63056B-9697-4E0C-87CF-306B6539AB08}" dt="2022-06-11T08:11:00.030" v="646" actId="478"/>
          <ac:picMkLst>
            <pc:docMk/>
            <pc:sldMk cId="1269129866" sldId="260"/>
            <ac:picMk id="4" creationId="{A848668C-F108-8BA6-A863-BECC94E2D45F}"/>
          </ac:picMkLst>
        </pc:picChg>
        <pc:picChg chg="add del mod">
          <ac:chgData name="Sheikh Adib" userId="cc72b85b3cb90e54" providerId="LiveId" clId="{DE63056B-9697-4E0C-87CF-306B6539AB08}" dt="2022-06-11T08:11:00.722" v="647" actId="478"/>
          <ac:picMkLst>
            <pc:docMk/>
            <pc:sldMk cId="1269129866" sldId="260"/>
            <ac:picMk id="6" creationId="{96635BAB-9C13-8E17-CDBA-4A8FDDBC3F03}"/>
          </ac:picMkLst>
        </pc:picChg>
      </pc:sldChg>
      <pc:sldChg chg="addSp delSp modSp mod ord setBg addAnim modAnim">
        <pc:chgData name="Sheikh Adib" userId="cc72b85b3cb90e54" providerId="LiveId" clId="{DE63056B-9697-4E0C-87CF-306B6539AB08}" dt="2022-06-12T17:21:58.351" v="1359"/>
        <pc:sldMkLst>
          <pc:docMk/>
          <pc:sldMk cId="1941021672" sldId="261"/>
        </pc:sldMkLst>
        <pc:spChg chg="mod">
          <ac:chgData name="Sheikh Adib" userId="cc72b85b3cb90e54" providerId="LiveId" clId="{DE63056B-9697-4E0C-87CF-306B6539AB08}" dt="2022-06-11T08:19:11.866" v="737" actId="2711"/>
          <ac:spMkLst>
            <pc:docMk/>
            <pc:sldMk cId="1941021672" sldId="261"/>
            <ac:spMk id="2" creationId="{FFE1E4CA-4B20-9518-BE0B-51EF6283C436}"/>
          </ac:spMkLst>
        </pc:spChg>
        <pc:spChg chg="add del mod ord">
          <ac:chgData name="Sheikh Adib" userId="cc72b85b3cb90e54" providerId="LiveId" clId="{DE63056B-9697-4E0C-87CF-306B6539AB08}" dt="2022-06-11T08:24:04.738" v="804" actId="21"/>
          <ac:spMkLst>
            <pc:docMk/>
            <pc:sldMk cId="1941021672" sldId="261"/>
            <ac:spMk id="3" creationId="{C2870EE5-3392-F026-884A-E4515A98CD81}"/>
          </ac:spMkLst>
        </pc:spChg>
        <pc:spChg chg="del">
          <ac:chgData name="Sheikh Adib" userId="cc72b85b3cb90e54" providerId="LiveId" clId="{DE63056B-9697-4E0C-87CF-306B6539AB08}" dt="2022-06-11T07:05:40.375" v="298" actId="478"/>
          <ac:spMkLst>
            <pc:docMk/>
            <pc:sldMk cId="1941021672" sldId="261"/>
            <ac:spMk id="3" creationId="{D1D5C882-A1F6-C2F8-5660-705804F64012}"/>
          </ac:spMkLst>
        </pc:spChg>
        <pc:spChg chg="add del mod">
          <ac:chgData name="Sheikh Adib" userId="cc72b85b3cb90e54" providerId="LiveId" clId="{DE63056B-9697-4E0C-87CF-306B6539AB08}" dt="2022-06-11T08:19:00.165" v="734" actId="478"/>
          <ac:spMkLst>
            <pc:docMk/>
            <pc:sldMk cId="1941021672" sldId="261"/>
            <ac:spMk id="8" creationId="{605DCE4A-490E-240F-C1AD-0DADF44E1B53}"/>
          </ac:spMkLst>
        </pc:spChg>
        <pc:spChg chg="add del mod ord">
          <ac:chgData name="Sheikh Adib" userId="cc72b85b3cb90e54" providerId="LiveId" clId="{DE63056B-9697-4E0C-87CF-306B6539AB08}" dt="2022-06-11T08:24:04.738" v="804" actId="21"/>
          <ac:spMkLst>
            <pc:docMk/>
            <pc:sldMk cId="1941021672" sldId="261"/>
            <ac:spMk id="10" creationId="{D578F8EE-EB1C-2A38-CEEC-DE63F08E8899}"/>
          </ac:spMkLst>
        </pc:spChg>
        <pc:spChg chg="add mod">
          <ac:chgData name="Sheikh Adib" userId="cc72b85b3cb90e54" providerId="LiveId" clId="{DE63056B-9697-4E0C-87CF-306B6539AB08}" dt="2022-06-11T11:05:27.576" v="1039" actId="1076"/>
          <ac:spMkLst>
            <pc:docMk/>
            <pc:sldMk cId="1941021672" sldId="261"/>
            <ac:spMk id="11" creationId="{7B50D8C3-89A1-A233-2A24-931F83DD7D77}"/>
          </ac:spMkLst>
        </pc:spChg>
        <pc:spChg chg="add">
          <ac:chgData name="Sheikh Adib" userId="cc72b85b3cb90e54" providerId="LiveId" clId="{DE63056B-9697-4E0C-87CF-306B6539AB08}" dt="2022-06-11T08:19:05.567" v="735" actId="26606"/>
          <ac:spMkLst>
            <pc:docMk/>
            <pc:sldMk cId="1941021672" sldId="261"/>
            <ac:spMk id="12" creationId="{D0394FE2-BDDA-4ECE-B320-81AE19E90566}"/>
          </ac:spMkLst>
        </pc:spChg>
        <pc:spChg chg="add">
          <ac:chgData name="Sheikh Adib" userId="cc72b85b3cb90e54" providerId="LiveId" clId="{DE63056B-9697-4E0C-87CF-306B6539AB08}" dt="2022-06-11T08:19:05.567" v="735" actId="26606"/>
          <ac:spMkLst>
            <pc:docMk/>
            <pc:sldMk cId="1941021672" sldId="261"/>
            <ac:spMk id="14" creationId="{0625AAC5-802A-4197-8804-2B78FF65CEE8}"/>
          </ac:spMkLst>
        </pc:spChg>
        <pc:spChg chg="add">
          <ac:chgData name="Sheikh Adib" userId="cc72b85b3cb90e54" providerId="LiveId" clId="{DE63056B-9697-4E0C-87CF-306B6539AB08}" dt="2022-06-11T08:19:05.567" v="735" actId="26606"/>
          <ac:spMkLst>
            <pc:docMk/>
            <pc:sldMk cId="1941021672" sldId="261"/>
            <ac:spMk id="16" creationId="{A1B139DD-0E8D-42FA-9171-C5F001754A88}"/>
          </ac:spMkLst>
        </pc:spChg>
        <pc:spChg chg="add del mod">
          <ac:chgData name="Sheikh Adib" userId="cc72b85b3cb90e54" providerId="LiveId" clId="{DE63056B-9697-4E0C-87CF-306B6539AB08}" dt="2022-06-11T10:54:27.341" v="958" actId="478"/>
          <ac:spMkLst>
            <pc:docMk/>
            <pc:sldMk cId="1941021672" sldId="261"/>
            <ac:spMk id="17" creationId="{86E3745F-8169-E838-8417-5397BFFFC4E4}"/>
          </ac:spMkLst>
        </pc:spChg>
        <pc:picChg chg="add mod ord modCrop">
          <ac:chgData name="Sheikh Adib" userId="cc72b85b3cb90e54" providerId="LiveId" clId="{DE63056B-9697-4E0C-87CF-306B6539AB08}" dt="2022-06-11T11:05:19.522" v="1037" actId="1076"/>
          <ac:picMkLst>
            <pc:docMk/>
            <pc:sldMk cId="1941021672" sldId="261"/>
            <ac:picMk id="5" creationId="{1E911D3E-6ABE-6F35-CF81-789CB25F0D01}"/>
          </ac:picMkLst>
        </pc:picChg>
        <pc:picChg chg="add mod">
          <ac:chgData name="Sheikh Adib" userId="cc72b85b3cb90e54" providerId="LiveId" clId="{DE63056B-9697-4E0C-87CF-306B6539AB08}" dt="2022-06-11T10:55:18.911" v="966" actId="1076"/>
          <ac:picMkLst>
            <pc:docMk/>
            <pc:sldMk cId="1941021672" sldId="261"/>
            <ac:picMk id="6" creationId="{2657ACCE-B5C7-290C-CAFD-C232F3501734}"/>
          </ac:picMkLst>
        </pc:picChg>
        <pc:picChg chg="add mod ord modCrop">
          <ac:chgData name="Sheikh Adib" userId="cc72b85b3cb90e54" providerId="LiveId" clId="{DE63056B-9697-4E0C-87CF-306B6539AB08}" dt="2022-06-11T11:05:31.567" v="1040" actId="1076"/>
          <ac:picMkLst>
            <pc:docMk/>
            <pc:sldMk cId="1941021672" sldId="261"/>
            <ac:picMk id="7" creationId="{02221F40-B4D8-D453-E31B-BBD5535EC61C}"/>
          </ac:picMkLst>
        </pc:picChg>
        <pc:picChg chg="add mod">
          <ac:chgData name="Sheikh Adib" userId="cc72b85b3cb90e54" providerId="LiveId" clId="{DE63056B-9697-4E0C-87CF-306B6539AB08}" dt="2022-06-11T11:05:33.809" v="1041" actId="1076"/>
          <ac:picMkLst>
            <pc:docMk/>
            <pc:sldMk cId="1941021672" sldId="261"/>
            <ac:picMk id="13" creationId="{98579DFA-E329-DB68-98C0-38D1CB4B0979}"/>
          </ac:picMkLst>
        </pc:picChg>
        <pc:picChg chg="add mod">
          <ac:chgData name="Sheikh Adib" userId="cc72b85b3cb90e54" providerId="LiveId" clId="{DE63056B-9697-4E0C-87CF-306B6539AB08}" dt="2022-06-11T11:05:37.139" v="1042" actId="1076"/>
          <ac:picMkLst>
            <pc:docMk/>
            <pc:sldMk cId="1941021672" sldId="261"/>
            <ac:picMk id="15" creationId="{A0EB083E-21F5-6BE6-7754-575EF51F241C}"/>
          </ac:picMkLst>
        </pc:picChg>
      </pc:sldChg>
      <pc:sldChg chg="addSp delSp modSp mod setBg">
        <pc:chgData name="Sheikh Adib" userId="cc72b85b3cb90e54" providerId="LiveId" clId="{DE63056B-9697-4E0C-87CF-306B6539AB08}" dt="2022-06-11T11:05:01.215" v="1035" actId="1076"/>
        <pc:sldMkLst>
          <pc:docMk/>
          <pc:sldMk cId="3616952225" sldId="262"/>
        </pc:sldMkLst>
        <pc:spChg chg="mod">
          <ac:chgData name="Sheikh Adib" userId="cc72b85b3cb90e54" providerId="LiveId" clId="{DE63056B-9697-4E0C-87CF-306B6539AB08}" dt="2022-06-11T08:14:10.221" v="679" actId="2711"/>
          <ac:spMkLst>
            <pc:docMk/>
            <pc:sldMk cId="3616952225" sldId="262"/>
            <ac:spMk id="2" creationId="{082A9C9C-4553-1D60-6F35-10862DEA47CB}"/>
          </ac:spMkLst>
        </pc:spChg>
        <pc:spChg chg="add mod">
          <ac:chgData name="Sheikh Adib" userId="cc72b85b3cb90e54" providerId="LiveId" clId="{DE63056B-9697-4E0C-87CF-306B6539AB08}" dt="2022-06-11T09:23:01.196" v="911" actId="1076"/>
          <ac:spMkLst>
            <pc:docMk/>
            <pc:sldMk cId="3616952225" sldId="262"/>
            <ac:spMk id="3" creationId="{56946B2C-9B32-AAB0-52E0-901D4A47BFEE}"/>
          </ac:spMkLst>
        </pc:spChg>
        <pc:spChg chg="add del mod">
          <ac:chgData name="Sheikh Adib" userId="cc72b85b3cb90e54" providerId="LiveId" clId="{DE63056B-9697-4E0C-87CF-306B6539AB08}" dt="2022-06-11T08:14:53.397" v="686" actId="478"/>
          <ac:spMkLst>
            <pc:docMk/>
            <pc:sldMk cId="3616952225" sldId="262"/>
            <ac:spMk id="3" creationId="{83CC3D60-930B-EE41-896E-700C8A7E6A3C}"/>
          </ac:spMkLst>
        </pc:spChg>
        <pc:spChg chg="del">
          <ac:chgData name="Sheikh Adib" userId="cc72b85b3cb90e54" providerId="LiveId" clId="{DE63056B-9697-4E0C-87CF-306B6539AB08}" dt="2022-06-11T07:02:39.119" v="264"/>
          <ac:spMkLst>
            <pc:docMk/>
            <pc:sldMk cId="3616952225" sldId="262"/>
            <ac:spMk id="3" creationId="{94F26DB3-1D1E-485B-FE83-61D8BFBE7B40}"/>
          </ac:spMkLst>
        </pc:spChg>
        <pc:spChg chg="add del">
          <ac:chgData name="Sheikh Adib" userId="cc72b85b3cb90e54" providerId="LiveId" clId="{DE63056B-9697-4E0C-87CF-306B6539AB08}" dt="2022-06-11T08:15:05.103" v="688" actId="478"/>
          <ac:spMkLst>
            <pc:docMk/>
            <pc:sldMk cId="3616952225" sldId="262"/>
            <ac:spMk id="4" creationId="{F477733D-4EF3-B1F7-5212-DCB15BA918D1}"/>
          </ac:spMkLst>
        </pc:spChg>
        <pc:spChg chg="add mod">
          <ac:chgData name="Sheikh Adib" userId="cc72b85b3cb90e54" providerId="LiveId" clId="{DE63056B-9697-4E0C-87CF-306B6539AB08}" dt="2022-06-11T11:04:56.023" v="1034" actId="1076"/>
          <ac:spMkLst>
            <pc:docMk/>
            <pc:sldMk cId="3616952225" sldId="262"/>
            <ac:spMk id="10" creationId="{4C7F1DEF-D334-E50E-AF27-2E854917B11D}"/>
          </ac:spMkLst>
        </pc:spChg>
        <pc:spChg chg="add del mod">
          <ac:chgData name="Sheikh Adib" userId="cc72b85b3cb90e54" providerId="LiveId" clId="{DE63056B-9697-4E0C-87CF-306B6539AB08}" dt="2022-06-11T07:04:36.661" v="278" actId="478"/>
          <ac:spMkLst>
            <pc:docMk/>
            <pc:sldMk cId="3616952225" sldId="262"/>
            <ac:spMk id="11" creationId="{14D11953-F596-6856-3835-00C68E3138A6}"/>
          </ac:spMkLst>
        </pc:spChg>
        <pc:spChg chg="add del mod">
          <ac:chgData name="Sheikh Adib" userId="cc72b85b3cb90e54" providerId="LiveId" clId="{DE63056B-9697-4E0C-87CF-306B6539AB08}" dt="2022-06-11T08:13:52.209" v="677" actId="21"/>
          <ac:spMkLst>
            <pc:docMk/>
            <pc:sldMk cId="3616952225" sldId="262"/>
            <ac:spMk id="12" creationId="{368775B3-033C-F9DE-2A1E-40184182DAF1}"/>
          </ac:spMkLst>
        </pc:spChg>
        <pc:spChg chg="add">
          <ac:chgData name="Sheikh Adib" userId="cc72b85b3cb90e54" providerId="LiveId" clId="{DE63056B-9697-4E0C-87CF-306B6539AB08}" dt="2022-06-11T08:14:02.249" v="678" actId="26606"/>
          <ac:spMkLst>
            <pc:docMk/>
            <pc:sldMk cId="3616952225" sldId="262"/>
            <ac:spMk id="14" creationId="{96646FC9-C66D-4EC7-8310-0DD4ACC49C6C}"/>
          </ac:spMkLst>
        </pc:spChg>
        <pc:spChg chg="add del mod">
          <ac:chgData name="Sheikh Adib" userId="cc72b85b3cb90e54" providerId="LiveId" clId="{DE63056B-9697-4E0C-87CF-306B6539AB08}" dt="2022-06-11T08:16:39.595" v="703" actId="478"/>
          <ac:spMkLst>
            <pc:docMk/>
            <pc:sldMk cId="3616952225" sldId="262"/>
            <ac:spMk id="15" creationId="{4028B144-352D-245F-A69F-054D6A5D7186}"/>
          </ac:spMkLst>
        </pc:spChg>
        <pc:spChg chg="add">
          <ac:chgData name="Sheikh Adib" userId="cc72b85b3cb90e54" providerId="LiveId" clId="{DE63056B-9697-4E0C-87CF-306B6539AB08}" dt="2022-06-11T08:14:02.249" v="678" actId="26606"/>
          <ac:spMkLst>
            <pc:docMk/>
            <pc:sldMk cId="3616952225" sldId="262"/>
            <ac:spMk id="16" creationId="{A3473CF9-37EB-43E7-89EF-D2D1C53D1DAC}"/>
          </ac:spMkLst>
        </pc:spChg>
        <pc:spChg chg="add">
          <ac:chgData name="Sheikh Adib" userId="cc72b85b3cb90e54" providerId="LiveId" clId="{DE63056B-9697-4E0C-87CF-306B6539AB08}" dt="2022-06-11T08:14:02.249" v="678" actId="26606"/>
          <ac:spMkLst>
            <pc:docMk/>
            <pc:sldMk cId="3616952225" sldId="262"/>
            <ac:spMk id="18" creationId="{586B4EF9-43BA-4655-A6FF-1D8E21574C95}"/>
          </ac:spMkLst>
        </pc:spChg>
        <pc:picChg chg="add del mod">
          <ac:chgData name="Sheikh Adib" userId="cc72b85b3cb90e54" providerId="LiveId" clId="{DE63056B-9697-4E0C-87CF-306B6539AB08}" dt="2022-06-11T07:04:30.868" v="277" actId="478"/>
          <ac:picMkLst>
            <pc:docMk/>
            <pc:sldMk cId="3616952225" sldId="262"/>
            <ac:picMk id="5" creationId="{7F4F5350-B7D1-8187-168D-17637F3D19CA}"/>
          </ac:picMkLst>
        </pc:picChg>
        <pc:picChg chg="add mod">
          <ac:chgData name="Sheikh Adib" userId="cc72b85b3cb90e54" providerId="LiveId" clId="{DE63056B-9697-4E0C-87CF-306B6539AB08}" dt="2022-06-11T10:56:03.116" v="972" actId="1076"/>
          <ac:picMkLst>
            <pc:docMk/>
            <pc:sldMk cId="3616952225" sldId="262"/>
            <ac:picMk id="5" creationId="{93F73F45-5085-A76B-AE35-30FA3B2A9B6D}"/>
          </ac:picMkLst>
        </pc:picChg>
        <pc:picChg chg="add mod ord">
          <ac:chgData name="Sheikh Adib" userId="cc72b85b3cb90e54" providerId="LiveId" clId="{DE63056B-9697-4E0C-87CF-306B6539AB08}" dt="2022-06-11T11:04:45.958" v="1032" actId="1076"/>
          <ac:picMkLst>
            <pc:docMk/>
            <pc:sldMk cId="3616952225" sldId="262"/>
            <ac:picMk id="7" creationId="{13259C37-8878-B496-86E2-592DBEAED43A}"/>
          </ac:picMkLst>
        </pc:picChg>
        <pc:picChg chg="add mod ord">
          <ac:chgData name="Sheikh Adib" userId="cc72b85b3cb90e54" providerId="LiveId" clId="{DE63056B-9697-4E0C-87CF-306B6539AB08}" dt="2022-06-11T11:04:41.490" v="1031" actId="1076"/>
          <ac:picMkLst>
            <pc:docMk/>
            <pc:sldMk cId="3616952225" sldId="262"/>
            <ac:picMk id="9" creationId="{D2704BBD-D462-4035-A63B-C549463A5C32}"/>
          </ac:picMkLst>
        </pc:picChg>
        <pc:picChg chg="add mod ord">
          <ac:chgData name="Sheikh Adib" userId="cc72b85b3cb90e54" providerId="LiveId" clId="{DE63056B-9697-4E0C-87CF-306B6539AB08}" dt="2022-06-11T11:05:01.215" v="1035" actId="1076"/>
          <ac:picMkLst>
            <pc:docMk/>
            <pc:sldMk cId="3616952225" sldId="262"/>
            <ac:picMk id="13" creationId="{DF2A1C3D-D4D9-D0CD-93D5-42A7910A7A6F}"/>
          </ac:picMkLst>
        </pc:picChg>
        <pc:picChg chg="add mod ord">
          <ac:chgData name="Sheikh Adib" userId="cc72b85b3cb90e54" providerId="LiveId" clId="{DE63056B-9697-4E0C-87CF-306B6539AB08}" dt="2022-06-11T11:04:49.229" v="1033" actId="1076"/>
          <ac:picMkLst>
            <pc:docMk/>
            <pc:sldMk cId="3616952225" sldId="262"/>
            <ac:picMk id="19" creationId="{2830D9EB-5956-82A2-0C23-7EE6E6B52F5E}"/>
          </ac:picMkLst>
        </pc:picChg>
        <pc:cxnChg chg="add del mod">
          <ac:chgData name="Sheikh Adib" userId="cc72b85b3cb90e54" providerId="LiveId" clId="{DE63056B-9697-4E0C-87CF-306B6539AB08}" dt="2022-06-11T08:15:33.161" v="692" actId="11529"/>
          <ac:cxnSpMkLst>
            <pc:docMk/>
            <pc:sldMk cId="3616952225" sldId="262"/>
            <ac:cxnSpMk id="6" creationId="{9D78009C-D408-D8C4-63DC-7E2487944B27}"/>
          </ac:cxnSpMkLst>
        </pc:cxnChg>
      </pc:sldChg>
      <pc:sldChg chg="addSp delSp modSp new mod setBg">
        <pc:chgData name="Sheikh Adib" userId="cc72b85b3cb90e54" providerId="LiveId" clId="{DE63056B-9697-4E0C-87CF-306B6539AB08}" dt="2022-06-11T08:24:58.585" v="819" actId="1440"/>
        <pc:sldMkLst>
          <pc:docMk/>
          <pc:sldMk cId="363947209" sldId="263"/>
        </pc:sldMkLst>
        <pc:spChg chg="mod">
          <ac:chgData name="Sheikh Adib" userId="cc72b85b3cb90e54" providerId="LiveId" clId="{DE63056B-9697-4E0C-87CF-306B6539AB08}" dt="2022-06-11T08:10:09.102" v="630" actId="14100"/>
          <ac:spMkLst>
            <pc:docMk/>
            <pc:sldMk cId="363947209" sldId="263"/>
            <ac:spMk id="2" creationId="{3FBD2882-05D6-535A-3037-ADF3EF9CBA36}"/>
          </ac:spMkLst>
        </pc:spChg>
        <pc:spChg chg="add mod">
          <ac:chgData name="Sheikh Adib" userId="cc72b85b3cb90e54" providerId="LiveId" clId="{DE63056B-9697-4E0C-87CF-306B6539AB08}" dt="2022-06-11T08:10:24.110" v="637" actId="403"/>
          <ac:spMkLst>
            <pc:docMk/>
            <pc:sldMk cId="363947209" sldId="263"/>
            <ac:spMk id="3" creationId="{0A8B35E7-2398-5838-7A6A-993719A82718}"/>
          </ac:spMkLst>
        </pc:spChg>
        <pc:spChg chg="del">
          <ac:chgData name="Sheikh Adib" userId="cc72b85b3cb90e54" providerId="LiveId" clId="{DE63056B-9697-4E0C-87CF-306B6539AB08}" dt="2022-06-11T06:50:13.661" v="97"/>
          <ac:spMkLst>
            <pc:docMk/>
            <pc:sldMk cId="363947209" sldId="263"/>
            <ac:spMk id="3" creationId="{76540576-981C-B3EB-F88D-90BAFDF81DD7}"/>
          </ac:spMkLst>
        </pc:spChg>
        <pc:spChg chg="add del mod">
          <ac:chgData name="Sheikh Adib" userId="cc72b85b3cb90e54" providerId="LiveId" clId="{DE63056B-9697-4E0C-87CF-306B6539AB08}" dt="2022-06-11T06:53:36.082" v="119" actId="478"/>
          <ac:spMkLst>
            <pc:docMk/>
            <pc:sldMk cId="363947209" sldId="263"/>
            <ac:spMk id="6" creationId="{9886E9F0-883F-7D20-7165-20F3859173AF}"/>
          </ac:spMkLst>
        </pc:spChg>
        <pc:spChg chg="add del mod">
          <ac:chgData name="Sheikh Adib" userId="cc72b85b3cb90e54" providerId="LiveId" clId="{DE63056B-9697-4E0C-87CF-306B6539AB08}" dt="2022-06-11T07:00:08.277" v="178" actId="478"/>
          <ac:spMkLst>
            <pc:docMk/>
            <pc:sldMk cId="363947209" sldId="263"/>
            <ac:spMk id="7" creationId="{7204C2FF-0612-4CEA-9ABE-066503A96F1A}"/>
          </ac:spMkLst>
        </pc:spChg>
        <pc:spChg chg="add del mod">
          <ac:chgData name="Sheikh Adib" userId="cc72b85b3cb90e54" providerId="LiveId" clId="{DE63056B-9697-4E0C-87CF-306B6539AB08}" dt="2022-06-11T08:06:23.043" v="595" actId="21"/>
          <ac:spMkLst>
            <pc:docMk/>
            <pc:sldMk cId="363947209" sldId="263"/>
            <ac:spMk id="8" creationId="{3876EAC7-8A8F-8A8F-9000-D6582E76AA82}"/>
          </ac:spMkLst>
        </pc:spChg>
        <pc:spChg chg="add del mod">
          <ac:chgData name="Sheikh Adib" userId="cc72b85b3cb90e54" providerId="LiveId" clId="{DE63056B-9697-4E0C-87CF-306B6539AB08}" dt="2022-06-11T08:06:23.043" v="595" actId="21"/>
          <ac:spMkLst>
            <pc:docMk/>
            <pc:sldMk cId="363947209" sldId="263"/>
            <ac:spMk id="9" creationId="{6D64E76E-889F-158F-177E-E06A666DDB19}"/>
          </ac:spMkLst>
        </pc:spChg>
        <pc:spChg chg="add del mod">
          <ac:chgData name="Sheikh Adib" userId="cc72b85b3cb90e54" providerId="LiveId" clId="{DE63056B-9697-4E0C-87CF-306B6539AB08}" dt="2022-06-11T08:06:23.043" v="595" actId="21"/>
          <ac:spMkLst>
            <pc:docMk/>
            <pc:sldMk cId="363947209" sldId="263"/>
            <ac:spMk id="10" creationId="{3FC1F6D6-8B53-7CDA-7E59-06CAC768D1CE}"/>
          </ac:spMkLst>
        </pc:spChg>
        <pc:spChg chg="add del">
          <ac:chgData name="Sheikh Adib" userId="cc72b85b3cb90e54" providerId="LiveId" clId="{DE63056B-9697-4E0C-87CF-306B6539AB08}" dt="2022-06-11T08:06:37.105" v="597" actId="478"/>
          <ac:spMkLst>
            <pc:docMk/>
            <pc:sldMk cId="363947209" sldId="263"/>
            <ac:spMk id="11" creationId="{E2B05C73-2A3F-BE17-9044-A837146A9FFD}"/>
          </ac:spMkLst>
        </pc:spChg>
        <pc:spChg chg="add del">
          <ac:chgData name="Sheikh Adib" userId="cc72b85b3cb90e54" providerId="LiveId" clId="{DE63056B-9697-4E0C-87CF-306B6539AB08}" dt="2022-06-11T08:06:53.658" v="602" actId="26606"/>
          <ac:spMkLst>
            <pc:docMk/>
            <pc:sldMk cId="363947209" sldId="263"/>
            <ac:spMk id="12" creationId="{E45CA849-654C-4173-AD99-B3A2528275F5}"/>
          </ac:spMkLst>
        </pc:spChg>
        <pc:spChg chg="add del">
          <ac:chgData name="Sheikh Adib" userId="cc72b85b3cb90e54" providerId="LiveId" clId="{DE63056B-9697-4E0C-87CF-306B6539AB08}" dt="2022-06-11T08:06:53.658" v="602" actId="26606"/>
          <ac:spMkLst>
            <pc:docMk/>
            <pc:sldMk cId="363947209" sldId="263"/>
            <ac:spMk id="14" creationId="{3E23A947-2D45-4208-AE2B-64948C87A3EB}"/>
          </ac:spMkLst>
        </pc:spChg>
        <pc:spChg chg="add del">
          <ac:chgData name="Sheikh Adib" userId="cc72b85b3cb90e54" providerId="LiveId" clId="{DE63056B-9697-4E0C-87CF-306B6539AB08}" dt="2022-06-11T08:06:53.658" v="602" actId="26606"/>
          <ac:spMkLst>
            <pc:docMk/>
            <pc:sldMk cId="363947209" sldId="263"/>
            <ac:spMk id="16" creationId="{E5BBB0F9-6A59-4D02-A9C7-A2D6516684CE}"/>
          </ac:spMkLst>
        </pc:spChg>
        <pc:spChg chg="add del mod">
          <ac:chgData name="Sheikh Adib" userId="cc72b85b3cb90e54" providerId="LiveId" clId="{DE63056B-9697-4E0C-87CF-306B6539AB08}" dt="2022-06-11T08:09:38.693" v="621"/>
          <ac:spMkLst>
            <pc:docMk/>
            <pc:sldMk cId="363947209" sldId="263"/>
            <ac:spMk id="18" creationId="{66CDE055-DC49-ABC2-FA46-75D9FB32049A}"/>
          </ac:spMkLst>
        </pc:spChg>
        <pc:spChg chg="add del mod">
          <ac:chgData name="Sheikh Adib" userId="cc72b85b3cb90e54" providerId="LiveId" clId="{DE63056B-9697-4E0C-87CF-306B6539AB08}" dt="2022-06-11T08:09:38.693" v="623"/>
          <ac:spMkLst>
            <pc:docMk/>
            <pc:sldMk cId="363947209" sldId="263"/>
            <ac:spMk id="19" creationId="{906A7F02-AFF4-87EE-1487-475B901326E0}"/>
          </ac:spMkLst>
        </pc:spChg>
        <pc:spChg chg="add del mod">
          <ac:chgData name="Sheikh Adib" userId="cc72b85b3cb90e54" providerId="LiveId" clId="{DE63056B-9697-4E0C-87CF-306B6539AB08}" dt="2022-06-11T08:09:45.960" v="627"/>
          <ac:spMkLst>
            <pc:docMk/>
            <pc:sldMk cId="363947209" sldId="263"/>
            <ac:spMk id="20" creationId="{FE546F6F-22B6-2E30-46F6-F7393852FC5E}"/>
          </ac:spMkLst>
        </pc:spChg>
        <pc:spChg chg="add del">
          <ac:chgData name="Sheikh Adib" userId="cc72b85b3cb90e54" providerId="LiveId" clId="{DE63056B-9697-4E0C-87CF-306B6539AB08}" dt="2022-06-11T08:06:53.643" v="601" actId="26606"/>
          <ac:spMkLst>
            <pc:docMk/>
            <pc:sldMk cId="363947209" sldId="263"/>
            <ac:spMk id="21" creationId="{C1A1C5D3-C053-4EE9-BE1A-419B6E27CCAE}"/>
          </ac:spMkLst>
        </pc:spChg>
        <pc:spChg chg="add del">
          <ac:chgData name="Sheikh Adib" userId="cc72b85b3cb90e54" providerId="LiveId" clId="{DE63056B-9697-4E0C-87CF-306B6539AB08}" dt="2022-06-11T08:06:53.643" v="601" actId="26606"/>
          <ac:spMkLst>
            <pc:docMk/>
            <pc:sldMk cId="363947209" sldId="263"/>
            <ac:spMk id="23" creationId="{A3473CF9-37EB-43E7-89EF-D2D1C53D1DAC}"/>
          </ac:spMkLst>
        </pc:spChg>
        <pc:spChg chg="add del">
          <ac:chgData name="Sheikh Adib" userId="cc72b85b3cb90e54" providerId="LiveId" clId="{DE63056B-9697-4E0C-87CF-306B6539AB08}" dt="2022-06-11T08:06:53.643" v="601" actId="26606"/>
          <ac:spMkLst>
            <pc:docMk/>
            <pc:sldMk cId="363947209" sldId="263"/>
            <ac:spMk id="25" creationId="{586B4EF9-43BA-4655-A6FF-1D8E21574C95}"/>
          </ac:spMkLst>
        </pc:spChg>
        <pc:spChg chg="add del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27" creationId="{D5FD337D-4D6B-4C8B-B6F5-121097E09881}"/>
          </ac:spMkLst>
        </pc:spChg>
        <pc:spChg chg="add del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28" creationId="{017517EF-BD4D-4055-BDB4-A322C53568AD}"/>
          </ac:spMkLst>
        </pc:spChg>
        <pc:spChg chg="add del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29" creationId="{0ADDB668-2CA4-4D2B-9C34-3487CA330BA8}"/>
          </ac:spMkLst>
        </pc:spChg>
        <pc:spChg chg="add del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30" creationId="{2568BC19-F052-4108-93E1-6A3D1DEC072F}"/>
          </ac:spMkLst>
        </pc:spChg>
        <pc:spChg chg="add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35" creationId="{2B97F24A-32CE-4C1C-A50D-3016B394DCFB}"/>
          </ac:spMkLst>
        </pc:spChg>
        <pc:spChg chg="add">
          <ac:chgData name="Sheikh Adib" userId="cc72b85b3cb90e54" providerId="LiveId" clId="{DE63056B-9697-4E0C-87CF-306B6539AB08}" dt="2022-06-11T08:09:55.716" v="628" actId="26606"/>
          <ac:spMkLst>
            <pc:docMk/>
            <pc:sldMk cId="363947209" sldId="263"/>
            <ac:spMk id="37" creationId="{CD8B4F24-440B-49E9-B85D-733523DC064B}"/>
          </ac:spMkLst>
        </pc:spChg>
        <pc:picChg chg="add mod ord">
          <ac:chgData name="Sheikh Adib" userId="cc72b85b3cb90e54" providerId="LiveId" clId="{DE63056B-9697-4E0C-87CF-306B6539AB08}" dt="2022-06-11T08:24:58.585" v="819" actId="1440"/>
          <ac:picMkLst>
            <pc:docMk/>
            <pc:sldMk cId="363947209" sldId="263"/>
            <ac:picMk id="5" creationId="{67BF562D-6FD1-12BA-4DCC-0794F54AF737}"/>
          </ac:picMkLst>
        </pc:picChg>
      </pc:sldChg>
      <pc:sldChg chg="addSp delSp modSp new mod ord setBg addAnim modAnim">
        <pc:chgData name="Sheikh Adib" userId="cc72b85b3cb90e54" providerId="LiveId" clId="{DE63056B-9697-4E0C-87CF-306B6539AB08}" dt="2022-06-12T17:22:00.024" v="1361"/>
        <pc:sldMkLst>
          <pc:docMk/>
          <pc:sldMk cId="182105947" sldId="264"/>
        </pc:sldMkLst>
        <pc:spChg chg="mod ord">
          <ac:chgData name="Sheikh Adib" userId="cc72b85b3cb90e54" providerId="LiveId" clId="{DE63056B-9697-4E0C-87CF-306B6539AB08}" dt="2022-06-11T08:27:23.509" v="850" actId="166"/>
          <ac:spMkLst>
            <pc:docMk/>
            <pc:sldMk cId="182105947" sldId="264"/>
            <ac:spMk id="2" creationId="{2DBCF97F-DD30-F9BD-967B-BCC4C6AE5F59}"/>
          </ac:spMkLst>
        </pc:spChg>
        <pc:spChg chg="del">
          <ac:chgData name="Sheikh Adib" userId="cc72b85b3cb90e54" providerId="LiveId" clId="{DE63056B-9697-4E0C-87CF-306B6539AB08}" dt="2022-06-11T08:26:21.272" v="830" actId="478"/>
          <ac:spMkLst>
            <pc:docMk/>
            <pc:sldMk cId="182105947" sldId="264"/>
            <ac:spMk id="3" creationId="{F0ED25CE-0DE6-4FCD-1396-16684B2248E0}"/>
          </ac:spMkLst>
        </pc:spChg>
        <pc:spChg chg="add">
          <ac:chgData name="Sheikh Adib" userId="cc72b85b3cb90e54" providerId="LiveId" clId="{DE63056B-9697-4E0C-87CF-306B6539AB08}" dt="2022-06-11T08:26:42.899" v="842" actId="26606"/>
          <ac:spMkLst>
            <pc:docMk/>
            <pc:sldMk cId="182105947" sldId="264"/>
            <ac:spMk id="7" creationId="{FFD48BC7-DC40-47DE-87EE-9F4B6ECB9ABB}"/>
          </ac:spMkLst>
        </pc:spChg>
        <pc:spChg chg="add">
          <ac:chgData name="Sheikh Adib" userId="cc72b85b3cb90e54" providerId="LiveId" clId="{DE63056B-9697-4E0C-87CF-306B6539AB08}" dt="2022-06-11T08:26:42.899" v="842" actId="26606"/>
          <ac:spMkLst>
            <pc:docMk/>
            <pc:sldMk cId="182105947" sldId="264"/>
            <ac:spMk id="9" creationId="{E502BBC7-2C76-46F3-BC24-5985BC13DB88}"/>
          </ac:spMkLst>
        </pc:spChg>
        <pc:spChg chg="add">
          <ac:chgData name="Sheikh Adib" userId="cc72b85b3cb90e54" providerId="LiveId" clId="{DE63056B-9697-4E0C-87CF-306B6539AB08}" dt="2022-06-11T08:26:42.899" v="842" actId="26606"/>
          <ac:spMkLst>
            <pc:docMk/>
            <pc:sldMk cId="182105947" sldId="264"/>
            <ac:spMk id="11" creationId="{C7F28D52-2A5F-4D23-81AE-7CB8B591C7AF}"/>
          </ac:spMkLst>
        </pc:spChg>
        <pc:spChg chg="add">
          <ac:chgData name="Sheikh Adib" userId="cc72b85b3cb90e54" providerId="LiveId" clId="{DE63056B-9697-4E0C-87CF-306B6539AB08}" dt="2022-06-11T08:26:42.899" v="842" actId="26606"/>
          <ac:spMkLst>
            <pc:docMk/>
            <pc:sldMk cId="182105947" sldId="264"/>
            <ac:spMk id="13" creationId="{3629484E-3792-4B3D-89AD-7C8A1ED0E0D4}"/>
          </ac:spMkLst>
        </pc:spChg>
        <pc:picChg chg="add mod">
          <ac:chgData name="Sheikh Adib" userId="cc72b85b3cb90e54" providerId="LiveId" clId="{DE63056B-9697-4E0C-87CF-306B6539AB08}" dt="2022-06-11T08:27:46.690" v="856" actId="1076"/>
          <ac:picMkLst>
            <pc:docMk/>
            <pc:sldMk cId="182105947" sldId="264"/>
            <ac:picMk id="5" creationId="{4A67BD17-6975-8211-BB81-20D18883ED60}"/>
          </ac:picMkLst>
        </pc:picChg>
      </pc:sldChg>
      <pc:sldChg chg="modSp new mod">
        <pc:chgData name="Sheikh Adib" userId="cc72b85b3cb90e54" providerId="LiveId" clId="{DE63056B-9697-4E0C-87CF-306B6539AB08}" dt="2022-06-11T11:04:07.828" v="1030"/>
        <pc:sldMkLst>
          <pc:docMk/>
          <pc:sldMk cId="3354435716" sldId="265"/>
        </pc:sldMkLst>
        <pc:spChg chg="mod">
          <ac:chgData name="Sheikh Adib" userId="cc72b85b3cb90e54" providerId="LiveId" clId="{DE63056B-9697-4E0C-87CF-306B6539AB08}" dt="2022-06-11T08:41:45.456" v="899" actId="2711"/>
          <ac:spMkLst>
            <pc:docMk/>
            <pc:sldMk cId="3354435716" sldId="265"/>
            <ac:spMk id="2" creationId="{12BB2633-4FDE-E159-6B35-FF7AD21F2628}"/>
          </ac:spMkLst>
        </pc:spChg>
        <pc:spChg chg="mod">
          <ac:chgData name="Sheikh Adib" userId="cc72b85b3cb90e54" providerId="LiveId" clId="{DE63056B-9697-4E0C-87CF-306B6539AB08}" dt="2022-06-11T11:04:07.828" v="1030"/>
          <ac:spMkLst>
            <pc:docMk/>
            <pc:sldMk cId="3354435716" sldId="265"/>
            <ac:spMk id="3" creationId="{A2DBAE84-6FA8-ACCC-AE5E-299731CF0CE5}"/>
          </ac:spMkLst>
        </pc:spChg>
      </pc:sldChg>
      <pc:sldChg chg="addSp modSp new mod ord">
        <pc:chgData name="Sheikh Adib" userId="cc72b85b3cb90e54" providerId="LiveId" clId="{DE63056B-9697-4E0C-87CF-306B6539AB08}" dt="2022-06-12T16:58:42.373" v="1176" actId="1440"/>
        <pc:sldMkLst>
          <pc:docMk/>
          <pc:sldMk cId="2616316321" sldId="266"/>
        </pc:sldMkLst>
        <pc:spChg chg="mod">
          <ac:chgData name="Sheikh Adib" userId="cc72b85b3cb90e54" providerId="LiveId" clId="{DE63056B-9697-4E0C-87CF-306B6539AB08}" dt="2022-06-12T16:46:02.578" v="1070" actId="2711"/>
          <ac:spMkLst>
            <pc:docMk/>
            <pc:sldMk cId="2616316321" sldId="266"/>
            <ac:spMk id="2" creationId="{9D1E9AEF-62AC-B384-8A11-A2CA0E195C2B}"/>
          </ac:spMkLst>
        </pc:spChg>
        <pc:spChg chg="mod">
          <ac:chgData name="Sheikh Adib" userId="cc72b85b3cb90e54" providerId="LiveId" clId="{DE63056B-9697-4E0C-87CF-306B6539AB08}" dt="2022-06-12T16:48:25.882" v="1143" actId="1076"/>
          <ac:spMkLst>
            <pc:docMk/>
            <pc:sldMk cId="2616316321" sldId="266"/>
            <ac:spMk id="3" creationId="{9284DB95-BAE0-8C41-42AE-92C7A5374A13}"/>
          </ac:spMkLst>
        </pc:spChg>
        <pc:picChg chg="add mod">
          <ac:chgData name="Sheikh Adib" userId="cc72b85b3cb90e54" providerId="LiveId" clId="{DE63056B-9697-4E0C-87CF-306B6539AB08}" dt="2022-06-12T16:48:58.631" v="1148" actId="14100"/>
          <ac:picMkLst>
            <pc:docMk/>
            <pc:sldMk cId="2616316321" sldId="266"/>
            <ac:picMk id="4" creationId="{24178C9C-EEFE-62BC-305B-D9666A798A5B}"/>
          </ac:picMkLst>
        </pc:picChg>
        <pc:picChg chg="add mod">
          <ac:chgData name="Sheikh Adib" userId="cc72b85b3cb90e54" providerId="LiveId" clId="{DE63056B-9697-4E0C-87CF-306B6539AB08}" dt="2022-06-12T16:58:42.373" v="1176" actId="1440"/>
          <ac:picMkLst>
            <pc:docMk/>
            <pc:sldMk cId="2616316321" sldId="266"/>
            <ac:picMk id="6" creationId="{D183BCE2-8928-BEB4-1C93-73E61D745731}"/>
          </ac:picMkLst>
        </pc:picChg>
        <pc:picChg chg="add mod">
          <ac:chgData name="Sheikh Adib" userId="cc72b85b3cb90e54" providerId="LiveId" clId="{DE63056B-9697-4E0C-87CF-306B6539AB08}" dt="2022-06-12T16:58:40.879" v="1175" actId="1440"/>
          <ac:picMkLst>
            <pc:docMk/>
            <pc:sldMk cId="2616316321" sldId="266"/>
            <ac:picMk id="8" creationId="{2ACB7FD9-8BC2-C048-167B-48A5CD611478}"/>
          </ac:picMkLst>
        </pc:picChg>
        <pc:picChg chg="add mod">
          <ac:chgData name="Sheikh Adib" userId="cc72b85b3cb90e54" providerId="LiveId" clId="{DE63056B-9697-4E0C-87CF-306B6539AB08}" dt="2022-06-12T16:58:36.573" v="1174" actId="1440"/>
          <ac:picMkLst>
            <pc:docMk/>
            <pc:sldMk cId="2616316321" sldId="266"/>
            <ac:picMk id="9" creationId="{D24DF952-C24F-3E73-0C2C-1CD1E53512C7}"/>
          </ac:picMkLst>
        </pc:picChg>
      </pc:sldChg>
      <pc:sldChg chg="addSp delSp modSp new mod">
        <pc:chgData name="Sheikh Adib" userId="cc72b85b3cb90e54" providerId="LiveId" clId="{DE63056B-9697-4E0C-87CF-306B6539AB08}" dt="2022-06-12T17:21:32.210" v="1357" actId="1076"/>
        <pc:sldMkLst>
          <pc:docMk/>
          <pc:sldMk cId="2169507079" sldId="267"/>
        </pc:sldMkLst>
        <pc:spChg chg="mod ord">
          <ac:chgData name="Sheikh Adib" userId="cc72b85b3cb90e54" providerId="LiveId" clId="{DE63056B-9697-4E0C-87CF-306B6539AB08}" dt="2022-06-12T17:20:02.756" v="1343" actId="207"/>
          <ac:spMkLst>
            <pc:docMk/>
            <pc:sldMk cId="2169507079" sldId="267"/>
            <ac:spMk id="2" creationId="{BE54D0BE-A5EB-9FB3-68E1-5EDACB35491A}"/>
          </ac:spMkLst>
        </pc:spChg>
        <pc:spChg chg="del">
          <ac:chgData name="Sheikh Adib" userId="cc72b85b3cb90e54" providerId="LiveId" clId="{DE63056B-9697-4E0C-87CF-306B6539AB08}" dt="2022-06-12T16:56:50.264" v="1159" actId="22"/>
          <ac:spMkLst>
            <pc:docMk/>
            <pc:sldMk cId="2169507079" sldId="267"/>
            <ac:spMk id="3" creationId="{3AE59A63-FDA2-6897-B9CC-C20CC14C8CEA}"/>
          </ac:spMkLst>
        </pc:spChg>
        <pc:spChg chg="add del mod">
          <ac:chgData name="Sheikh Adib" userId="cc72b85b3cb90e54" providerId="LiveId" clId="{DE63056B-9697-4E0C-87CF-306B6539AB08}" dt="2022-06-12T17:06:31.619" v="1200" actId="478"/>
          <ac:spMkLst>
            <pc:docMk/>
            <pc:sldMk cId="2169507079" sldId="267"/>
            <ac:spMk id="10" creationId="{CDD38B71-8F08-1DFB-DE3B-8E7210B88501}"/>
          </ac:spMkLst>
        </pc:spChg>
        <pc:spChg chg="add del mod">
          <ac:chgData name="Sheikh Adib" userId="cc72b85b3cb90e54" providerId="LiveId" clId="{DE63056B-9697-4E0C-87CF-306B6539AB08}" dt="2022-06-12T17:06:31.619" v="1200" actId="478"/>
          <ac:spMkLst>
            <pc:docMk/>
            <pc:sldMk cId="2169507079" sldId="267"/>
            <ac:spMk id="11" creationId="{B72D53D4-C7DF-5F95-9223-71182EBB55D6}"/>
          </ac:spMkLst>
        </pc:spChg>
        <pc:spChg chg="add mod">
          <ac:chgData name="Sheikh Adib" userId="cc72b85b3cb90e54" providerId="LiveId" clId="{DE63056B-9697-4E0C-87CF-306B6539AB08}" dt="2022-06-12T17:08:07.045" v="1233" actId="1076"/>
          <ac:spMkLst>
            <pc:docMk/>
            <pc:sldMk cId="2169507079" sldId="267"/>
            <ac:spMk id="12" creationId="{B510B865-9F66-4AF4-7E08-AC8888E5B8B9}"/>
          </ac:spMkLst>
        </pc:spChg>
        <pc:spChg chg="add mod">
          <ac:chgData name="Sheikh Adib" userId="cc72b85b3cb90e54" providerId="LiveId" clId="{DE63056B-9697-4E0C-87CF-306B6539AB08}" dt="2022-06-12T17:13:25.235" v="1266" actId="1076"/>
          <ac:spMkLst>
            <pc:docMk/>
            <pc:sldMk cId="2169507079" sldId="267"/>
            <ac:spMk id="13" creationId="{4962CC76-5FF0-893D-F08F-5EE2063ABA8D}"/>
          </ac:spMkLst>
        </pc:spChg>
        <pc:spChg chg="add mod ord">
          <ac:chgData name="Sheikh Adib" userId="cc72b85b3cb90e54" providerId="LiveId" clId="{DE63056B-9697-4E0C-87CF-306B6539AB08}" dt="2022-06-12T17:17:09.480" v="1302" actId="166"/>
          <ac:spMkLst>
            <pc:docMk/>
            <pc:sldMk cId="2169507079" sldId="267"/>
            <ac:spMk id="14" creationId="{F6817CFB-CDCD-3479-FF9C-93748E16728A}"/>
          </ac:spMkLst>
        </pc:spChg>
        <pc:spChg chg="add mod ord">
          <ac:chgData name="Sheikh Adib" userId="cc72b85b3cb90e54" providerId="LiveId" clId="{DE63056B-9697-4E0C-87CF-306B6539AB08}" dt="2022-06-12T17:17:14.573" v="1303" actId="166"/>
          <ac:spMkLst>
            <pc:docMk/>
            <pc:sldMk cId="2169507079" sldId="267"/>
            <ac:spMk id="15" creationId="{EB502A28-75D8-28FB-CEAC-01A7172E7586}"/>
          </ac:spMkLst>
        </pc:spChg>
        <pc:spChg chg="add del mod">
          <ac:chgData name="Sheikh Adib" userId="cc72b85b3cb90e54" providerId="LiveId" clId="{DE63056B-9697-4E0C-87CF-306B6539AB08}" dt="2022-06-12T17:13:40.226" v="1267" actId="478"/>
          <ac:spMkLst>
            <pc:docMk/>
            <pc:sldMk cId="2169507079" sldId="267"/>
            <ac:spMk id="16" creationId="{8E5EFA03-F5AB-AB7F-6ADB-38323A7E4866}"/>
          </ac:spMkLst>
        </pc:spChg>
        <pc:spChg chg="add del mod">
          <ac:chgData name="Sheikh Adib" userId="cc72b85b3cb90e54" providerId="LiveId" clId="{DE63056B-9697-4E0C-87CF-306B6539AB08}" dt="2022-06-12T17:13:41.741" v="1268" actId="478"/>
          <ac:spMkLst>
            <pc:docMk/>
            <pc:sldMk cId="2169507079" sldId="267"/>
            <ac:spMk id="17" creationId="{A47B8B1D-1F41-288D-5F72-6094784566C7}"/>
          </ac:spMkLst>
        </pc:spChg>
        <pc:spChg chg="add del mod">
          <ac:chgData name="Sheikh Adib" userId="cc72b85b3cb90e54" providerId="LiveId" clId="{DE63056B-9697-4E0C-87CF-306B6539AB08}" dt="2022-06-12T17:18:12.643" v="1315" actId="478"/>
          <ac:spMkLst>
            <pc:docMk/>
            <pc:sldMk cId="2169507079" sldId="267"/>
            <ac:spMk id="19" creationId="{51985826-50A4-1BD2-B2B1-7AA3B37C5F5C}"/>
          </ac:spMkLst>
        </pc:spChg>
        <pc:spChg chg="add mod">
          <ac:chgData name="Sheikh Adib" userId="cc72b85b3cb90e54" providerId="LiveId" clId="{DE63056B-9697-4E0C-87CF-306B6539AB08}" dt="2022-06-12T17:19:06.321" v="1335" actId="1076"/>
          <ac:spMkLst>
            <pc:docMk/>
            <pc:sldMk cId="2169507079" sldId="267"/>
            <ac:spMk id="20" creationId="{EE055273-9EA6-16DD-0C15-7774657B2BCB}"/>
          </ac:spMkLst>
        </pc:spChg>
        <pc:spChg chg="add mod">
          <ac:chgData name="Sheikh Adib" userId="cc72b85b3cb90e54" providerId="LiveId" clId="{DE63056B-9697-4E0C-87CF-306B6539AB08}" dt="2022-06-12T17:19:12.651" v="1337" actId="1076"/>
          <ac:spMkLst>
            <pc:docMk/>
            <pc:sldMk cId="2169507079" sldId="267"/>
            <ac:spMk id="21" creationId="{AD9FBFB5-AB03-2159-D350-4EE3A6A22765}"/>
          </ac:spMkLst>
        </pc:spChg>
        <pc:spChg chg="add mod">
          <ac:chgData name="Sheikh Adib" userId="cc72b85b3cb90e54" providerId="LiveId" clId="{DE63056B-9697-4E0C-87CF-306B6539AB08}" dt="2022-06-12T17:20:11.939" v="1346" actId="1076"/>
          <ac:spMkLst>
            <pc:docMk/>
            <pc:sldMk cId="2169507079" sldId="267"/>
            <ac:spMk id="22" creationId="{B6FCC1EA-B1CA-FF2B-8ED1-766194BE23F6}"/>
          </ac:spMkLst>
        </pc:spChg>
        <pc:picChg chg="add mod ord">
          <ac:chgData name="Sheikh Adib" userId="cc72b85b3cb90e54" providerId="LiveId" clId="{DE63056B-9697-4E0C-87CF-306B6539AB08}" dt="2022-06-12T17:18:40.523" v="1328" actId="1362"/>
          <ac:picMkLst>
            <pc:docMk/>
            <pc:sldMk cId="2169507079" sldId="267"/>
            <ac:picMk id="5" creationId="{EB32F4F9-BB33-1010-23BC-A9ECDCE81039}"/>
          </ac:picMkLst>
        </pc:picChg>
        <pc:picChg chg="add del mod">
          <ac:chgData name="Sheikh Adib" userId="cc72b85b3cb90e54" providerId="LiveId" clId="{DE63056B-9697-4E0C-87CF-306B6539AB08}" dt="2022-06-12T16:58:20.982" v="1166" actId="21"/>
          <ac:picMkLst>
            <pc:docMk/>
            <pc:sldMk cId="2169507079" sldId="267"/>
            <ac:picMk id="7" creationId="{F0D89AD7-DA6F-4E4F-09FE-9A071AEAA5EB}"/>
          </ac:picMkLst>
        </pc:picChg>
        <pc:picChg chg="add mod">
          <ac:chgData name="Sheikh Adib" userId="cc72b85b3cb90e54" providerId="LiveId" clId="{DE63056B-9697-4E0C-87CF-306B6539AB08}" dt="2022-06-12T17:15:59.072" v="1284" actId="14861"/>
          <ac:picMkLst>
            <pc:docMk/>
            <pc:sldMk cId="2169507079" sldId="267"/>
            <ac:picMk id="9" creationId="{889CEF4F-DC76-F81A-50D0-18305C8A989A}"/>
          </ac:picMkLst>
        </pc:picChg>
        <pc:picChg chg="add del mod ord modCrop">
          <ac:chgData name="Sheikh Adib" userId="cc72b85b3cb90e54" providerId="LiveId" clId="{DE63056B-9697-4E0C-87CF-306B6539AB08}" dt="2022-06-12T17:18:42.581" v="1330" actId="478"/>
          <ac:picMkLst>
            <pc:docMk/>
            <pc:sldMk cId="2169507079" sldId="267"/>
            <ac:picMk id="18" creationId="{7CFE5A50-8E5D-3661-9037-BD9A7DBE1F73}"/>
          </ac:picMkLst>
        </pc:picChg>
        <pc:picChg chg="add mod modCrop">
          <ac:chgData name="Sheikh Adib" userId="cc72b85b3cb90e54" providerId="LiveId" clId="{DE63056B-9697-4E0C-87CF-306B6539AB08}" dt="2022-06-12T17:21:32.210" v="1357" actId="1076"/>
          <ac:picMkLst>
            <pc:docMk/>
            <pc:sldMk cId="2169507079" sldId="267"/>
            <ac:picMk id="23" creationId="{5B3983E3-7FE3-EB9B-DD55-F6004584946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B9B8-913C-4124-8F82-D717EC79F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13140-4072-6334-169C-80B19A7F0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1CCE5-2B88-1F44-BDF5-0A30639A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B850E-E7DE-FF9F-9F5F-31A798A68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0D0D1-BABF-5286-419C-8DC7AC516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88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C2C77-E716-1B36-084F-36FE7197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8AC98-1816-022A-1E54-069B0DD55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77AF5-0906-3298-140C-0354B20C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283E-0565-1617-0183-E6D49D723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6F750-367A-77D7-A891-AA4773E5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7200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8F5D2-7827-EFD5-0ED3-9E79640AF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33D0A-B3C7-804F-DF7D-6A36CEDE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CB7BD-F61E-CAA1-D9C3-DC703951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A5404-A3C0-F25B-220B-05A6665DA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6F25-B684-8B7C-EA3D-17809805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13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BFDF-0FEB-28DF-B2BC-8A04D7DA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1F689-0713-1537-0396-D929E87E6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5770A-C750-45A7-37BD-15A401A30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65ACB-2063-D73D-41E5-65C4F9382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99C9B-906F-ACB2-5F47-153FE4A98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9349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7B19D-C435-0DFE-AFA9-5EE538663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7E4503-6CEF-12C1-389B-0F53D6409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E149-4896-B968-924A-681E6641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326F-DABC-1F1B-49C1-0D2743406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AFAE1-0E61-3A3F-4C78-9F51D525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346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9BC9-73C7-5F43-D77E-23704389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C7F91-5B35-E0E0-4F0F-DDF6388C7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3A972D-1499-356F-53D1-6F4FEAF3A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4FD8A-9765-8225-6624-729E511F9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A0C43D-70B8-0B27-6067-4EFC24438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C32B2-156A-A1E2-1B90-957A0825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0861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364B-2914-08BE-2533-15FD50D4F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EBCF7-2DAB-6D47-E5AF-A4AD17262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65C47-9DEF-D206-5807-E18FF1CF0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B4224-22D8-6575-F3E1-67C6F74AA0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F70A6-E425-6C17-6D0E-3908F180C2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4B53EC-2033-77B9-4B5C-642704805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AA413F-ED9E-404E-97E4-A5321D3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CEAE1-C49A-D070-8AFA-ECA79C369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2930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943F-1F80-E64C-E948-B311482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457B5A-248B-D99C-A571-B6D98066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D6EB-437E-127D-0D72-DFCE11E48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BDC6B-8042-4EB9-C87B-6F514298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1553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F08A7F-C919-7C1E-543D-DE86BE9D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E87B3F-C111-B93B-FDF4-F551B1619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974AD-C84A-94A1-E588-9905FE54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2898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672C6-D1DD-6352-86BB-06250BFF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54ACD-CB98-52B4-7469-3BA5ADB6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865CF-B41C-3F8A-27F8-9A45E5D66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47B30-D4A6-EFF6-048F-A1348003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B0A6C-2FD1-4E57-E328-A5116EC6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AD76E-235D-0322-CF17-4E3C2BA1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1351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FE9D-9262-EE4E-4750-89BFBB64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9DD9C9-2212-27D0-56B7-869789A4D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F7F101-5227-2806-19A7-3187C110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B259E-076D-CCCE-9C42-8E423F74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BD7DF-8F0E-6EA0-2286-3ABBDCF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829CC1-5785-0F19-082C-6F714C48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761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88677A-B941-4FE9-3982-07752D4C2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FD0BA-DFFF-ECFC-C2CD-E382DA4DB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E27B-A6FB-C174-71CF-D7EBD277E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36D63-9BB2-4B6F-AC9D-7B257924CCA5}" type="datetimeFigureOut">
              <a:rPr lang="LID4096" smtClean="0"/>
              <a:t>06/12/2022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60BDF-BA90-6C3F-B353-AAF6BCD0F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5291-9C06-799D-4BE3-6113AE37A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0F7AB-2A22-45A8-916B-FA0ED92508D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6757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b6637/UPPAA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file:///D:\OneDrive\HSHL\Semester%206\Embedded%20Electronic%20Engineering\Real%20time%20system\uppaal64-4.1.26-1\uppaal.jar" TargetMode="Externa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dib6637/UPPAA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8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9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0AF4B-F65C-DD91-EB19-1D6E47B80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1200" dirty="0"/>
              <a:t>By Sheikh Muhammad Adib</a:t>
            </a:r>
            <a:endParaRPr lang="LID4096" sz="1200" dirty="0"/>
          </a:p>
        </p:txBody>
      </p:sp>
      <p:sp>
        <p:nvSpPr>
          <p:cNvPr id="60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A7AF23D-3787-454C-BABD-3DE3DA9884BE}"/>
              </a:ext>
            </a:extLst>
          </p:cNvPr>
          <p:cNvSpPr/>
          <p:nvPr/>
        </p:nvSpPr>
        <p:spPr>
          <a:xfrm>
            <a:off x="2079965" y="2307585"/>
            <a:ext cx="4502667" cy="112141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5CB50-FE3B-B7CA-F452-31CDA1712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Resource</a:t>
            </a:r>
            <a:r>
              <a:rPr lang="en-US" sz="7200" dirty="0">
                <a:latin typeface="Arial Rounded MT Bold" panose="020F0704030504030204" pitchFamily="34" charset="0"/>
              </a:rPr>
              <a:t> Access Protocol</a:t>
            </a:r>
            <a:endParaRPr lang="LID4096" sz="7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18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0394FE2-BDDA-4ECE-B320-81AE19E90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625AAC5-802A-4197-8804-2B78FF65C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1E4CA-4B20-9518-BE0B-51EF6283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896"/>
            <a:ext cx="7982712" cy="868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Highest Locker Priority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B139DD-0E8D-42FA-9171-C5F001754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1" name="Arrow: Striped Right 10">
            <a:extLst>
              <a:ext uri="{FF2B5EF4-FFF2-40B4-BE49-F238E27FC236}">
                <a16:creationId xmlns:a16="http://schemas.microsoft.com/office/drawing/2014/main" id="{7B50D8C3-89A1-A233-2A24-931F83DD7D77}"/>
              </a:ext>
            </a:extLst>
          </p:cNvPr>
          <p:cNvSpPr/>
          <p:nvPr/>
        </p:nvSpPr>
        <p:spPr>
          <a:xfrm>
            <a:off x="5426745" y="4173709"/>
            <a:ext cx="1335462" cy="40778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8579DFA-E329-DB68-98C0-38D1CB4B0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592" y="2582622"/>
            <a:ext cx="3901555" cy="399775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0EB083E-21F5-6BE6-7754-575EF51F2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792" y="2533419"/>
            <a:ext cx="4287978" cy="405197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2221F40-B4D8-D453-E31B-BBD5535EC6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216" r="4" b="-776"/>
          <a:stretch/>
        </p:blipFill>
        <p:spPr>
          <a:xfrm>
            <a:off x="744596" y="2339306"/>
            <a:ext cx="4152065" cy="404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E911D3E-6ABE-6F35-CF81-789CB25F0D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-73" r="4" b="-81"/>
          <a:stretch/>
        </p:blipFill>
        <p:spPr>
          <a:xfrm>
            <a:off x="7183180" y="2299568"/>
            <a:ext cx="4363556" cy="4086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57ACCE-B5C7-290C-CAFD-C232F3501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427" y="1299646"/>
            <a:ext cx="3067145" cy="509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1021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67BD17-6975-8211-BB81-20D18883E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5617" y="2909617"/>
            <a:ext cx="3021662" cy="8698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BCF97F-DD30-F9BD-967B-BCC4C6AE5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Thank</a:t>
            </a:r>
            <a:r>
              <a:rPr lang="en-US" sz="72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1821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2633-4FDE-E159-6B35-FF7AD21F2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Reference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BAE84-6FA8-ACCC-AE5E-299731CF0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Giorgio C. </a:t>
            </a:r>
            <a:r>
              <a:rPr lang="en-US" sz="1400" dirty="0" err="1"/>
              <a:t>Buttazzo</a:t>
            </a:r>
            <a:r>
              <a:rPr lang="en-US" sz="1400" dirty="0"/>
              <a:t>. Hard real-time computing systems: predictable scheduling algorithms and applications. Real-time systems series. Springer, 3rd ed edition. OCLC: ocn741541202.</a:t>
            </a:r>
            <a:endParaRPr lang="en-GB" sz="1400" dirty="0"/>
          </a:p>
          <a:p>
            <a:r>
              <a:rPr lang="en-GB" sz="1400" dirty="0"/>
              <a:t>IEEE. IEEE Std 2050-2018: IEEE Standard for a Real-Time Operating System (RTOS) for Small-Scale Embedded Systems. IEEE. OCLC: 1053697231.</a:t>
            </a:r>
          </a:p>
          <a:p>
            <a:r>
              <a:rPr lang="en-GB" sz="1400" dirty="0"/>
              <a:t>UPPAL model for Non-</a:t>
            </a:r>
            <a:r>
              <a:rPr lang="en-GB" sz="1400" dirty="0" err="1"/>
              <a:t>Preemptive</a:t>
            </a:r>
            <a:r>
              <a:rPr lang="en-GB" sz="1400" dirty="0"/>
              <a:t> Protocol : </a:t>
            </a:r>
            <a:r>
              <a:rPr lang="en-US" sz="1050" dirty="0">
                <a:hlinkClick r:id="rId2"/>
              </a:rPr>
              <a:t>Adib6637/UPPAAL (github.com)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354435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2899927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6C425E-C173-2654-19B7-CBE60FBFD514}"/>
              </a:ext>
            </a:extLst>
          </p:cNvPr>
          <p:cNvSpPr/>
          <p:nvPr/>
        </p:nvSpPr>
        <p:spPr>
          <a:xfrm>
            <a:off x="2679385" y="1405093"/>
            <a:ext cx="1966157" cy="81438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76031"/>
            <a:ext cx="1873457" cy="137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F59AF-6BF0-0734-7C7C-650B8BBFC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r>
              <a:rPr lang="en-US" sz="2200" dirty="0"/>
              <a:t>Produce the right result on the right time</a:t>
            </a:r>
          </a:p>
          <a:p>
            <a:r>
              <a:rPr lang="en-US" sz="2200" dirty="0"/>
              <a:t>Predictability</a:t>
            </a:r>
            <a:endParaRPr lang="LID4096" sz="2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BBCAA-ACDA-51FE-DF8D-66BA6683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521" y="365741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latin typeface="Arial Rounded MT Bold" panose="020F0704030504030204" pitchFamily="34" charset="0"/>
              </a:rPr>
              <a:t>Real </a:t>
            </a:r>
            <a:r>
              <a:rPr lang="en-US" sz="6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Time</a:t>
            </a:r>
            <a:r>
              <a:rPr lang="en-US" sz="6000" dirty="0">
                <a:latin typeface="Arial Rounded MT Bold" panose="020F0704030504030204" pitchFamily="34" charset="0"/>
              </a:rPr>
              <a:t> System</a:t>
            </a:r>
            <a:endParaRPr lang="LID4096" sz="6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0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D9657-CBDF-89E9-E8A5-1497B4E3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Two task sharing a resource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7716C8-C063-7B4C-D93C-B2A17236A31F}"/>
              </a:ext>
            </a:extLst>
          </p:cNvPr>
          <p:cNvSpPr/>
          <p:nvPr/>
        </p:nvSpPr>
        <p:spPr>
          <a:xfrm>
            <a:off x="5227386" y="2029821"/>
            <a:ext cx="2123136" cy="327828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E74F-49EA-1A47-7E20-C0C4AD67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1" y="1901266"/>
            <a:ext cx="1090964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latin typeface="Arial Rounded MT Bold" panose="020F0704030504030204" pitchFamily="34" charset="0"/>
              </a:rPr>
              <a:t>Data </a:t>
            </a: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inconsistency </a:t>
            </a:r>
            <a:r>
              <a:rPr lang="en-US" sz="2400" dirty="0">
                <a:latin typeface="Arial Rounded MT Bold" panose="020F0704030504030204" pitchFamily="34" charset="0"/>
              </a:rPr>
              <a:t>!!!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D6844C-5436-0165-14E9-C9E428A39857}"/>
              </a:ext>
            </a:extLst>
          </p:cNvPr>
          <p:cNvSpPr/>
          <p:nvPr/>
        </p:nvSpPr>
        <p:spPr>
          <a:xfrm>
            <a:off x="148667" y="4313095"/>
            <a:ext cx="13911889" cy="671252"/>
          </a:xfrm>
          <a:custGeom>
            <a:avLst/>
            <a:gdLst>
              <a:gd name="connsiteX0" fmla="*/ 0 w 11286757"/>
              <a:gd name="connsiteY0" fmla="*/ 423968 h 671252"/>
              <a:gd name="connsiteX1" fmla="*/ 1032134 w 11286757"/>
              <a:gd name="connsiteY1" fmla="*/ 35446 h 671252"/>
              <a:gd name="connsiteX2" fmla="*/ 3151344 w 11286757"/>
              <a:gd name="connsiteY2" fmla="*/ 671209 h 671252"/>
              <a:gd name="connsiteX3" fmla="*/ 5941638 w 11286757"/>
              <a:gd name="connsiteY3" fmla="*/ 126 h 671252"/>
              <a:gd name="connsiteX4" fmla="*/ 9363770 w 11286757"/>
              <a:gd name="connsiteY4" fmla="*/ 612342 h 671252"/>
              <a:gd name="connsiteX5" fmla="*/ 11286757 w 11286757"/>
              <a:gd name="connsiteY5" fmla="*/ 357252 h 67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6757" h="671252">
                <a:moveTo>
                  <a:pt x="0" y="423968"/>
                </a:moveTo>
                <a:cubicBezTo>
                  <a:pt x="253455" y="209103"/>
                  <a:pt x="506910" y="-5761"/>
                  <a:pt x="1032134" y="35446"/>
                </a:cubicBezTo>
                <a:cubicBezTo>
                  <a:pt x="1557358" y="76653"/>
                  <a:pt x="2333093" y="677096"/>
                  <a:pt x="3151344" y="671209"/>
                </a:cubicBezTo>
                <a:cubicBezTo>
                  <a:pt x="3969595" y="665322"/>
                  <a:pt x="4906234" y="9937"/>
                  <a:pt x="5941638" y="126"/>
                </a:cubicBezTo>
                <a:cubicBezTo>
                  <a:pt x="6977042" y="-9685"/>
                  <a:pt x="8472917" y="552821"/>
                  <a:pt x="9363770" y="612342"/>
                </a:cubicBezTo>
                <a:cubicBezTo>
                  <a:pt x="10254623" y="671863"/>
                  <a:pt x="10942058" y="420043"/>
                  <a:pt x="11286757" y="357252"/>
                </a:cubicBezTo>
              </a:path>
            </a:pathLst>
          </a:cu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ADAB11A-EDC9-A058-0465-CC354726230D}"/>
              </a:ext>
            </a:extLst>
          </p:cNvPr>
          <p:cNvSpPr/>
          <p:nvPr/>
        </p:nvSpPr>
        <p:spPr>
          <a:xfrm flipV="1">
            <a:off x="0" y="4262650"/>
            <a:ext cx="12192000" cy="282851"/>
          </a:xfrm>
          <a:custGeom>
            <a:avLst/>
            <a:gdLst>
              <a:gd name="connsiteX0" fmla="*/ 0 w 11286757"/>
              <a:gd name="connsiteY0" fmla="*/ 423968 h 671252"/>
              <a:gd name="connsiteX1" fmla="*/ 1032134 w 11286757"/>
              <a:gd name="connsiteY1" fmla="*/ 35446 h 671252"/>
              <a:gd name="connsiteX2" fmla="*/ 3151344 w 11286757"/>
              <a:gd name="connsiteY2" fmla="*/ 671209 h 671252"/>
              <a:gd name="connsiteX3" fmla="*/ 5941638 w 11286757"/>
              <a:gd name="connsiteY3" fmla="*/ 126 h 671252"/>
              <a:gd name="connsiteX4" fmla="*/ 9363770 w 11286757"/>
              <a:gd name="connsiteY4" fmla="*/ 612342 h 671252"/>
              <a:gd name="connsiteX5" fmla="*/ 11286757 w 11286757"/>
              <a:gd name="connsiteY5" fmla="*/ 357252 h 67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6757" h="671252">
                <a:moveTo>
                  <a:pt x="0" y="423968"/>
                </a:moveTo>
                <a:cubicBezTo>
                  <a:pt x="253455" y="209103"/>
                  <a:pt x="506910" y="-5761"/>
                  <a:pt x="1032134" y="35446"/>
                </a:cubicBezTo>
                <a:cubicBezTo>
                  <a:pt x="1557358" y="76653"/>
                  <a:pt x="2333093" y="677096"/>
                  <a:pt x="3151344" y="671209"/>
                </a:cubicBezTo>
                <a:cubicBezTo>
                  <a:pt x="3969595" y="665322"/>
                  <a:pt x="4906234" y="9937"/>
                  <a:pt x="5941638" y="126"/>
                </a:cubicBezTo>
                <a:cubicBezTo>
                  <a:pt x="6977042" y="-9685"/>
                  <a:pt x="8472917" y="552821"/>
                  <a:pt x="9363770" y="612342"/>
                </a:cubicBezTo>
                <a:cubicBezTo>
                  <a:pt x="10254623" y="671863"/>
                  <a:pt x="10942058" y="420043"/>
                  <a:pt x="11286757" y="357252"/>
                </a:cubicBezTo>
              </a:path>
            </a:pathLst>
          </a:cu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Chart, waterfall chart&#10;&#10;Description automatically generated">
            <a:extLst>
              <a:ext uri="{FF2B5EF4-FFF2-40B4-BE49-F238E27FC236}">
                <a16:creationId xmlns:a16="http://schemas.microsoft.com/office/drawing/2014/main" id="{5B7E7A22-1205-4817-35D6-4D4334320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715" y="3335669"/>
            <a:ext cx="5097614" cy="2039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1F1E6A4D-8DB7-E079-DB36-0D8313BB9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73" y="3309205"/>
            <a:ext cx="4152114" cy="2159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419FF842-E1F4-2778-B46F-EE0449887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4879" y="4815096"/>
            <a:ext cx="534397" cy="5343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0665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F4B70-459B-5FC4-F55D-A5AA3D46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Synchronization : Semaphore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7897BDD-15E8-90E2-32A3-5589F34AC969}"/>
              </a:ext>
            </a:extLst>
          </p:cNvPr>
          <p:cNvSpPr txBox="1">
            <a:spLocks/>
          </p:cNvSpPr>
          <p:nvPr/>
        </p:nvSpPr>
        <p:spPr>
          <a:xfrm>
            <a:off x="2302626" y="1120168"/>
            <a:ext cx="7985759" cy="8688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Semaphore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E3E1CE9-9D19-FE66-7D64-1C1B9105B3D9}"/>
              </a:ext>
            </a:extLst>
          </p:cNvPr>
          <p:cNvSpPr/>
          <p:nvPr/>
        </p:nvSpPr>
        <p:spPr>
          <a:xfrm>
            <a:off x="148667" y="4313095"/>
            <a:ext cx="13911889" cy="671252"/>
          </a:xfrm>
          <a:custGeom>
            <a:avLst/>
            <a:gdLst>
              <a:gd name="connsiteX0" fmla="*/ 0 w 11286757"/>
              <a:gd name="connsiteY0" fmla="*/ 423968 h 671252"/>
              <a:gd name="connsiteX1" fmla="*/ 1032134 w 11286757"/>
              <a:gd name="connsiteY1" fmla="*/ 35446 h 671252"/>
              <a:gd name="connsiteX2" fmla="*/ 3151344 w 11286757"/>
              <a:gd name="connsiteY2" fmla="*/ 671209 h 671252"/>
              <a:gd name="connsiteX3" fmla="*/ 5941638 w 11286757"/>
              <a:gd name="connsiteY3" fmla="*/ 126 h 671252"/>
              <a:gd name="connsiteX4" fmla="*/ 9363770 w 11286757"/>
              <a:gd name="connsiteY4" fmla="*/ 612342 h 671252"/>
              <a:gd name="connsiteX5" fmla="*/ 11286757 w 11286757"/>
              <a:gd name="connsiteY5" fmla="*/ 357252 h 67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6757" h="671252">
                <a:moveTo>
                  <a:pt x="0" y="423968"/>
                </a:moveTo>
                <a:cubicBezTo>
                  <a:pt x="253455" y="209103"/>
                  <a:pt x="506910" y="-5761"/>
                  <a:pt x="1032134" y="35446"/>
                </a:cubicBezTo>
                <a:cubicBezTo>
                  <a:pt x="1557358" y="76653"/>
                  <a:pt x="2333093" y="677096"/>
                  <a:pt x="3151344" y="671209"/>
                </a:cubicBezTo>
                <a:cubicBezTo>
                  <a:pt x="3969595" y="665322"/>
                  <a:pt x="4906234" y="9937"/>
                  <a:pt x="5941638" y="126"/>
                </a:cubicBezTo>
                <a:cubicBezTo>
                  <a:pt x="6977042" y="-9685"/>
                  <a:pt x="8472917" y="552821"/>
                  <a:pt x="9363770" y="612342"/>
                </a:cubicBezTo>
                <a:cubicBezTo>
                  <a:pt x="10254623" y="671863"/>
                  <a:pt x="10942058" y="420043"/>
                  <a:pt x="11286757" y="357252"/>
                </a:cubicBezTo>
              </a:path>
            </a:pathLst>
          </a:cu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E6775C8-6CDA-B4CD-600A-C2CEF5B4E89B}"/>
              </a:ext>
            </a:extLst>
          </p:cNvPr>
          <p:cNvSpPr/>
          <p:nvPr/>
        </p:nvSpPr>
        <p:spPr>
          <a:xfrm flipV="1">
            <a:off x="0" y="4262650"/>
            <a:ext cx="12192000" cy="282851"/>
          </a:xfrm>
          <a:custGeom>
            <a:avLst/>
            <a:gdLst>
              <a:gd name="connsiteX0" fmla="*/ 0 w 11286757"/>
              <a:gd name="connsiteY0" fmla="*/ 423968 h 671252"/>
              <a:gd name="connsiteX1" fmla="*/ 1032134 w 11286757"/>
              <a:gd name="connsiteY1" fmla="*/ 35446 h 671252"/>
              <a:gd name="connsiteX2" fmla="*/ 3151344 w 11286757"/>
              <a:gd name="connsiteY2" fmla="*/ 671209 h 671252"/>
              <a:gd name="connsiteX3" fmla="*/ 5941638 w 11286757"/>
              <a:gd name="connsiteY3" fmla="*/ 126 h 671252"/>
              <a:gd name="connsiteX4" fmla="*/ 9363770 w 11286757"/>
              <a:gd name="connsiteY4" fmla="*/ 612342 h 671252"/>
              <a:gd name="connsiteX5" fmla="*/ 11286757 w 11286757"/>
              <a:gd name="connsiteY5" fmla="*/ 357252 h 67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86757" h="671252">
                <a:moveTo>
                  <a:pt x="0" y="423968"/>
                </a:moveTo>
                <a:cubicBezTo>
                  <a:pt x="253455" y="209103"/>
                  <a:pt x="506910" y="-5761"/>
                  <a:pt x="1032134" y="35446"/>
                </a:cubicBezTo>
                <a:cubicBezTo>
                  <a:pt x="1557358" y="76653"/>
                  <a:pt x="2333093" y="677096"/>
                  <a:pt x="3151344" y="671209"/>
                </a:cubicBezTo>
                <a:cubicBezTo>
                  <a:pt x="3969595" y="665322"/>
                  <a:pt x="4906234" y="9937"/>
                  <a:pt x="5941638" y="126"/>
                </a:cubicBezTo>
                <a:cubicBezTo>
                  <a:pt x="6977042" y="-9685"/>
                  <a:pt x="8472917" y="552821"/>
                  <a:pt x="9363770" y="612342"/>
                </a:cubicBezTo>
                <a:cubicBezTo>
                  <a:pt x="10254623" y="671863"/>
                  <a:pt x="10942058" y="420043"/>
                  <a:pt x="11286757" y="357252"/>
                </a:cubicBezTo>
              </a:path>
            </a:pathLst>
          </a:custGeom>
          <a:ln w="222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7C5BD59E-8E2E-096C-5DBB-9960188D1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0114" y="3391963"/>
            <a:ext cx="4349558" cy="1924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673CBDE-07A4-2F5C-94B4-E1C7AFB9D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51" y="3023512"/>
            <a:ext cx="4196930" cy="26230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1311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D2882-05D6-535A-3037-ADF3EF9C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Priority Invention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8B35E7-2398-5838-7A6A-993719A82718}"/>
                  </a:ext>
                </a:extLst>
              </p:cNvPr>
              <p:cNvSpPr txBox="1"/>
              <p:nvPr/>
            </p:nvSpPr>
            <p:spPr>
              <a:xfrm>
                <a:off x="630936" y="2807208"/>
                <a:ext cx="3429000" cy="34107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/>
                          <m:t>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𝐻𝑖𝑔h𝑒𝑠𝑡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𝑝𝑟𝑖𝑜𝑟𝑖𝑡𝑦</m:t>
                    </m:r>
                  </m:oMath>
                </a14:m>
                <a:endParaRPr lang="en-US" sz="16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/>
                          <m:t>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𝑀𝑒𝑑𝑖𝑢𝑚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𝑃𝑟𝑖𝑜𝑟𝑖𝑡𝑦</m:t>
                    </m:r>
                  </m:oMath>
                </a14:m>
                <a:endParaRPr lang="en-US" sz="16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600"/>
                          <m:t>τ</m:t>
                        </m:r>
                      </m:e>
                      <m:sub>
                        <m:r>
                          <a:rPr lang="en-US" sz="1600" b="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𝐿𝑜𝑤𝑒𝑠𝑡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>
                        <a:latin typeface="Cambria Math" panose="02040503050406030204" pitchFamily="18" charset="0"/>
                      </a:rPr>
                      <m:t>𝑃𝑟𝑖𝑜𝑟𝑖𝑡𝑦</m:t>
                    </m:r>
                  </m:oMath>
                </a14:m>
                <a:endParaRPr lang="en-US" sz="16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A8B35E7-2398-5838-7A6A-993719A8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6" y="2807208"/>
                <a:ext cx="3429000" cy="3410712"/>
              </a:xfrm>
              <a:prstGeom prst="rect">
                <a:avLst/>
              </a:prstGeom>
              <a:blipFill>
                <a:blip r:embed="rId2"/>
                <a:stretch>
                  <a:fillRect l="-712" t="-107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67BF562D-6FD1-12BA-4DCC-0794F54AF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9" r="-1" b="1140"/>
          <a:stretch/>
        </p:blipFill>
        <p:spPr>
          <a:xfrm>
            <a:off x="4593326" y="545096"/>
            <a:ext cx="6903720" cy="4654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94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1691-9F9E-2AC1-AD4D-C7949DCCE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n-US" sz="2200" dirty="0"/>
              <a:t>Ensure that highest priority task can complete before its deadline and reduce the blocking time experienced by highest priority task.</a:t>
            </a:r>
            <a:endParaRPr lang="LID4096" sz="2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9E3B85-EC42-E90D-4712-EE32D6AEDC2F}"/>
              </a:ext>
            </a:extLst>
          </p:cNvPr>
          <p:cNvSpPr/>
          <p:nvPr/>
        </p:nvSpPr>
        <p:spPr>
          <a:xfrm>
            <a:off x="902627" y="3659705"/>
            <a:ext cx="2911952" cy="684676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F7EB03-6343-C1DE-5D49-2CE2030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Resource Access </a:t>
            </a:r>
            <a:r>
              <a:rPr lang="en-US" sz="5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Protocol</a:t>
            </a:r>
            <a:r>
              <a:rPr lang="en-US" sz="5400" dirty="0">
                <a:latin typeface="Arial Rounded MT Bold" panose="020F0704030504030204" pitchFamily="34" charset="0"/>
              </a:rPr>
              <a:t> </a:t>
            </a:r>
            <a:endParaRPr lang="LID4096" sz="54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12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A9C9C-4553-1D60-6F35-10862DEA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latin typeface="Arial Rounded MT Bold" panose="020F0704030504030204" pitchFamily="34" charset="0"/>
              </a:rPr>
              <a:t>Non-Preemptive Protocol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0" name="Arrow: Striped Right 9">
            <a:extLst>
              <a:ext uri="{FF2B5EF4-FFF2-40B4-BE49-F238E27FC236}">
                <a16:creationId xmlns:a16="http://schemas.microsoft.com/office/drawing/2014/main" id="{4C7F1DEF-D334-E50E-AF27-2E854917B11D}"/>
              </a:ext>
            </a:extLst>
          </p:cNvPr>
          <p:cNvSpPr/>
          <p:nvPr/>
        </p:nvSpPr>
        <p:spPr>
          <a:xfrm>
            <a:off x="5428268" y="3830809"/>
            <a:ext cx="1335462" cy="407789"/>
          </a:xfrm>
          <a:prstGeom prst="striped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830D9EB-5956-82A2-0C23-7EE6E6B5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176" y="2416290"/>
            <a:ext cx="3492275" cy="4051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2A1C3D-D4D9-D0CD-93D5-42A7910A7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837" y="2416290"/>
            <a:ext cx="3492275" cy="4051978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3259C37-8878-B496-86E2-592DBEAED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470" y="2154104"/>
            <a:ext cx="3492275" cy="4096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D2704BBD-D462-4035-A63B-C549463A5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89" y="2154104"/>
            <a:ext cx="3584446" cy="4096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hlinkClick r:id="rId5" action="ppaction://hlinkfile"/>
            <a:extLst>
              <a:ext uri="{FF2B5EF4-FFF2-40B4-BE49-F238E27FC236}">
                <a16:creationId xmlns:a16="http://schemas.microsoft.com/office/drawing/2014/main" id="{56946B2C-9B32-AAB0-52E0-901D4A47BFEE}"/>
              </a:ext>
            </a:extLst>
          </p:cNvPr>
          <p:cNvSpPr txBox="1"/>
          <p:nvPr/>
        </p:nvSpPr>
        <p:spPr>
          <a:xfrm>
            <a:off x="11387485" y="6565378"/>
            <a:ext cx="8045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5" action="ppaction://hlinkfile"/>
              </a:rPr>
              <a:t>UPPAL model</a:t>
            </a:r>
            <a:endParaRPr lang="LID4096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F73F45-5085-A76B-AE35-30FA3B2A9B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3529" y="1285692"/>
            <a:ext cx="2444941" cy="537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952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E9AEF-62AC-B384-8A11-A2CA0E1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 Rounded MT Bold" panose="020F0704030504030204" pitchFamily="34" charset="0"/>
              </a:rPr>
              <a:t>UPPAAL model for NPP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DB95-BAE0-8C41-42AE-92C7A5374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32162"/>
            <a:ext cx="5370023" cy="321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Arial Rounded MT Bold" panose="020F0704030504030204" pitchFamily="34" charset="0"/>
              </a:rPr>
              <a:t>Model can be access here : </a:t>
            </a:r>
            <a:r>
              <a:rPr lang="en-US" sz="1400" dirty="0">
                <a:latin typeface="Arial Rounded MT Bold" panose="020F0704030504030204" pitchFamily="34" charset="0"/>
                <a:hlinkClick r:id="rId2"/>
              </a:rPr>
              <a:t>Adib6637/UPPAAL (github.com)</a:t>
            </a:r>
            <a:endParaRPr lang="LID4096" sz="1400" dirty="0">
              <a:latin typeface="Arial Rounded MT Bold" panose="020F0704030504030204" pitchFamily="34" charset="0"/>
            </a:endParaRPr>
          </a:p>
          <a:p>
            <a:pPr marL="0" indent="0">
              <a:buNone/>
            </a:pPr>
            <a:endParaRPr lang="LID4096" sz="14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178C9C-EEFE-62BC-305B-D9666A798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92375"/>
            <a:ext cx="10515600" cy="46833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83BCE2-8928-BEB4-1C93-73E61D745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4533" y="1847133"/>
            <a:ext cx="6581086" cy="406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CB7FD9-8BC2-C048-167B-48A5CD611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0315" y="1847133"/>
            <a:ext cx="2013621" cy="40698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4DF952-C24F-3E73-0C2C-1CD1E53512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6461" y="2103120"/>
            <a:ext cx="3147851" cy="782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631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32F4F9-BB33-1010-23BC-A9ECDCE81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2029" y="879045"/>
            <a:ext cx="1913349" cy="56129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9CEF4F-DC76-F81A-50D0-18305C8A9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32" y="879045"/>
            <a:ext cx="1971116" cy="56669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10B865-9F66-4AF4-7E08-AC8888E5B8B9}"/>
              </a:ext>
            </a:extLst>
          </p:cNvPr>
          <p:cNvSpPr/>
          <p:nvPr/>
        </p:nvSpPr>
        <p:spPr>
          <a:xfrm>
            <a:off x="9434408" y="1507455"/>
            <a:ext cx="1546892" cy="3800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62CC76-5FF0-893D-F08F-5EE2063ABA8D}"/>
              </a:ext>
            </a:extLst>
          </p:cNvPr>
          <p:cNvSpPr/>
          <p:nvPr/>
        </p:nvSpPr>
        <p:spPr>
          <a:xfrm>
            <a:off x="9402360" y="1468863"/>
            <a:ext cx="1546892" cy="3800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Without NPP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6817CFB-CDCD-3479-FF9C-93748E16728A}"/>
              </a:ext>
            </a:extLst>
          </p:cNvPr>
          <p:cNvSpPr/>
          <p:nvPr/>
        </p:nvSpPr>
        <p:spPr>
          <a:xfrm>
            <a:off x="6633151" y="1507455"/>
            <a:ext cx="1244709" cy="380019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B502A28-75D8-28FB-CEAC-01A7172E7586}"/>
              </a:ext>
            </a:extLst>
          </p:cNvPr>
          <p:cNvSpPr/>
          <p:nvPr/>
        </p:nvSpPr>
        <p:spPr>
          <a:xfrm>
            <a:off x="6597283" y="1472326"/>
            <a:ext cx="1244709" cy="38001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NPP</a:t>
            </a:r>
            <a:endParaRPr lang="LID4096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EE055273-9EA6-16DD-0C15-7774657B2BCB}"/>
              </a:ext>
            </a:extLst>
          </p:cNvPr>
          <p:cNvSpPr/>
          <p:nvPr/>
        </p:nvSpPr>
        <p:spPr>
          <a:xfrm>
            <a:off x="4965927" y="5452533"/>
            <a:ext cx="651933" cy="9736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9FBFB5-AB03-2159-D350-4EE3A6A22765}"/>
              </a:ext>
            </a:extLst>
          </p:cNvPr>
          <p:cNvSpPr/>
          <p:nvPr/>
        </p:nvSpPr>
        <p:spPr>
          <a:xfrm>
            <a:off x="7682030" y="5549900"/>
            <a:ext cx="651933" cy="97367"/>
          </a:xfrm>
          <a:prstGeom prst="rightArrow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FCC1EA-B1CA-FF2B-8ED1-766194BE23F6}"/>
              </a:ext>
            </a:extLst>
          </p:cNvPr>
          <p:cNvSpPr/>
          <p:nvPr/>
        </p:nvSpPr>
        <p:spPr>
          <a:xfrm>
            <a:off x="838200" y="660768"/>
            <a:ext cx="2640082" cy="734275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4D0BE-A5EB-9FB3-68E1-5EDACB35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Compare</a:t>
            </a:r>
            <a:r>
              <a:rPr lang="en-GB" dirty="0">
                <a:latin typeface="Arial Rounded MT Bold" panose="020F0704030504030204" pitchFamily="34" charset="0"/>
              </a:rPr>
              <a:t> them</a:t>
            </a:r>
            <a:endParaRPr lang="LID4096" dirty="0">
              <a:latin typeface="Arial Rounded MT Bold" panose="020F0704030504030204" pitchFamily="34" charset="0"/>
            </a:endParaRPr>
          </a:p>
        </p:txBody>
      </p:sp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5B3983E3-7FE3-EB9B-DD55-F600458494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60" b="87712"/>
          <a:stretch/>
        </p:blipFill>
        <p:spPr>
          <a:xfrm>
            <a:off x="876156" y="2108200"/>
            <a:ext cx="1913349" cy="2709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9507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173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Avenir Next LT Pro</vt:lpstr>
      <vt:lpstr>Calibri</vt:lpstr>
      <vt:lpstr>Calibri Light</vt:lpstr>
      <vt:lpstr>Cambria Math</vt:lpstr>
      <vt:lpstr>Office Theme</vt:lpstr>
      <vt:lpstr>Resource Access Protocol</vt:lpstr>
      <vt:lpstr>Real Time System</vt:lpstr>
      <vt:lpstr>Two task sharing a resource</vt:lpstr>
      <vt:lpstr>Synchronization : Semaphore</vt:lpstr>
      <vt:lpstr>Priority Invention</vt:lpstr>
      <vt:lpstr>Resource Access Protocol </vt:lpstr>
      <vt:lpstr>Non-Preemptive Protocol</vt:lpstr>
      <vt:lpstr>UPPAAL model for NPP</vt:lpstr>
      <vt:lpstr>Compare them</vt:lpstr>
      <vt:lpstr>Highest Locker Priority</vt:lpstr>
      <vt:lpstr>Thank You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Resource Access Protocol</dc:title>
  <dc:creator>Sheikh Adib</dc:creator>
  <cp:lastModifiedBy>Sheikh Adib</cp:lastModifiedBy>
  <cp:revision>1</cp:revision>
  <dcterms:created xsi:type="dcterms:W3CDTF">2022-06-10T07:39:22Z</dcterms:created>
  <dcterms:modified xsi:type="dcterms:W3CDTF">2022-06-12T17:22:07Z</dcterms:modified>
</cp:coreProperties>
</file>