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4" r:id="rId5"/>
    <p:sldId id="275" r:id="rId6"/>
    <p:sldId id="276" r:id="rId7"/>
    <p:sldId id="277" r:id="rId8"/>
    <p:sldId id="259" r:id="rId9"/>
    <p:sldId id="260" r:id="rId10"/>
    <p:sldId id="261" r:id="rId11"/>
    <p:sldId id="266" r:id="rId12"/>
    <p:sldId id="262" r:id="rId13"/>
    <p:sldId id="263" r:id="rId14"/>
    <p:sldId id="264" r:id="rId15"/>
    <p:sldId id="265" r:id="rId16"/>
    <p:sldId id="278" r:id="rId17"/>
    <p:sldId id="279" r:id="rId18"/>
    <p:sldId id="280" r:id="rId19"/>
    <p:sldId id="268" r:id="rId20"/>
    <p:sldId id="270" r:id="rId21"/>
    <p:sldId id="269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E45B-0BDC-4D29-B2E6-D26E2F562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75A12-F3F0-4B15-BB09-F09504055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CF97-62D8-4679-B2B6-08EFD48B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604C-9340-40B8-BCBF-8E24C52F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EE47-1BDD-4A6A-804C-B9F5D3BE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634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81BB-3B9D-455F-92A0-5B761C65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CC134-60D3-483C-B9B6-642AFE4B7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D265-A35C-4C15-945C-AC0A44F0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CCCD-ABB7-4FA5-8634-AD31E8F3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D01F-DC2D-4075-AF94-608EF0EC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43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A0B03-4E21-419D-90AA-E497BFE8D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F1065-E0EA-4A36-A931-37E1ABB96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518E-97FC-43B1-BBE1-192487AF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1D5A-CE07-4579-A53C-908613AF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1BF5-E200-4004-B6F1-47059B29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902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D454-DD20-4248-9966-A773B8A5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838A-417A-43A6-8004-746BA976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9C2A-8926-4BC3-B5F9-5BFC8A88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FB5C-2368-4C6A-80A2-BD4C856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3B59-AC3B-4E1F-A88D-B4F7E5D7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275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0C10-9A73-4872-870D-6FF832DE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EC20-1244-48C3-B724-8C8A1CFD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D60D-0B17-4DD4-A7FC-34FDBFF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96DA-1C46-448A-86C7-B6C2023F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F817-09E6-4BE8-A1E3-67C5F567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96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A458-4CCF-45B9-AD86-C0EFA9CB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65FE-C2EC-4549-9C6A-A50CAAE18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057D7-8FDB-4BCD-BC98-25015059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A5C3F-15CD-407B-9DA6-DCCA64BB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F0E8E-3AAE-467E-B2D2-89E0106F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5314-F757-4383-84AB-EF1DD0E7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60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56E0-C9A9-4A00-B1B4-1B29C3DF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D0C6A-DFBA-4CF8-B322-169A7922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AF807-940C-4734-8910-6D8DC724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65E22-A4D3-4E50-8A52-0D82D52FB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4590B-BB6A-462E-A4F7-EED6595D7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3D6DE-DC30-487F-9D1F-143ACF95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1FE04-DFF6-4839-A88C-882C9166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24ED3-A201-425F-964B-B23E45CA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47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DA2A-CAB2-476B-A7B3-8B1C9D58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62148-4A54-406F-9190-D5602A9C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0FF57-6863-4628-BA3C-1BAC4517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A263-ACEF-4270-9E5B-75114453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4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D44C6-1562-4917-AC05-1379000C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0E9A3-E422-4CE5-BFC6-578499FA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E9F8-17B7-45E4-9A38-F2D72A77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01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4E9C-4A8C-40EB-818E-FC85270B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1B28-12D1-4E03-B70A-0C154D4B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3A79-E4E6-4D1B-BE2A-4F95CB0C0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A1D1E-B2BC-44CF-A787-4768494C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DBD0B-86BD-4A25-9E6F-FD278A34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CBDE-B967-4EE9-A46C-6DD277C7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53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3264-E963-4CA1-8B22-8DB40F82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478E0-78AB-4760-8CD5-8D4F441C9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85948-8E51-4520-80B4-2127ECF9C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55EE0-1D90-42E7-A9D8-7AD1AFB4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D6F1C-6974-4520-97AE-ABAF00A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CB678-01A1-46D8-83F1-4400A6F4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245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ADFF9-E16C-4424-B0C2-BAA4A22C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AA0B-9CAB-483E-A4AC-083E5476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97B2-D21C-42FA-B979-EA0B64D46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004C-AA9A-4056-9731-5BBCC1F700E6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D155-FFDD-4D51-8DFE-B40CE98EF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7A0D-6A87-4DC5-A308-1F269F040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DA4C-DB55-442E-9C0C-1E8620DC38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86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3-5313-4978-827F-BD5A50FD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8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Repository </a:t>
            </a:r>
            <a:r>
              <a:rPr lang="en-US" sz="6000" b="1" dirty="0" err="1"/>
              <a:t>Berbasis</a:t>
            </a:r>
            <a:r>
              <a:rPr lang="en-US" sz="6000" b="1" dirty="0"/>
              <a:t> Cloud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293001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BE72-83EE-4168-9330-5E59817C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Manfaat</a:t>
            </a:r>
            <a:r>
              <a:rPr lang="en-US" b="1" dirty="0"/>
              <a:t> Git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E6D0-912D-4F56-875A-70664C85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checkpoint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ketika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source code.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berkontribusi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sifatnya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open source.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mendeploy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modern.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berkolaborasi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8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1D3509-235B-CBFF-629F-982843A1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04" y="549975"/>
            <a:ext cx="7418816" cy="57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1DE9-C9A9-4803-926D-23EE1ECD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341D-DD61-4ADE-A855-92014363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web host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back end developer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ID" dirty="0">
                <a:solidFill>
                  <a:srgbClr val="F786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Version.</a:t>
            </a:r>
          </a:p>
          <a:p>
            <a:pPr algn="l"/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cloud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/ repo Git.</a:t>
            </a:r>
          </a:p>
          <a:p>
            <a:pPr algn="l"/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prakteknya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akses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kolaborasi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developer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memperbaiki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bug,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memanajemen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juga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dokumentasi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252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BE6C-DC0D-478F-A74A-DD767476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9CB2-BC8F-474D-AA90-512AF463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kolaborasi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pengerjaan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pPr marL="720725" algn="l"/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distributed version control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developer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mengakses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marL="720725" algn="l"/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Contohnya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review code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bersama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perbaikan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bug dan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1"/>
            <a:r>
              <a:rPr lang="en-ID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prioritas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workflow dan juga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progress project. 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8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BE6C-DC0D-478F-A74A-DD767476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9CB2-BC8F-474D-AA90-512AF463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Mencegah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merusak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asli</a:t>
            </a:r>
            <a:endParaRPr lang="en-ID" b="1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algn="l"/>
            <a:r>
              <a:rPr lang="en-ID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cabang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berasal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project. 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nantinya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marL="630238" algn="l"/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 sangat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menambah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memperbaiki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bug. </a:t>
            </a:r>
          </a:p>
          <a:p>
            <a:pPr marL="630238" algn="l"/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menggabungkan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ID" sz="12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0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BE6C-DC0D-478F-A74A-DD767476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9CB2-BC8F-474D-AA90-512AF463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portofolio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developer</a:t>
            </a:r>
          </a:p>
          <a:p>
            <a:pPr marL="538163" indent="-182563" algn="l"/>
            <a:r>
              <a:rPr lang="en-ID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dikerjakan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 Hal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profesional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begitu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calon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diincar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kontribusi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yang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keahlian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Anda.</a:t>
            </a:r>
          </a:p>
          <a:p>
            <a:pPr algn="l"/>
            <a:endParaRPr lang="en-ID" sz="12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3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4CCC-E0B5-F8BC-4D04-3CE39ED7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err="1"/>
              <a:t>Versi</a:t>
            </a:r>
            <a:r>
              <a:rPr lang="en-US" b="1" dirty="0"/>
              <a:t> Cloud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91543-6C48-B5C0-0D44-2EDF39FF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93" y="1690689"/>
            <a:ext cx="3081818" cy="4120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599FE-AF17-C212-30BA-C16AFCA54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7465" y="1522184"/>
            <a:ext cx="3221415" cy="42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8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4CCC-E0B5-F8BC-4D04-3CE39ED7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err="1"/>
              <a:t>Colaboration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9F3AC-4A32-14F7-29C2-090D8F8A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22" y="2106234"/>
            <a:ext cx="5464897" cy="38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8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4553-638D-074C-898D-ED429C11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Detil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D332-32B5-0B7F-BE01-822B924C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065"/>
            <a:ext cx="10515600" cy="683895"/>
          </a:xfrm>
        </p:spPr>
        <p:txBody>
          <a:bodyPr/>
          <a:lstStyle/>
          <a:p>
            <a:r>
              <a:rPr lang="en-ID" dirty="0"/>
              <a:t>https://www.youtube.com/watch?v=lTMZxWMjXQU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B418C4-65D0-275B-C25D-4608FB45E354}"/>
              </a:ext>
            </a:extLst>
          </p:cNvPr>
          <p:cNvSpPr txBox="1">
            <a:spLocks/>
          </p:cNvSpPr>
          <p:nvPr/>
        </p:nvSpPr>
        <p:spPr>
          <a:xfrm>
            <a:off x="838200" y="2844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Detil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DFE99-028D-6B72-44C5-FB7559FEDA65}"/>
              </a:ext>
            </a:extLst>
          </p:cNvPr>
          <p:cNvSpPr txBox="1">
            <a:spLocks/>
          </p:cNvSpPr>
          <p:nvPr/>
        </p:nvSpPr>
        <p:spPr>
          <a:xfrm>
            <a:off x="838200" y="4162425"/>
            <a:ext cx="10515600" cy="68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https://www.niagahoster.co.id/blog/git-tutorial-dasar/</a:t>
            </a:r>
          </a:p>
        </p:txBody>
      </p:sp>
    </p:spTree>
    <p:extLst>
      <p:ext uri="{BB962C8B-B14F-4D97-AF65-F5344CB8AC3E}">
        <p14:creationId xmlns:p14="http://schemas.microsoft.com/office/powerpoint/2010/main" val="172875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78E-2286-4BC2-88E8-0D6ADE1B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49DB-5952-4932-876E-BD17A118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GitLab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pengelola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penggunanya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berkolaborasi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mengerjakan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GitLab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(software)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open-source,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berarti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dimodifikasi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sekaligus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redistribusi</a:t>
            </a:r>
            <a:endParaRPr lang="en-ID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B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pelacakan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(tracking)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CEA5-DEC2-456E-9D19-6A0E100FA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12036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1. Git</a:t>
            </a:r>
            <a:br>
              <a:rPr lang="en-US" sz="4400" b="1" dirty="0"/>
            </a:br>
            <a:r>
              <a:rPr lang="en-US" sz="4400" b="1" dirty="0"/>
              <a:t>2. GitHub</a:t>
            </a:r>
            <a:br>
              <a:rPr lang="en-US" sz="4400" b="1" dirty="0"/>
            </a:br>
            <a:r>
              <a:rPr lang="en-US" sz="4400" b="1" dirty="0"/>
              <a:t>3. GitLab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415199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FF17-45DC-4A19-883F-F5C439B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GitLab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314E-62FC-4CCE-A918-DBADFA2C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GitLab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tool planner agar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tersinkronisasi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Branching tool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Verify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Build-in CI/CD (</a:t>
            </a:r>
            <a:r>
              <a:rPr lang="fr-FR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continues </a:t>
            </a:r>
            <a:r>
              <a:rPr lang="fr-FR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fr-FR" dirty="0">
                <a:solidFill>
                  <a:srgbClr val="282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continues </a:t>
            </a:r>
            <a:r>
              <a:rPr lang="fr-FR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fr-FR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terotomasi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juga </a:t>
            </a:r>
            <a:r>
              <a:rPr lang="en-ID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supply chain 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diandalkan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terkontrol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2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FF17-45DC-4A19-883F-F5C439B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GitLab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314E-62FC-4CCE-A918-DBADFA2C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GitLab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software license compliance.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Release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CD (</a:t>
            </a:r>
            <a:r>
              <a:rPr lang="fr-FR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continues </a:t>
            </a:r>
            <a:r>
              <a:rPr lang="fr-FR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fr-FR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terintegrasi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mengantarkan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otomatis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GitLab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mengkonfigurasi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infrastruktur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error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insiden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Protect 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infrastruktur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Anda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dijamin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keamanannya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GitLab.</a:t>
            </a:r>
          </a:p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B48-CF44-4557-9469-81BEF3E7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Jadi </a:t>
            </a:r>
            <a:r>
              <a:rPr lang="en-US" b="1" dirty="0" err="1"/>
              <a:t>Pilih</a:t>
            </a:r>
            <a:r>
              <a:rPr lang="en-US" b="1" dirty="0"/>
              <a:t> Mana ?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B08A-F55B-4412-B987-2365F789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Autofit/>
          </a:bodyPr>
          <a:lstStyle/>
          <a:p>
            <a:pPr algn="l" rtl="0"/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kamu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 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OK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main-main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kamu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1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mempublikasikan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kamu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r>
              <a:rPr lang="en-ID" sz="2400" dirty="0">
                <a:solidFill>
                  <a:srgbClr val="282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bersosialisasi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berkontribusi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sejenisnya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1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proses </a:t>
            </a:r>
            <a:r>
              <a:rPr lang="en-ID" sz="2400" b="0" i="1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otomatis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 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dukungannya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9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B48-CF44-4557-9469-81BEF3E7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Jadi </a:t>
            </a:r>
            <a:r>
              <a:rPr lang="en-US" b="1" dirty="0" err="1"/>
              <a:t>Pilih</a:t>
            </a:r>
            <a:r>
              <a:rPr lang="en-US" b="1" dirty="0"/>
              <a:t> Mana ?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B08A-F55B-4412-B987-2365F789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Autofit/>
          </a:bodyPr>
          <a:lstStyle/>
          <a:p>
            <a:pPr algn="l" rtl="0"/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 Project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kamu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1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 image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dan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kamu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1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repot?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Pakailah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 rtl="0"/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umumnya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bersosialisasi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ID" sz="240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1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showing off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Kalau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bermain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bermain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habisnya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dijelajahi</a:t>
            </a:r>
            <a:r>
              <a:rPr lang="en-ID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13F9-1940-41B0-962F-F11B51CB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Do it GitHub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B8F9-8CEF-41CF-8054-9BA6A8D1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Silakan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Membuka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Modul GitHub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5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4952-F18C-4102-8E7F-B3E0493C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DD74-A858-4AEE-9E3D-A274D1DC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kendali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Version Control System 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 VCS)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yang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berarti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codebase dan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riwayat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tersedia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developer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memudahkan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pembuatan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branch dan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penggabungan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VCS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mengelola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perubahan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file di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folder. Folder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disini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Repsitory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/ Repo</a:t>
            </a:r>
          </a:p>
          <a:p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dikembangkan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oleh Linus Torvalds pada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tahun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2005, dan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inti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jantung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2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991-FCCF-166B-C82D-BD86619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91DD-0D3C-47E9-04C8-5B449E8B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</a:rPr>
              <a:t>iwayat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</a:rPr>
              <a:t>perubahan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file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</a:rPr>
              <a:t>disimpan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</a:rPr>
              <a:t>menggunakan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</a:rPr>
              <a:t>serangkaian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b="1" dirty="0">
                <a:solidFill>
                  <a:srgbClr val="202124"/>
                </a:solidFill>
                <a:latin typeface="arial" panose="020B0604020202020204" pitchFamily="34" charset="0"/>
              </a:rPr>
              <a:t>commit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85923-B84D-B18E-B1DB-E6442FA1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78" y="3071364"/>
            <a:ext cx="3746023" cy="3163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7E373-98DC-1BC9-45CF-93AB5ACFF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3609" y="3071364"/>
            <a:ext cx="3746023" cy="324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0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991-FCCF-166B-C82D-BD86619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Source code </a:t>
            </a:r>
            <a:r>
              <a:rPr lang="en-US" b="1" dirty="0" err="1"/>
              <a:t>Dengan</a:t>
            </a:r>
            <a:r>
              <a:rPr lang="en-US" b="1" dirty="0"/>
              <a:t> Git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766D0D-2095-DE86-4109-989EB0B75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375" y="2221332"/>
            <a:ext cx="4834594" cy="3620668"/>
          </a:xfrm>
        </p:spPr>
      </p:pic>
    </p:spTree>
    <p:extLst>
      <p:ext uri="{BB962C8B-B14F-4D97-AF65-F5344CB8AC3E}">
        <p14:creationId xmlns:p14="http://schemas.microsoft.com/office/powerpoint/2010/main" val="48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991-FCCF-166B-C82D-BD86619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Source code </a:t>
            </a:r>
            <a:r>
              <a:rPr lang="en-US" b="1" dirty="0" err="1"/>
              <a:t>Dengan</a:t>
            </a:r>
            <a:r>
              <a:rPr lang="en-US" b="1" dirty="0"/>
              <a:t> Git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AB506-6780-AAD3-A1DB-D32189DF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2174199"/>
            <a:ext cx="2057976" cy="19406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17AFF2-D6A5-F4D1-4484-18D00D6F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4457065"/>
            <a:ext cx="2677160" cy="561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Ada </a:t>
            </a:r>
            <a:r>
              <a:rPr lang="en-US" sz="2000" dirty="0" err="1"/>
              <a:t>Sebuah</a:t>
            </a:r>
            <a:r>
              <a:rPr lang="en-US" sz="2000" dirty="0"/>
              <a:t> Repo </a:t>
            </a:r>
            <a:r>
              <a:rPr lang="en-US" sz="2000" dirty="0" err="1"/>
              <a:t>dilakukan</a:t>
            </a:r>
            <a:r>
              <a:rPr lang="en-US" sz="2000" dirty="0"/>
              <a:t> commit </a:t>
            </a:r>
            <a:r>
              <a:rPr lang="en-US" sz="2000" dirty="0" err="1"/>
              <a:t>sebanyak</a:t>
            </a:r>
            <a:r>
              <a:rPr lang="en-US" sz="2000" dirty="0"/>
              <a:t> 3x</a:t>
            </a:r>
            <a:endParaRPr lang="en-ID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4565B6-2B77-8108-9F93-02F6FB2AB114}"/>
              </a:ext>
            </a:extLst>
          </p:cNvPr>
          <p:cNvSpPr txBox="1">
            <a:spLocks/>
          </p:cNvSpPr>
          <p:nvPr/>
        </p:nvSpPr>
        <p:spPr>
          <a:xfrm>
            <a:off x="3474720" y="4457065"/>
            <a:ext cx="2677160" cy="56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Pada commit ke-2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yakin</a:t>
            </a:r>
            <a:r>
              <a:rPr lang="en-US" sz="2000" dirty="0"/>
              <a:t> </a:t>
            </a:r>
            <a:r>
              <a:rPr lang="en-US" sz="2000" dirty="0" err="1"/>
              <a:t>utk</a:t>
            </a:r>
            <a:r>
              <a:rPr lang="en-US" sz="2000" dirty="0"/>
              <a:t> di </a:t>
            </a:r>
            <a:r>
              <a:rPr lang="en-US" sz="2000" dirty="0" err="1"/>
              <a:t>gabungkan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/ </a:t>
            </a:r>
            <a:r>
              <a:rPr lang="en-US" sz="2000" dirty="0" err="1"/>
              <a:t>kolaborasi</a:t>
            </a:r>
            <a:endParaRPr lang="en-ID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6C0279-374C-9EC7-CCB8-6E01AFA8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20" y="2297515"/>
            <a:ext cx="1772757" cy="1693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E99CBB-B8FF-C6CC-9421-C0E1F2489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29" y="2193715"/>
            <a:ext cx="1886624" cy="17603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50141C-A1FF-D5BF-210F-B522253C392B}"/>
              </a:ext>
            </a:extLst>
          </p:cNvPr>
          <p:cNvSpPr txBox="1">
            <a:spLocks/>
          </p:cNvSpPr>
          <p:nvPr/>
        </p:nvSpPr>
        <p:spPr>
          <a:xfrm>
            <a:off x="6527800" y="4452895"/>
            <a:ext cx="2677160" cy="56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Setelah</a:t>
            </a:r>
            <a:r>
              <a:rPr lang="en-US" sz="2000" dirty="0"/>
              <a:t> di </a:t>
            </a:r>
            <a:r>
              <a:rPr lang="en-US" sz="2000" dirty="0" err="1"/>
              <a:t>tambajkan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dan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penambahan</a:t>
            </a:r>
            <a:r>
              <a:rPr lang="en-US" sz="2000" dirty="0"/>
              <a:t> commit / </a:t>
            </a:r>
            <a:r>
              <a:rPr lang="en-US" sz="2000" dirty="0" err="1"/>
              <a:t>perubahan</a:t>
            </a:r>
            <a:endParaRPr lang="en-ID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430DCD-8954-3DA1-0901-DA405005F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963" y="2302595"/>
            <a:ext cx="2024235" cy="152772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3BD13B-3ED0-D69C-8729-8D072DB7BB8C}"/>
              </a:ext>
            </a:extLst>
          </p:cNvPr>
          <p:cNvSpPr txBox="1">
            <a:spLocks/>
          </p:cNvSpPr>
          <p:nvPr/>
        </p:nvSpPr>
        <p:spPr>
          <a:xfrm>
            <a:off x="9245600" y="4442227"/>
            <a:ext cx="2677160" cy="56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penggabungan</a:t>
            </a:r>
            <a:r>
              <a:rPr lang="en-US" sz="2000" dirty="0"/>
              <a:t> 2 branch / </a:t>
            </a:r>
            <a:r>
              <a:rPr lang="en-US" sz="2000" dirty="0" err="1"/>
              <a:t>cabang</a:t>
            </a:r>
            <a:r>
              <a:rPr lang="en-US" sz="2000" dirty="0"/>
              <a:t> / </a:t>
            </a:r>
            <a:r>
              <a:rPr lang="en-US" sz="2000" dirty="0" err="1"/>
              <a:t>pekerjaan</a:t>
            </a:r>
            <a:r>
              <a:rPr lang="en-US" sz="2000" dirty="0"/>
              <a:t> lain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2701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991-FCCF-166B-C82D-BD86619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Source code </a:t>
            </a:r>
            <a:r>
              <a:rPr lang="en-US" b="1" dirty="0" err="1"/>
              <a:t>Dengan</a:t>
            </a:r>
            <a:r>
              <a:rPr lang="en-US" b="1" dirty="0"/>
              <a:t> Git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17AFF2-D6A5-F4D1-4484-18D00D6F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660" y="4731385"/>
            <a:ext cx="2677160" cy="561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Semuanya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local di computer / pc masing-masing user</a:t>
            </a:r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FEF0E-203A-1FF8-8CC1-A1DBF906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12" y="1953044"/>
            <a:ext cx="3035456" cy="2241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E0547-6643-2B6A-5D71-66E94F4F1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59" y="2060202"/>
            <a:ext cx="2895749" cy="21908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347C9BF-2E45-E154-042B-8B81921BF4AA}"/>
              </a:ext>
            </a:extLst>
          </p:cNvPr>
          <p:cNvSpPr txBox="1">
            <a:spLocks/>
          </p:cNvSpPr>
          <p:nvPr/>
        </p:nvSpPr>
        <p:spPr>
          <a:xfrm>
            <a:off x="6337072" y="4728210"/>
            <a:ext cx="2677160" cy="56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computer / pc masing-masing user </a:t>
            </a:r>
            <a:r>
              <a:rPr lang="en-US" sz="2000" dirty="0" err="1"/>
              <a:t>telah</a:t>
            </a:r>
            <a:r>
              <a:rPr lang="en-US" sz="2000" dirty="0"/>
              <a:t> di install software Git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6277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14CE-0A01-4416-BB63-D2596E14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Git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556F-8C7A-44ED-BC45-3D93B177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5"/>
            <a:ext cx="10515600" cy="4351338"/>
          </a:xfrm>
        </p:spPr>
        <p:txBody>
          <a:bodyPr>
            <a:noAutofit/>
          </a:bodyPr>
          <a:lstStyle/>
          <a:p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source code program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baris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code mana yang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ditambah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diganti</a:t>
            </a:r>
            <a:endParaRPr lang="en-ID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emberikan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kemudahan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en-ID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berkolaborasi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sesame programmer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update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en-ID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developer lain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memberitahu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kendala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dialami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developer lain. 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BCF3-ACAD-4B73-9C1E-188053CE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Manfaat</a:t>
            </a:r>
            <a:r>
              <a:rPr lang="en-US" b="1" dirty="0"/>
              <a:t> Git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798F-C2F1-4F32-B9A5-CEC12B29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 sangat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developer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berpartisipasi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orang-orang.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dokumentasi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project,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nantinya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commit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Repositasi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offline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online.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mendesain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8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1006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Office Theme</vt:lpstr>
      <vt:lpstr>Repository Berbasis Cloud</vt:lpstr>
      <vt:lpstr>1. Git 2. GitHub 3. GitLab</vt:lpstr>
      <vt:lpstr>Git</vt:lpstr>
      <vt:lpstr>Git</vt:lpstr>
      <vt:lpstr>Contoh Source code Dengan Git</vt:lpstr>
      <vt:lpstr>Contoh Source code Dengan Git</vt:lpstr>
      <vt:lpstr>Contoh Source code Dengan Git</vt:lpstr>
      <vt:lpstr>Fungsi Git</vt:lpstr>
      <vt:lpstr>Manfaat Git</vt:lpstr>
      <vt:lpstr>Manfaat Git</vt:lpstr>
      <vt:lpstr>PowerPoint Presentation</vt:lpstr>
      <vt:lpstr>Github</vt:lpstr>
      <vt:lpstr>Fungsi GitHub</vt:lpstr>
      <vt:lpstr>Fungsi GitHub</vt:lpstr>
      <vt:lpstr>Fungsi GitHub</vt:lpstr>
      <vt:lpstr>Github Versi Cloud</vt:lpstr>
      <vt:lpstr>Github Colaboration</vt:lpstr>
      <vt:lpstr>Video Penjelasan Detil</vt:lpstr>
      <vt:lpstr>GitLab</vt:lpstr>
      <vt:lpstr>Fungsi GitLab</vt:lpstr>
      <vt:lpstr>Fungsi GitLab</vt:lpstr>
      <vt:lpstr>Jadi Pilih Mana ?</vt:lpstr>
      <vt:lpstr>Jadi Pilih Mana ?</vt:lpstr>
      <vt:lpstr>Let’s Do it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Perkenalan Github</dc:title>
  <dc:creator>Meikhal</dc:creator>
  <cp:lastModifiedBy>Meikhal</cp:lastModifiedBy>
  <cp:revision>34</cp:revision>
  <dcterms:created xsi:type="dcterms:W3CDTF">2022-03-31T03:20:22Z</dcterms:created>
  <dcterms:modified xsi:type="dcterms:W3CDTF">2022-05-14T01:44:02Z</dcterms:modified>
</cp:coreProperties>
</file>