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8" r:id="rId5"/>
    <p:sldId id="270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FD11-B7CF-4EA7-970C-C537E0C98706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8364-D4DD-4765-B1ED-2CF27AD25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Autofit/>
          </a:bodyPr>
          <a:lstStyle/>
          <a:p>
            <a:r>
              <a:rPr lang="id-ID" sz="4000" b="1" dirty="0" smtClean="0">
                <a:solidFill>
                  <a:srgbClr val="0070C0"/>
                </a:solidFill>
              </a:rPr>
              <a:t>KONEKSI DATABASE </a:t>
            </a:r>
            <a:r>
              <a:rPr lang="en-US" sz="4000" b="1" dirty="0" smtClean="0">
                <a:solidFill>
                  <a:srgbClr val="0070C0"/>
                </a:solidFill>
              </a:rPr>
              <a:t/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id-ID" sz="4000" b="1" dirty="0" smtClean="0">
                <a:solidFill>
                  <a:srgbClr val="0070C0"/>
                </a:solidFill>
              </a:rPr>
              <a:t>MYSQL – SESSION – LOGIN 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>
                <a:solidFill>
                  <a:srgbClr val="0070C0"/>
                </a:solidFill>
              </a:rPr>
              <a:t>KONEKSI DATABASE MYSQL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sz="3200" dirty="0" err="1" smtClean="0">
                <a:solidFill>
                  <a:schemeClr val="tx1"/>
                </a:solidFill>
              </a:rPr>
              <a:t>Konsep</a:t>
            </a:r>
            <a:r>
              <a:rPr lang="id-ID" sz="3200" dirty="0" smtClean="0">
                <a:solidFill>
                  <a:schemeClr val="tx1"/>
                </a:solidFill>
              </a:rPr>
              <a:t> koneksi database</a:t>
            </a:r>
          </a:p>
          <a:p>
            <a:pPr marL="463550" indent="-463550">
              <a:buFont typeface="+mj-lt"/>
              <a:buAutoNum type="arabicParenR"/>
            </a:pPr>
            <a:r>
              <a:rPr lang="id-ID" sz="3200" dirty="0" smtClean="0">
                <a:solidFill>
                  <a:schemeClr val="tx1"/>
                </a:solidFill>
              </a:rPr>
              <a:t>Contoh </a:t>
            </a:r>
            <a:r>
              <a:rPr lang="id-ID" sz="3200" dirty="0" smtClean="0">
                <a:solidFill>
                  <a:schemeClr val="tx1"/>
                </a:solidFill>
              </a:rPr>
              <a:t>penerapan </a:t>
            </a:r>
            <a:r>
              <a:rPr lang="id-ID" sz="3200" dirty="0" smtClean="0">
                <a:solidFill>
                  <a:schemeClr val="tx1"/>
                </a:solidFill>
              </a:rPr>
              <a:t>: login</a:t>
            </a:r>
          </a:p>
        </p:txBody>
      </p:sp>
    </p:spTree>
    <p:extLst>
      <p:ext uri="{BB962C8B-B14F-4D97-AF65-F5344CB8AC3E}">
        <p14:creationId xmlns="" xmlns:p14="http://schemas.microsoft.com/office/powerpoint/2010/main" val="100213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6251" y="116943"/>
            <a:ext cx="8319407" cy="87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Konsep koneksi PHP – DB Mysql</a:t>
            </a:r>
            <a:endParaRPr kumimoji="0" lang="id-ID" sz="40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7394" y="1447800"/>
            <a:ext cx="831940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Dengan koneksi, file PHP dapat berkomunikasi (CRUD) dengan database.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2221" y="2590801"/>
            <a:ext cx="3292228" cy="3799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r>
              <a:rPr lang="en-US" sz="4400" b="1" dirty="0" smtClean="0"/>
              <a:t>UI</a:t>
            </a:r>
            <a:endParaRPr lang="en-US" sz="4400" b="1" dirty="0"/>
          </a:p>
        </p:txBody>
      </p:sp>
      <p:sp>
        <p:nvSpPr>
          <p:cNvPr id="8" name="Rectangle 7"/>
          <p:cNvSpPr/>
          <p:nvPr/>
        </p:nvSpPr>
        <p:spPr>
          <a:xfrm>
            <a:off x="101377" y="2590800"/>
            <a:ext cx="2870423" cy="37992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7200" b="1" dirty="0" smtClean="0"/>
          </a:p>
          <a:p>
            <a:pPr algn="ctr"/>
            <a:r>
              <a:rPr lang="en-US" sz="4400" b="1" dirty="0" smtClean="0"/>
              <a:t>DB</a:t>
            </a:r>
            <a:endParaRPr lang="en-US" sz="4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71800" y="3379779"/>
            <a:ext cx="2819400" cy="1720792"/>
            <a:chOff x="2790623" y="2154534"/>
            <a:chExt cx="3079517" cy="1720792"/>
          </a:xfrm>
        </p:grpSpPr>
        <p:sp>
          <p:nvSpPr>
            <p:cNvPr id="13" name="Rectangle 12"/>
            <p:cNvSpPr/>
            <p:nvPr/>
          </p:nvSpPr>
          <p:spPr>
            <a:xfrm>
              <a:off x="3683793" y="3137941"/>
              <a:ext cx="1315157" cy="7373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PHP</a:t>
              </a:r>
              <a:endParaRPr lang="en-US" sz="4400" b="1" dirty="0"/>
            </a:p>
          </p:txBody>
        </p:sp>
        <p:pic>
          <p:nvPicPr>
            <p:cNvPr id="14" name="Picture 2" descr="http://image.flaticon.com/icons/png/512/65/6574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30191" b="30377"/>
            <a:stretch/>
          </p:blipFill>
          <p:spPr bwMode="auto">
            <a:xfrm>
              <a:off x="2790623" y="2154534"/>
              <a:ext cx="3079517" cy="12143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Arrow Connector 14"/>
          <p:cNvCxnSpPr/>
          <p:nvPr/>
        </p:nvCxnSpPr>
        <p:spPr>
          <a:xfrm flipV="1">
            <a:off x="2952667" y="4802565"/>
            <a:ext cx="857333" cy="80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53000" y="4802565"/>
            <a:ext cx="857333" cy="80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ardrop 16"/>
          <p:cNvSpPr/>
          <p:nvPr/>
        </p:nvSpPr>
        <p:spPr>
          <a:xfrm rot="1156472" flipH="1">
            <a:off x="5005233" y="5189723"/>
            <a:ext cx="1729697" cy="1501063"/>
          </a:xfrm>
          <a:prstGeom prst="teardrop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d-ID" sz="2800" b="1" dirty="0" smtClean="0">
                <a:latin typeface="Agency FB" panose="020B0503020202020204" pitchFamily="34" charset="0"/>
              </a:rPr>
              <a:t>pemrosesform</a:t>
            </a:r>
            <a:endParaRPr lang="id-ID" sz="2800" b="1" dirty="0">
              <a:latin typeface="Agency FB" panose="020B0503020202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20059465">
            <a:off x="2394252" y="5223039"/>
            <a:ext cx="1586760" cy="1569508"/>
          </a:xfrm>
          <a:prstGeom prst="teardrop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d-ID" sz="2800" b="1" dirty="0" smtClean="0">
                <a:latin typeface="Agency FB" panose="020B0503020202020204" pitchFamily="34" charset="0"/>
              </a:rPr>
              <a:t>Koneksi</a:t>
            </a:r>
          </a:p>
          <a:p>
            <a:pPr algn="ctr"/>
            <a:r>
              <a:rPr lang="id-ID" sz="2800" b="1" dirty="0" smtClean="0">
                <a:latin typeface="Agency FB" panose="020B0503020202020204" pitchFamily="34" charset="0"/>
              </a:rPr>
              <a:t>DB</a:t>
            </a:r>
            <a:endParaRPr lang="id-ID" sz="2800" b="1" dirty="0">
              <a:latin typeface="Agency FB" panose="020B0503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9375" r="69412" b="71875"/>
          <a:stretch>
            <a:fillRect/>
          </a:stretch>
        </p:blipFill>
        <p:spPr bwMode="auto">
          <a:xfrm>
            <a:off x="5867400" y="2679761"/>
            <a:ext cx="3081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 l="17647" t="42708" r="66471" b="30208"/>
          <a:stretch>
            <a:fillRect/>
          </a:stretch>
        </p:blipFill>
        <p:spPr bwMode="auto">
          <a:xfrm>
            <a:off x="152400" y="2667000"/>
            <a:ext cx="2743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251" y="269343"/>
            <a:ext cx="8319407" cy="87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all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Script koneksi PHP - database Mysql</a:t>
            </a:r>
            <a:endParaRPr kumimoji="0" lang="id-ID" sz="36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1917700"/>
            <a:ext cx="5128589" cy="28603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455385"/>
            <a:ext cx="5128590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2400" dirty="0">
                <a:cs typeface="Courier New" panose="02070309020205020404" pitchFamily="49" charset="0"/>
              </a:rPr>
              <a:t>k</a:t>
            </a:r>
            <a:r>
              <a:rPr lang="id-ID" sz="2400" dirty="0" smtClean="0">
                <a:cs typeface="Courier New" panose="02070309020205020404" pitchFamily="49" charset="0"/>
              </a:rPr>
              <a:t>oneksi.php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5864" y="1442506"/>
            <a:ext cx="3938135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2400" dirty="0" smtClean="0">
                <a:cs typeface="Courier New" panose="02070309020205020404" pitchFamily="49" charset="0"/>
              </a:rPr>
              <a:t>PHP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pic>
        <p:nvPicPr>
          <p:cNvPr id="8" name="Picture 2" descr="http://image.flaticon.com/icons/png/512/65/6574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0191" b="30377"/>
          <a:stretch/>
        </p:blipFill>
        <p:spPr bwMode="auto">
          <a:xfrm>
            <a:off x="5304017" y="1442506"/>
            <a:ext cx="1174056" cy="462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ardrop 8"/>
          <p:cNvSpPr/>
          <p:nvPr/>
        </p:nvSpPr>
        <p:spPr>
          <a:xfrm rot="20059465">
            <a:off x="34869" y="1337671"/>
            <a:ext cx="680024" cy="672630"/>
          </a:xfrm>
          <a:prstGeom prst="teardrop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d-ID" sz="1400" b="1" dirty="0" smtClean="0">
                <a:latin typeface="Agency FB" panose="020B0503020202020204" pitchFamily="34" charset="0"/>
              </a:rPr>
              <a:t>Koneksi</a:t>
            </a:r>
          </a:p>
          <a:p>
            <a:pPr algn="ctr"/>
            <a:r>
              <a:rPr lang="id-ID" sz="1400" b="1" dirty="0" smtClean="0">
                <a:latin typeface="Agency FB" panose="020B0503020202020204" pitchFamily="34" charset="0"/>
              </a:rPr>
              <a:t>DB</a:t>
            </a:r>
            <a:endParaRPr lang="id-ID" sz="1400" b="1" dirty="0">
              <a:latin typeface="Agency FB" panose="020B0503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05863" y="1917700"/>
            <a:ext cx="3938136" cy="2882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/*sudah terkoneksi dengan database terpilih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/*script database mysql sudah dapat ditera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kan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disini*/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48507" y="1674254"/>
            <a:ext cx="1955510" cy="656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1107583" y="4520485"/>
            <a:ext cx="1674254" cy="1043188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ingle Corner Rectangle 12"/>
          <p:cNvSpPr/>
          <p:nvPr/>
        </p:nvSpPr>
        <p:spPr>
          <a:xfrm>
            <a:off x="2781837" y="5021509"/>
            <a:ext cx="4790940" cy="1675506"/>
          </a:xfrm>
          <a:prstGeom prst="round1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i="1" dirty="0" smtClean="0"/>
              <a:t>Mendefinisikan </a:t>
            </a:r>
          </a:p>
          <a:p>
            <a:pPr marL="342900" indent="-342900">
              <a:buFont typeface="+mj-lt"/>
              <a:buAutoNum type="arabicPeriod"/>
            </a:pPr>
            <a:r>
              <a:rPr lang="id-ID" b="1" dirty="0" smtClean="0"/>
              <a:t>Nama host </a:t>
            </a:r>
            <a:r>
              <a:rPr lang="id-ID" dirty="0" smtClean="0"/>
              <a:t>(default localhost/127.0.0.1)</a:t>
            </a:r>
          </a:p>
          <a:p>
            <a:pPr marL="342900" indent="-342900">
              <a:buFont typeface="+mj-lt"/>
              <a:buAutoNum type="arabicPeriod"/>
            </a:pPr>
            <a:r>
              <a:rPr lang="id-ID" b="1" dirty="0" smtClean="0"/>
              <a:t>Username db </a:t>
            </a:r>
            <a:r>
              <a:rPr lang="id-ID" dirty="0" smtClean="0"/>
              <a:t>(defaultnya root)</a:t>
            </a:r>
          </a:p>
          <a:p>
            <a:pPr marL="342900" indent="-342900">
              <a:buFont typeface="+mj-lt"/>
              <a:buAutoNum type="arabicPeriod"/>
            </a:pPr>
            <a:r>
              <a:rPr lang="id-ID" b="1" dirty="0" smtClean="0"/>
              <a:t>Password</a:t>
            </a:r>
            <a:r>
              <a:rPr lang="id-ID" dirty="0" smtClean="0"/>
              <a:t> (defaultnya kosong/null/””)</a:t>
            </a:r>
          </a:p>
          <a:p>
            <a:pPr marL="342900" indent="-342900">
              <a:buFont typeface="+mj-lt"/>
              <a:buAutoNum type="arabicPeriod"/>
            </a:pPr>
            <a:r>
              <a:rPr lang="id-ID" b="1" dirty="0" smtClean="0"/>
              <a:t>Database </a:t>
            </a:r>
            <a:r>
              <a:rPr lang="id-ID" dirty="0" smtClean="0"/>
              <a:t>yang dipilih (buat db, lalu isikan)</a:t>
            </a:r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4706" t="12500" r="54706" b="55208"/>
          <a:stretch>
            <a:fillRect/>
          </a:stretch>
        </p:blipFill>
        <p:spPr bwMode="auto">
          <a:xfrm>
            <a:off x="76200" y="2286000"/>
            <a:ext cx="4876800" cy="219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4706" t="12500" r="68824" b="75000"/>
          <a:stretch>
            <a:fillRect/>
          </a:stretch>
        </p:blipFill>
        <p:spPr bwMode="auto">
          <a:xfrm>
            <a:off x="5410200" y="2057400"/>
            <a:ext cx="342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3306169" cy="1325563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rgbClr val="0070C0"/>
                </a:solidFill>
              </a:rPr>
              <a:t>Konsep Login (+session)</a:t>
            </a:r>
            <a:endParaRPr lang="id-ID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16943"/>
            <a:ext cx="5707996" cy="6647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16943"/>
            <a:ext cx="5707996" cy="664754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3892" t="21875" r="38260" b="60017"/>
          <a:stretch>
            <a:fillRect/>
          </a:stretch>
        </p:blipFill>
        <p:spPr bwMode="auto">
          <a:xfrm>
            <a:off x="228601" y="1828800"/>
            <a:ext cx="2743200" cy="357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438400" y="1295400"/>
            <a:ext cx="2895600" cy="3200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67000" y="2286002"/>
            <a:ext cx="5153810" cy="175259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5181600"/>
            <a:ext cx="2743200" cy="8382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14600" y="3733800"/>
            <a:ext cx="3646736" cy="838200"/>
          </a:xfrm>
          <a:prstGeom prst="straightConnector1">
            <a:avLst/>
          </a:prstGeom>
          <a:ln w="381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14600" y="2362200"/>
            <a:ext cx="2656136" cy="2209800"/>
          </a:xfrm>
          <a:prstGeom prst="straightConnector1">
            <a:avLst/>
          </a:prstGeom>
          <a:ln w="381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0800" y="4572000"/>
            <a:ext cx="2725020" cy="390821"/>
          </a:xfrm>
          <a:prstGeom prst="straightConnector1">
            <a:avLst/>
          </a:prstGeom>
          <a:ln w="38100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7400" y="1066800"/>
            <a:ext cx="3200400" cy="19050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57400" y="2971800"/>
            <a:ext cx="3352800" cy="27432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438400" y="1295400"/>
            <a:ext cx="2743200" cy="22098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43200" y="5181600"/>
            <a:ext cx="2667000" cy="6858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33600" y="2971800"/>
            <a:ext cx="3429000" cy="25908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6251" y="345543"/>
            <a:ext cx="8319407" cy="797457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rgbClr val="0070C0"/>
                </a:solidFill>
              </a:rPr>
              <a:t>Script contoh </a:t>
            </a:r>
            <a:r>
              <a:rPr lang="id-ID" sz="2800" dirty="0">
                <a:solidFill>
                  <a:srgbClr val="0070C0"/>
                </a:solidFill>
              </a:rPr>
              <a:t>penerapan 1 : </a:t>
            </a:r>
            <a:r>
              <a:rPr lang="id-ID" sz="2800" b="1" dirty="0" smtClean="0">
                <a:solidFill>
                  <a:srgbClr val="0070C0"/>
                </a:solidFill>
              </a:rPr>
              <a:t>LOGIN </a:t>
            </a:r>
            <a:r>
              <a:rPr lang="id-ID" sz="2800" dirty="0">
                <a:solidFill>
                  <a:srgbClr val="0070C0"/>
                </a:solidFill>
              </a:rPr>
              <a:t>(+session)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7394" y="1143000"/>
            <a:ext cx="8319406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1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lampirkan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script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program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file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modul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PDF (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Elearning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lvl="1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Silakan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kerjakan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mandiri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program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koneksi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database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 Session - Login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berada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file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pdf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ikuti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tahapannya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3892" t="21875" r="38260" b="60017"/>
          <a:stretch>
            <a:fillRect/>
          </a:stretch>
        </p:blipFill>
        <p:spPr bwMode="auto">
          <a:xfrm>
            <a:off x="533400" y="3581400"/>
            <a:ext cx="2362200" cy="30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3529" t="22917" r="37647" b="66987"/>
          <a:stretch>
            <a:fillRect/>
          </a:stretch>
        </p:blipFill>
        <p:spPr bwMode="auto">
          <a:xfrm>
            <a:off x="5415643" y="4147624"/>
            <a:ext cx="2661557" cy="171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2209800" y="4572000"/>
            <a:ext cx="3200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0200" y="4038600"/>
            <a:ext cx="2362200" cy="2133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142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KONEKSI DATABASE  MYSQL – SESSION – LOGIN </vt:lpstr>
      <vt:lpstr>KONEKSI DATABASE MYSQL</vt:lpstr>
      <vt:lpstr>Slide 3</vt:lpstr>
      <vt:lpstr>Slide 4</vt:lpstr>
      <vt:lpstr>Konsep Login (+session)</vt:lpstr>
      <vt:lpstr>Slide 6</vt:lpstr>
      <vt:lpstr>Script contoh penerapan 1 : LOGIN (+session)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KONEKSI DATABASE  MYSQL – SESSION – LOGIN </dc:title>
  <dc:creator>Hacker</dc:creator>
  <cp:lastModifiedBy>Hacker</cp:lastModifiedBy>
  <cp:revision>40</cp:revision>
  <dcterms:created xsi:type="dcterms:W3CDTF">2021-04-04T10:00:02Z</dcterms:created>
  <dcterms:modified xsi:type="dcterms:W3CDTF">2021-04-05T07:04:35Z</dcterms:modified>
</cp:coreProperties>
</file>