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0" r:id="rId4"/>
    <p:sldId id="257" r:id="rId5"/>
    <p:sldId id="263" r:id="rId6"/>
    <p:sldId id="264" r:id="rId7"/>
    <p:sldId id="258" r:id="rId8"/>
    <p:sldId id="265" r:id="rId9"/>
    <p:sldId id="266" r:id="rId10"/>
    <p:sldId id="259" r:id="rId11"/>
    <p:sldId id="267" r:id="rId12"/>
    <p:sldId id="260" r:id="rId13"/>
    <p:sldId id="268" r:id="rId14"/>
    <p:sldId id="261" r:id="rId15"/>
    <p:sldId id="269"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516" y="2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01CA5AFF-F11B-45FD-BFD8-9C6FC3A8C8A3}" type="datetimeFigureOut">
              <a:rPr lang="es-ES" smtClean="0"/>
              <a:pPr/>
              <a:t>16/11/2023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6BF9924-0FF6-4221-B478-C58D921EF62D}"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1CA5AFF-F11B-45FD-BFD8-9C6FC3A8C8A3}" type="datetimeFigureOut">
              <a:rPr lang="es-ES" smtClean="0"/>
              <a:pPr/>
              <a:t>16/11/2023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6BF9924-0FF6-4221-B478-C58D921EF62D}"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1CA5AFF-F11B-45FD-BFD8-9C6FC3A8C8A3}" type="datetimeFigureOut">
              <a:rPr lang="es-ES" smtClean="0"/>
              <a:pPr/>
              <a:t>16/11/2023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6BF9924-0FF6-4221-B478-C58D921EF62D}"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1CA5AFF-F11B-45FD-BFD8-9C6FC3A8C8A3}" type="datetimeFigureOut">
              <a:rPr lang="es-ES" smtClean="0"/>
              <a:pPr/>
              <a:t>16/11/2023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6BF9924-0FF6-4221-B478-C58D921EF62D}"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1CA5AFF-F11B-45FD-BFD8-9C6FC3A8C8A3}" type="datetimeFigureOut">
              <a:rPr lang="es-ES" smtClean="0"/>
              <a:pPr/>
              <a:t>16/11/2023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6BF9924-0FF6-4221-B478-C58D921EF62D}"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01CA5AFF-F11B-45FD-BFD8-9C6FC3A8C8A3}" type="datetimeFigureOut">
              <a:rPr lang="es-ES" smtClean="0"/>
              <a:pPr/>
              <a:t>16/11/2023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6BF9924-0FF6-4221-B478-C58D921EF62D}"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01CA5AFF-F11B-45FD-BFD8-9C6FC3A8C8A3}" type="datetimeFigureOut">
              <a:rPr lang="es-ES" smtClean="0"/>
              <a:pPr/>
              <a:t>16/11/2023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D6BF9924-0FF6-4221-B478-C58D921EF62D}"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01CA5AFF-F11B-45FD-BFD8-9C6FC3A8C8A3}" type="datetimeFigureOut">
              <a:rPr lang="es-ES" smtClean="0"/>
              <a:pPr/>
              <a:t>16/11/2023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D6BF9924-0FF6-4221-B478-C58D921EF62D}"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1CA5AFF-F11B-45FD-BFD8-9C6FC3A8C8A3}" type="datetimeFigureOut">
              <a:rPr lang="es-ES" smtClean="0"/>
              <a:pPr/>
              <a:t>16/11/2023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D6BF9924-0FF6-4221-B478-C58D921EF62D}"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1CA5AFF-F11B-45FD-BFD8-9C6FC3A8C8A3}" type="datetimeFigureOut">
              <a:rPr lang="es-ES" smtClean="0"/>
              <a:pPr/>
              <a:t>16/11/2023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6BF9924-0FF6-4221-B478-C58D921EF62D}"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1CA5AFF-F11B-45FD-BFD8-9C6FC3A8C8A3}" type="datetimeFigureOut">
              <a:rPr lang="es-ES" smtClean="0"/>
              <a:pPr/>
              <a:t>16/11/2023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6BF9924-0FF6-4221-B478-C58D921EF62D}"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CA5AFF-F11B-45FD-BFD8-9C6FC3A8C8A3}" type="datetimeFigureOut">
              <a:rPr lang="es-ES" smtClean="0"/>
              <a:pPr/>
              <a:t>16/11/2023</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BF9924-0FF6-4221-B478-C58D921EF62D}"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85786" y="2000240"/>
            <a:ext cx="7643866" cy="2398719"/>
          </a:xfrm>
        </p:spPr>
        <p:txBody>
          <a:bodyPr>
            <a:normAutofit/>
          </a:bodyPr>
          <a:lstStyle/>
          <a:p>
            <a:r>
              <a:rPr lang="es-ES" dirty="0" smtClean="0"/>
              <a:t>Tipos de                                       Llamadas de datos(ficheros) en </a:t>
            </a:r>
            <a:r>
              <a:rPr lang="es-ES" dirty="0" err="1" smtClean="0"/>
              <a:t>Javascript</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err="1" smtClean="0"/>
              <a:t>fetch</a:t>
            </a:r>
            <a:r>
              <a:rPr lang="es-ES" dirty="0" smtClean="0"/>
              <a:t> </a:t>
            </a:r>
            <a:r>
              <a:rPr lang="es-ES" dirty="0"/>
              <a:t>y </a:t>
            </a:r>
            <a:r>
              <a:rPr lang="es-ES" dirty="0" err="1" smtClean="0"/>
              <a:t>Asincronía</a:t>
            </a:r>
            <a:r>
              <a:rPr lang="es-ES" dirty="0" smtClean="0"/>
              <a:t> </a:t>
            </a:r>
            <a:r>
              <a:rPr lang="es-ES" dirty="0" err="1" smtClean="0"/>
              <a:t>Async</a:t>
            </a:r>
            <a:r>
              <a:rPr lang="es-ES" dirty="0" smtClean="0"/>
              <a:t> -</a:t>
            </a:r>
            <a:r>
              <a:rPr lang="es-ES" dirty="0" err="1" smtClean="0"/>
              <a:t>Await</a:t>
            </a:r>
            <a:endParaRPr lang="es-ES" dirty="0"/>
          </a:p>
        </p:txBody>
      </p:sp>
      <p:sp>
        <p:nvSpPr>
          <p:cNvPr id="3" name="2 Marcador de contenido"/>
          <p:cNvSpPr>
            <a:spLocks noGrp="1"/>
          </p:cNvSpPr>
          <p:nvPr>
            <p:ph idx="1"/>
          </p:nvPr>
        </p:nvSpPr>
        <p:spPr>
          <a:xfrm>
            <a:off x="457200" y="1600200"/>
            <a:ext cx="8229600" cy="5043510"/>
          </a:xfrm>
        </p:spPr>
        <p:txBody>
          <a:bodyPr>
            <a:normAutofit fontScale="25000" lnSpcReduction="20000"/>
          </a:bodyPr>
          <a:lstStyle/>
          <a:p>
            <a:r>
              <a:rPr lang="es-ES" sz="4800" b="1" dirty="0" err="1"/>
              <a:t>var</a:t>
            </a:r>
            <a:r>
              <a:rPr lang="es-ES" sz="4800" dirty="0"/>
              <a:t> </a:t>
            </a:r>
            <a:r>
              <a:rPr lang="es-ES" sz="4800" dirty="0" err="1"/>
              <a:t>employeeList</a:t>
            </a:r>
            <a:r>
              <a:rPr lang="es-ES" sz="4800" dirty="0"/>
              <a:t>; </a:t>
            </a:r>
          </a:p>
          <a:p>
            <a:r>
              <a:rPr lang="es-ES" sz="4800" dirty="0"/>
              <a:t/>
            </a:r>
            <a:br>
              <a:rPr lang="es-ES" sz="4800" dirty="0"/>
            </a:br>
            <a:r>
              <a:rPr lang="es-ES" sz="4800" dirty="0" err="1"/>
              <a:t>document.addEventListener</a:t>
            </a:r>
            <a:r>
              <a:rPr lang="es-ES" sz="4800" dirty="0"/>
              <a:t>('</a:t>
            </a:r>
            <a:r>
              <a:rPr lang="es-ES" sz="4800" dirty="0" err="1"/>
              <a:t>DOMContentLoaded</a:t>
            </a:r>
            <a:r>
              <a:rPr lang="es-ES" sz="4800" dirty="0"/>
              <a:t>', </a:t>
            </a:r>
            <a:r>
              <a:rPr lang="es-ES" sz="4800" b="1" dirty="0" err="1"/>
              <a:t>async</a:t>
            </a:r>
            <a:r>
              <a:rPr lang="es-ES" sz="4800" dirty="0"/>
              <a:t> </a:t>
            </a:r>
            <a:r>
              <a:rPr lang="es-ES" sz="4800" b="1" dirty="0" err="1"/>
              <a:t>function</a:t>
            </a:r>
            <a:r>
              <a:rPr lang="es-ES" sz="4800" dirty="0"/>
              <a:t>() { </a:t>
            </a:r>
          </a:p>
          <a:p>
            <a:r>
              <a:rPr lang="es-ES" sz="4800" dirty="0"/>
              <a:t>  </a:t>
            </a:r>
            <a:r>
              <a:rPr lang="es-ES" sz="4800" dirty="0" err="1"/>
              <a:t>employeeList</a:t>
            </a:r>
            <a:r>
              <a:rPr lang="es-ES" sz="4800" dirty="0"/>
              <a:t> = </a:t>
            </a:r>
            <a:r>
              <a:rPr lang="es-ES" sz="4800" dirty="0" err="1"/>
              <a:t>document.getElementById</a:t>
            </a:r>
            <a:r>
              <a:rPr lang="es-ES" sz="4800" dirty="0"/>
              <a:t>("</a:t>
            </a:r>
            <a:r>
              <a:rPr lang="es-ES" sz="4800" dirty="0" err="1"/>
              <a:t>employee-list</a:t>
            </a:r>
            <a:r>
              <a:rPr lang="es-ES" sz="4800" dirty="0"/>
              <a:t>");  </a:t>
            </a:r>
          </a:p>
          <a:p>
            <a:r>
              <a:rPr lang="es-ES" sz="4800" dirty="0"/>
              <a:t>  </a:t>
            </a:r>
            <a:r>
              <a:rPr lang="es-ES" sz="4800" dirty="0" err="1"/>
              <a:t>await</a:t>
            </a:r>
            <a:r>
              <a:rPr lang="es-ES" sz="4800" dirty="0"/>
              <a:t> </a:t>
            </a:r>
            <a:r>
              <a:rPr lang="es-ES" sz="4800" dirty="0" err="1"/>
              <a:t>fetchData</a:t>
            </a:r>
            <a:r>
              <a:rPr lang="es-ES" sz="4800" dirty="0"/>
              <a:t>();</a:t>
            </a:r>
          </a:p>
          <a:p>
            <a:r>
              <a:rPr lang="es-ES" sz="4800" dirty="0"/>
              <a:t>});</a:t>
            </a:r>
          </a:p>
          <a:p>
            <a:r>
              <a:rPr lang="es-ES" sz="4800" dirty="0"/>
              <a:t/>
            </a:r>
            <a:br>
              <a:rPr lang="es-ES" sz="4800" dirty="0"/>
            </a:br>
            <a:r>
              <a:rPr lang="es-ES" sz="4800" b="1" dirty="0" err="1"/>
              <a:t>async</a:t>
            </a:r>
            <a:r>
              <a:rPr lang="es-ES" sz="4800" dirty="0"/>
              <a:t> </a:t>
            </a:r>
            <a:r>
              <a:rPr lang="es-ES" sz="4800" b="1" dirty="0" err="1"/>
              <a:t>function</a:t>
            </a:r>
            <a:r>
              <a:rPr lang="es-ES" sz="4800" dirty="0"/>
              <a:t> </a:t>
            </a:r>
            <a:r>
              <a:rPr lang="es-ES" sz="4800" dirty="0" err="1"/>
              <a:t>fetchData</a:t>
            </a:r>
            <a:r>
              <a:rPr lang="es-ES" sz="4800" dirty="0"/>
              <a:t>() {</a:t>
            </a:r>
          </a:p>
          <a:p>
            <a:r>
              <a:rPr lang="es-ES" sz="4800" dirty="0"/>
              <a:t>  try {</a:t>
            </a:r>
          </a:p>
          <a:p>
            <a:r>
              <a:rPr lang="es-ES" sz="4800" dirty="0"/>
              <a:t>    </a:t>
            </a:r>
            <a:r>
              <a:rPr lang="es-ES" sz="4800" b="1" dirty="0" err="1"/>
              <a:t>const</a:t>
            </a:r>
            <a:r>
              <a:rPr lang="es-ES" sz="4800" dirty="0"/>
              <a:t> response = </a:t>
            </a:r>
            <a:r>
              <a:rPr lang="es-ES" sz="4800" dirty="0" err="1"/>
              <a:t>await</a:t>
            </a:r>
            <a:r>
              <a:rPr lang="es-ES" sz="4800" dirty="0"/>
              <a:t> </a:t>
            </a:r>
            <a:r>
              <a:rPr lang="es-ES" sz="4800" dirty="0" err="1"/>
              <a:t>fetch</a:t>
            </a:r>
            <a:r>
              <a:rPr lang="es-ES" sz="4800" dirty="0"/>
              <a:t>('datos_1.txt');</a:t>
            </a:r>
          </a:p>
          <a:p>
            <a:r>
              <a:rPr lang="es-ES" sz="4800" dirty="0"/>
              <a:t>    </a:t>
            </a:r>
            <a:r>
              <a:rPr lang="es-ES" sz="4800" b="1" dirty="0" err="1"/>
              <a:t>const</a:t>
            </a:r>
            <a:r>
              <a:rPr lang="es-ES" sz="4800" dirty="0"/>
              <a:t> data = </a:t>
            </a:r>
            <a:r>
              <a:rPr lang="es-ES" sz="4800" dirty="0" err="1"/>
              <a:t>await</a:t>
            </a:r>
            <a:r>
              <a:rPr lang="es-ES" sz="4800" dirty="0"/>
              <a:t> </a:t>
            </a:r>
            <a:r>
              <a:rPr lang="es-ES" sz="4800" dirty="0" err="1"/>
              <a:t>response.text</a:t>
            </a:r>
            <a:r>
              <a:rPr lang="es-ES" sz="4800" dirty="0"/>
              <a:t>();</a:t>
            </a:r>
          </a:p>
          <a:p>
            <a:r>
              <a:rPr lang="es-ES" sz="4800" dirty="0"/>
              <a:t>    </a:t>
            </a:r>
            <a:r>
              <a:rPr lang="es-ES" sz="4800" b="1" dirty="0" err="1"/>
              <a:t>const</a:t>
            </a:r>
            <a:r>
              <a:rPr lang="es-ES" sz="4800" dirty="0"/>
              <a:t> </a:t>
            </a:r>
            <a:r>
              <a:rPr lang="es-ES" sz="4800" dirty="0" err="1"/>
              <a:t>employees</a:t>
            </a:r>
            <a:r>
              <a:rPr lang="es-ES" sz="4800" dirty="0"/>
              <a:t> = </a:t>
            </a:r>
            <a:r>
              <a:rPr lang="es-ES" sz="4800" dirty="0" err="1"/>
              <a:t>data.split</a:t>
            </a:r>
            <a:r>
              <a:rPr lang="es-ES" sz="4800" dirty="0"/>
              <a:t>('\n');</a:t>
            </a:r>
          </a:p>
          <a:p>
            <a:r>
              <a:rPr lang="es-ES" sz="4800" dirty="0"/>
              <a:t/>
            </a:r>
            <a:br>
              <a:rPr lang="es-ES" sz="4800" dirty="0"/>
            </a:br>
            <a:r>
              <a:rPr lang="es-ES" sz="4800" dirty="0"/>
              <a:t>    </a:t>
            </a:r>
            <a:r>
              <a:rPr lang="es-ES" sz="4800" dirty="0" err="1"/>
              <a:t>employees.forEach</a:t>
            </a:r>
            <a:r>
              <a:rPr lang="es-ES" sz="4800" dirty="0"/>
              <a:t>(</a:t>
            </a:r>
            <a:r>
              <a:rPr lang="es-ES" sz="4800" b="1" dirty="0" err="1"/>
              <a:t>function</a:t>
            </a:r>
            <a:r>
              <a:rPr lang="es-ES" sz="4800" dirty="0"/>
              <a:t>(</a:t>
            </a:r>
            <a:r>
              <a:rPr lang="es-ES" sz="4800" dirty="0" err="1"/>
              <a:t>employeeData</a:t>
            </a:r>
            <a:r>
              <a:rPr lang="es-ES" sz="4800" dirty="0"/>
              <a:t>) {</a:t>
            </a:r>
          </a:p>
          <a:p>
            <a:r>
              <a:rPr lang="es-ES" sz="4800" dirty="0"/>
              <a:t>      </a:t>
            </a:r>
            <a:r>
              <a:rPr lang="es-ES" sz="4800" b="1" dirty="0" err="1"/>
              <a:t>var</a:t>
            </a:r>
            <a:r>
              <a:rPr lang="es-ES" sz="4800" dirty="0"/>
              <a:t> </a:t>
            </a:r>
            <a:r>
              <a:rPr lang="es-ES" sz="4800" dirty="0" err="1"/>
              <a:t>employeeInfo</a:t>
            </a:r>
            <a:r>
              <a:rPr lang="es-ES" sz="4800" dirty="0"/>
              <a:t> = </a:t>
            </a:r>
            <a:r>
              <a:rPr lang="es-ES" sz="4800" dirty="0" err="1"/>
              <a:t>employeeData.split</a:t>
            </a:r>
            <a:r>
              <a:rPr lang="es-ES" sz="4800" dirty="0"/>
              <a:t>(',');</a:t>
            </a:r>
          </a:p>
          <a:p>
            <a:r>
              <a:rPr lang="es-ES" sz="4800" dirty="0"/>
              <a:t>      </a:t>
            </a:r>
            <a:r>
              <a:rPr lang="es-ES" sz="4800" b="1" dirty="0" err="1"/>
              <a:t>var</a:t>
            </a:r>
            <a:r>
              <a:rPr lang="es-ES" sz="4800" dirty="0"/>
              <a:t> id = </a:t>
            </a:r>
            <a:r>
              <a:rPr lang="es-ES" sz="4800" dirty="0" err="1"/>
              <a:t>employeeInfo</a:t>
            </a:r>
            <a:r>
              <a:rPr lang="es-ES" sz="4800" dirty="0"/>
              <a:t>[0].</a:t>
            </a:r>
            <a:r>
              <a:rPr lang="es-ES" sz="4800" dirty="0" err="1"/>
              <a:t>trim</a:t>
            </a:r>
            <a:r>
              <a:rPr lang="es-ES" sz="4800" dirty="0"/>
              <a:t>();</a:t>
            </a:r>
          </a:p>
          <a:p>
            <a:r>
              <a:rPr lang="es-ES" sz="4800" dirty="0"/>
              <a:t>      </a:t>
            </a:r>
            <a:r>
              <a:rPr lang="es-ES" sz="4800" b="1" dirty="0" err="1"/>
              <a:t>var</a:t>
            </a:r>
            <a:r>
              <a:rPr lang="es-ES" sz="4800" dirty="0"/>
              <a:t> </a:t>
            </a:r>
            <a:r>
              <a:rPr lang="es-ES" sz="4800" dirty="0" err="1"/>
              <a:t>name</a:t>
            </a:r>
            <a:r>
              <a:rPr lang="es-ES" sz="4800" dirty="0"/>
              <a:t> = </a:t>
            </a:r>
            <a:r>
              <a:rPr lang="es-ES" sz="4800" dirty="0" err="1"/>
              <a:t>employeeInfo</a:t>
            </a:r>
            <a:r>
              <a:rPr lang="es-ES" sz="4800" dirty="0"/>
              <a:t>[1].</a:t>
            </a:r>
            <a:r>
              <a:rPr lang="es-ES" sz="4800" dirty="0" err="1"/>
              <a:t>trim</a:t>
            </a:r>
            <a:r>
              <a:rPr lang="es-ES" sz="4800" dirty="0"/>
              <a:t>();</a:t>
            </a:r>
          </a:p>
          <a:p>
            <a:r>
              <a:rPr lang="es-ES" sz="4800" dirty="0"/>
              <a:t>      </a:t>
            </a:r>
            <a:r>
              <a:rPr lang="es-ES" sz="4800" b="1" dirty="0" err="1"/>
              <a:t>var</a:t>
            </a:r>
            <a:r>
              <a:rPr lang="es-ES" sz="4800" dirty="0"/>
              <a:t> </a:t>
            </a:r>
            <a:r>
              <a:rPr lang="es-ES" sz="4800" dirty="0" err="1"/>
              <a:t>department</a:t>
            </a:r>
            <a:r>
              <a:rPr lang="es-ES" sz="4800" dirty="0"/>
              <a:t> = </a:t>
            </a:r>
            <a:r>
              <a:rPr lang="es-ES" sz="4800" dirty="0" err="1"/>
              <a:t>employeeInfo</a:t>
            </a:r>
            <a:r>
              <a:rPr lang="es-ES" sz="4800" dirty="0"/>
              <a:t>[2].</a:t>
            </a:r>
            <a:r>
              <a:rPr lang="es-ES" sz="4800" dirty="0" err="1"/>
              <a:t>trim</a:t>
            </a:r>
            <a:r>
              <a:rPr lang="es-ES" sz="4800" dirty="0"/>
              <a:t>();</a:t>
            </a:r>
          </a:p>
          <a:p>
            <a:r>
              <a:rPr lang="es-ES" sz="4800" dirty="0"/>
              <a:t/>
            </a:r>
            <a:br>
              <a:rPr lang="es-ES" sz="4800" dirty="0"/>
            </a:br>
            <a:r>
              <a:rPr lang="es-ES" sz="4800" dirty="0"/>
              <a:t>      </a:t>
            </a:r>
            <a:r>
              <a:rPr lang="es-ES" sz="4800" b="1" dirty="0" err="1"/>
              <a:t>var</a:t>
            </a:r>
            <a:r>
              <a:rPr lang="es-ES" sz="4800" dirty="0"/>
              <a:t> </a:t>
            </a:r>
            <a:r>
              <a:rPr lang="es-ES" sz="4800" dirty="0" err="1"/>
              <a:t>li</a:t>
            </a:r>
            <a:r>
              <a:rPr lang="es-ES" sz="4800" dirty="0"/>
              <a:t> = </a:t>
            </a:r>
            <a:r>
              <a:rPr lang="es-ES" sz="4800" dirty="0" err="1"/>
              <a:t>document.createElement</a:t>
            </a:r>
            <a:r>
              <a:rPr lang="es-ES" sz="4800" dirty="0"/>
              <a:t>("</a:t>
            </a:r>
            <a:r>
              <a:rPr lang="es-ES" sz="4800" dirty="0" err="1"/>
              <a:t>li</a:t>
            </a:r>
            <a:r>
              <a:rPr lang="es-ES" sz="4800" dirty="0"/>
              <a:t>");</a:t>
            </a:r>
          </a:p>
          <a:p>
            <a:r>
              <a:rPr lang="es-ES" sz="4800" dirty="0"/>
              <a:t>      </a:t>
            </a:r>
            <a:r>
              <a:rPr lang="es-ES" sz="4800" dirty="0" err="1"/>
              <a:t>li.textContent</a:t>
            </a:r>
            <a:r>
              <a:rPr lang="es-ES" sz="4800" dirty="0"/>
              <a:t> = "ID: " + id + ", Nombre: " + </a:t>
            </a:r>
            <a:r>
              <a:rPr lang="es-ES" sz="4800" dirty="0" err="1"/>
              <a:t>name</a:t>
            </a:r>
            <a:r>
              <a:rPr lang="es-ES" sz="4800" dirty="0"/>
              <a:t> + ", Departamento: " + </a:t>
            </a:r>
            <a:r>
              <a:rPr lang="es-ES" sz="4800" dirty="0" err="1"/>
              <a:t>department</a:t>
            </a:r>
            <a:r>
              <a:rPr lang="es-ES" sz="4800" dirty="0"/>
              <a:t>;</a:t>
            </a:r>
          </a:p>
          <a:p>
            <a:r>
              <a:rPr lang="es-ES" sz="4800" dirty="0"/>
              <a:t>      </a:t>
            </a:r>
            <a:r>
              <a:rPr lang="es-ES" sz="4800" dirty="0" err="1"/>
              <a:t>employeeList.appendChild</a:t>
            </a:r>
            <a:r>
              <a:rPr lang="es-ES" sz="4800" dirty="0"/>
              <a:t>(</a:t>
            </a:r>
            <a:r>
              <a:rPr lang="es-ES" sz="4800" dirty="0" err="1"/>
              <a:t>li</a:t>
            </a:r>
            <a:r>
              <a:rPr lang="es-ES" sz="4800" dirty="0"/>
              <a:t>);</a:t>
            </a:r>
          </a:p>
          <a:p>
            <a:r>
              <a:rPr lang="es-ES" sz="4800" dirty="0"/>
              <a:t>    });</a:t>
            </a:r>
          </a:p>
          <a:p>
            <a:r>
              <a:rPr lang="es-ES" sz="4800" dirty="0"/>
              <a:t>  } catch (error) {</a:t>
            </a:r>
          </a:p>
          <a:p>
            <a:r>
              <a:rPr lang="es-ES" sz="4800" dirty="0"/>
              <a:t>    </a:t>
            </a:r>
            <a:r>
              <a:rPr lang="es-ES" sz="4800" dirty="0" err="1"/>
              <a:t>console.error</a:t>
            </a:r>
            <a:r>
              <a:rPr lang="es-ES" sz="4800" dirty="0"/>
              <a:t>('Error al obtener los datos:', error);</a:t>
            </a:r>
          </a:p>
          <a:p>
            <a:r>
              <a:rPr lang="es-ES" sz="4800" dirty="0"/>
              <a:t>    </a:t>
            </a:r>
            <a:r>
              <a:rPr lang="es-ES" sz="4800" i="1" dirty="0"/>
              <a:t>// Puedes manejar el error aquí, por ejemplo, mostrando un mensaje al usuario.</a:t>
            </a:r>
            <a:endParaRPr lang="es-ES" sz="4800" dirty="0"/>
          </a:p>
          <a:p>
            <a:r>
              <a:rPr lang="es-ES" sz="4800" dirty="0"/>
              <a:t>  }</a:t>
            </a:r>
          </a:p>
          <a:p>
            <a:r>
              <a:rPr lang="es-ES" sz="4800" dirty="0"/>
              <a:t>}</a:t>
            </a:r>
          </a:p>
          <a:p>
            <a:r>
              <a:rPr lang="es-ES" dirty="0"/>
              <a:t/>
            </a:r>
            <a:br>
              <a:rPr lang="es-ES" dirty="0"/>
            </a:br>
            <a:endParaRPr lang="es-ES" dirty="0"/>
          </a:p>
          <a:p>
            <a:endParaRPr lang="es-ES" dirty="0"/>
          </a:p>
        </p:txBody>
      </p:sp>
      <p:sp>
        <p:nvSpPr>
          <p:cNvPr id="4" name="3 Rectángulo"/>
          <p:cNvSpPr/>
          <p:nvPr/>
        </p:nvSpPr>
        <p:spPr>
          <a:xfrm>
            <a:off x="857224" y="3857628"/>
            <a:ext cx="7072362" cy="27146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1000108"/>
          </a:xfrm>
        </p:spPr>
        <p:txBody>
          <a:bodyPr/>
          <a:lstStyle/>
          <a:p>
            <a:r>
              <a:rPr lang="es-ES" dirty="0" err="1" smtClean="0"/>
              <a:t>fetch</a:t>
            </a:r>
            <a:r>
              <a:rPr lang="es-ES" dirty="0" smtClean="0"/>
              <a:t> y </a:t>
            </a:r>
            <a:r>
              <a:rPr lang="es-ES" dirty="0" err="1" smtClean="0"/>
              <a:t>Asincronía</a:t>
            </a:r>
            <a:r>
              <a:rPr lang="es-ES" dirty="0" smtClean="0"/>
              <a:t> </a:t>
            </a:r>
            <a:r>
              <a:rPr lang="es-ES" dirty="0" err="1" smtClean="0"/>
              <a:t>Async</a:t>
            </a:r>
            <a:r>
              <a:rPr lang="es-ES" dirty="0" smtClean="0"/>
              <a:t> -</a:t>
            </a:r>
            <a:r>
              <a:rPr lang="es-ES" dirty="0" err="1" smtClean="0"/>
              <a:t>Await</a:t>
            </a:r>
            <a:endParaRPr lang="es-ES" dirty="0"/>
          </a:p>
        </p:txBody>
      </p:sp>
      <p:sp>
        <p:nvSpPr>
          <p:cNvPr id="3" name="2 Marcador de contenido"/>
          <p:cNvSpPr>
            <a:spLocks noGrp="1"/>
          </p:cNvSpPr>
          <p:nvPr>
            <p:ph idx="1"/>
          </p:nvPr>
        </p:nvSpPr>
        <p:spPr>
          <a:xfrm>
            <a:off x="357158" y="1071546"/>
            <a:ext cx="8229600" cy="5572140"/>
          </a:xfrm>
        </p:spPr>
        <p:txBody>
          <a:bodyPr>
            <a:noAutofit/>
          </a:bodyPr>
          <a:lstStyle/>
          <a:p>
            <a:r>
              <a:rPr lang="es-ES" sz="1400" b="1" dirty="0" err="1" smtClean="0"/>
              <a:t>Async</a:t>
            </a:r>
            <a:r>
              <a:rPr lang="es-ES" sz="1400" b="1" dirty="0" smtClean="0"/>
              <a:t> </a:t>
            </a:r>
            <a:r>
              <a:rPr lang="es-ES" sz="1400" dirty="0" err="1" smtClean="0"/>
              <a:t>fetchData</a:t>
            </a:r>
            <a:r>
              <a:rPr lang="es-ES" sz="1400" dirty="0"/>
              <a:t>() es una función asíncrona que utiliza </a:t>
            </a:r>
            <a:r>
              <a:rPr lang="es-ES" sz="1400" dirty="0" err="1"/>
              <a:t>await</a:t>
            </a:r>
            <a:r>
              <a:rPr lang="es-ES" sz="1400" dirty="0"/>
              <a:t> para esperar la respuesta del servidor cuando se hace la solicitud para obtener el contenido del archivo datos_1.txt. Luego, los datos se dividen en líneas individuales y se almacenan en el </a:t>
            </a:r>
            <a:r>
              <a:rPr lang="es-ES" sz="1400" dirty="0" err="1"/>
              <a:t>array</a:t>
            </a:r>
            <a:r>
              <a:rPr lang="es-ES" sz="1400" dirty="0"/>
              <a:t> </a:t>
            </a:r>
            <a:r>
              <a:rPr lang="es-ES" sz="1400" dirty="0" smtClean="0"/>
              <a:t> </a:t>
            </a:r>
            <a:r>
              <a:rPr lang="es-ES" sz="1400" dirty="0" err="1" smtClean="0"/>
              <a:t>employees</a:t>
            </a:r>
            <a:r>
              <a:rPr lang="es-ES" sz="1400" dirty="0"/>
              <a:t>. Además, se incluye una estructura try...catch para manejar errores que puedan ocurrir durante la operación de obtención de datos</a:t>
            </a:r>
            <a:r>
              <a:rPr lang="es-ES" sz="1400" dirty="0" smtClean="0"/>
              <a:t>.</a:t>
            </a:r>
          </a:p>
          <a:p>
            <a:endParaRPr lang="es-ES" sz="1400" dirty="0"/>
          </a:p>
          <a:p>
            <a:r>
              <a:rPr lang="es-ES" sz="1400" dirty="0" smtClean="0"/>
              <a:t>El uso </a:t>
            </a:r>
            <a:r>
              <a:rPr lang="es-ES" sz="1400" dirty="0"/>
              <a:t>de </a:t>
            </a:r>
            <a:r>
              <a:rPr lang="es-ES" sz="1400" dirty="0" err="1"/>
              <a:t>async</a:t>
            </a:r>
            <a:r>
              <a:rPr lang="es-ES" sz="1400" dirty="0"/>
              <a:t> y </a:t>
            </a:r>
            <a:r>
              <a:rPr lang="es-ES" sz="1400" dirty="0" err="1"/>
              <a:t>await</a:t>
            </a:r>
            <a:r>
              <a:rPr lang="es-ES" sz="1400" dirty="0"/>
              <a:t> para cargar datos de forma asíncrona desde un archivo de texto después de que el contenido del DOM se haya cargado completamente, y maneja posibles errores durante el </a:t>
            </a:r>
            <a:r>
              <a:rPr lang="es-ES" sz="1400" dirty="0" smtClean="0"/>
              <a:t>proceso.</a:t>
            </a:r>
          </a:p>
          <a:p>
            <a:endParaRPr lang="es-ES" sz="1400" dirty="0"/>
          </a:p>
          <a:p>
            <a:r>
              <a:rPr lang="es-ES" sz="1400" u="sng" dirty="0" smtClean="0"/>
              <a:t>Ventajas</a:t>
            </a:r>
            <a:r>
              <a:rPr lang="es-ES" sz="1400" dirty="0" smtClean="0"/>
              <a:t>:</a:t>
            </a:r>
          </a:p>
          <a:p>
            <a:r>
              <a:rPr lang="es-ES" sz="1400" b="1" dirty="0"/>
              <a:t>Código más Limpio y Legible:</a:t>
            </a:r>
            <a:r>
              <a:rPr lang="es-ES" sz="1400" dirty="0"/>
              <a:t> Permite escribir código asíncrono de manera más clara y legible, especialmente en comparación con el uso de </a:t>
            </a:r>
            <a:r>
              <a:rPr lang="es-ES" sz="1400" dirty="0" err="1"/>
              <a:t>callbacks</a:t>
            </a:r>
            <a:r>
              <a:rPr lang="es-ES" sz="1400" dirty="0"/>
              <a:t> anidados o promesas </a:t>
            </a:r>
            <a:r>
              <a:rPr lang="es-ES" sz="1400" dirty="0" smtClean="0"/>
              <a:t>encadenadas</a:t>
            </a:r>
          </a:p>
          <a:p>
            <a:endParaRPr lang="es-ES" sz="1400" dirty="0" smtClean="0"/>
          </a:p>
          <a:p>
            <a:r>
              <a:rPr lang="es-ES" sz="1400" b="1" dirty="0"/>
              <a:t>Evita el "</a:t>
            </a:r>
            <a:r>
              <a:rPr lang="es-ES" sz="1400" b="1" dirty="0" err="1"/>
              <a:t>Callback</a:t>
            </a:r>
            <a:r>
              <a:rPr lang="es-ES" sz="1400" b="1" dirty="0"/>
              <a:t> </a:t>
            </a:r>
            <a:r>
              <a:rPr lang="es-ES" sz="1400" b="1" dirty="0" err="1"/>
              <a:t>Hell</a:t>
            </a:r>
            <a:r>
              <a:rPr lang="es-ES" sz="1400" b="1" dirty="0"/>
              <a:t>":</a:t>
            </a:r>
            <a:r>
              <a:rPr lang="es-ES" sz="1400" dirty="0"/>
              <a:t> Ayuda a evitar el "</a:t>
            </a:r>
            <a:r>
              <a:rPr lang="es-ES" sz="1400" dirty="0" err="1"/>
              <a:t>Callback</a:t>
            </a:r>
            <a:r>
              <a:rPr lang="es-ES" sz="1400" dirty="0"/>
              <a:t> </a:t>
            </a:r>
            <a:r>
              <a:rPr lang="es-ES" sz="1400" dirty="0" err="1"/>
              <a:t>Hell</a:t>
            </a:r>
            <a:r>
              <a:rPr lang="es-ES" sz="1400" dirty="0"/>
              <a:t>" (infiernos de los </a:t>
            </a:r>
            <a:r>
              <a:rPr lang="es-ES" sz="1400" dirty="0" err="1"/>
              <a:t>callbacks</a:t>
            </a:r>
            <a:r>
              <a:rPr lang="es-ES" sz="1400" dirty="0"/>
              <a:t>), que es un problema común en </a:t>
            </a:r>
            <a:r>
              <a:rPr lang="es-ES" sz="1400" dirty="0" err="1"/>
              <a:t>JavaScript</a:t>
            </a:r>
            <a:r>
              <a:rPr lang="es-ES" sz="1400" dirty="0"/>
              <a:t> cuando se manejan múltiples operaciones asíncronas anidadas</a:t>
            </a:r>
            <a:r>
              <a:rPr lang="es-ES" sz="1400" dirty="0" smtClean="0"/>
              <a:t>.</a:t>
            </a:r>
          </a:p>
          <a:p>
            <a:endParaRPr lang="es-ES" sz="1400" dirty="0"/>
          </a:p>
          <a:p>
            <a:r>
              <a:rPr lang="es-ES" sz="1400" u="sng" dirty="0" smtClean="0"/>
              <a:t>Desventajas:</a:t>
            </a:r>
          </a:p>
          <a:p>
            <a:pPr>
              <a:buNone/>
            </a:pPr>
            <a:r>
              <a:rPr lang="es-ES" sz="1400" dirty="0" smtClean="0"/>
              <a:t>         En </a:t>
            </a:r>
            <a:r>
              <a:rPr lang="es-ES" sz="1400" dirty="0"/>
              <a:t>el código que proporcionaste, el uso de </a:t>
            </a:r>
            <a:r>
              <a:rPr lang="es-ES" sz="1400" dirty="0" err="1"/>
              <a:t>async</a:t>
            </a:r>
            <a:r>
              <a:rPr lang="es-ES" sz="1400" dirty="0"/>
              <a:t> y </a:t>
            </a:r>
            <a:r>
              <a:rPr lang="es-ES" sz="1400" dirty="0" err="1"/>
              <a:t>await</a:t>
            </a:r>
            <a:r>
              <a:rPr lang="es-ES" sz="1400" dirty="0"/>
              <a:t> asegura que el programa espere hasta que la petición (</a:t>
            </a:r>
            <a:r>
              <a:rPr lang="es-ES" sz="1400" dirty="0" err="1"/>
              <a:t>fetch</a:t>
            </a:r>
            <a:r>
              <a:rPr lang="es-ES" sz="1400" dirty="0"/>
              <a:t>('datos_1.txt')) se haya completado antes de continuar con la ejecución del código. En otras palabras, el código dentro de la función </a:t>
            </a:r>
            <a:r>
              <a:rPr lang="es-ES" sz="1400" dirty="0" err="1"/>
              <a:t>fetchData</a:t>
            </a:r>
            <a:r>
              <a:rPr lang="es-ES" sz="1400" dirty="0"/>
              <a:t>() se pausará hasta que la respuesta del servidor esté </a:t>
            </a:r>
            <a:r>
              <a:rPr lang="es-ES" sz="1400" dirty="0" smtClean="0"/>
              <a:t>disponible.</a:t>
            </a:r>
          </a:p>
          <a:p>
            <a:pPr>
              <a:buNone/>
            </a:pPr>
            <a:endParaRPr lang="es-ES" sz="1400" dirty="0" smtClean="0"/>
          </a:p>
          <a:p>
            <a:pPr>
              <a:buNone/>
            </a:pPr>
            <a:r>
              <a:rPr lang="es-ES" sz="1400" b="1" dirty="0" smtClean="0"/>
              <a:t>         Posible </a:t>
            </a:r>
            <a:r>
              <a:rPr lang="es-ES" sz="1400" b="1" dirty="0"/>
              <a:t>Pérdida de Información de Error:</a:t>
            </a:r>
            <a:r>
              <a:rPr lang="es-ES" sz="1400" dirty="0"/>
              <a:t> En algunos casos, si no se manejan adecuadamente, las excepciones lanzadas dentro de funciones asíncronas pueden ser difíciles de rastrear y depurar, lo que puede dificultar la identificación del origen exacto del error.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XMLHttpRequest</a:t>
            </a:r>
            <a:endParaRPr lang="es-ES" sz="4800" dirty="0">
              <a:solidFill>
                <a:srgbClr val="FF0000"/>
              </a:solidFill>
            </a:endParaRPr>
          </a:p>
        </p:txBody>
      </p:sp>
      <p:sp>
        <p:nvSpPr>
          <p:cNvPr id="3" name="2 Marcador de contenido"/>
          <p:cNvSpPr>
            <a:spLocks noGrp="1"/>
          </p:cNvSpPr>
          <p:nvPr>
            <p:ph idx="1"/>
          </p:nvPr>
        </p:nvSpPr>
        <p:spPr>
          <a:xfrm>
            <a:off x="457200" y="1600200"/>
            <a:ext cx="8229600" cy="5257800"/>
          </a:xfrm>
        </p:spPr>
        <p:txBody>
          <a:bodyPr>
            <a:normAutofit fontScale="25000" lnSpcReduction="20000"/>
          </a:bodyPr>
          <a:lstStyle/>
          <a:p>
            <a:r>
              <a:rPr lang="es-ES" sz="4800" dirty="0" err="1"/>
              <a:t>document.addEventListener</a:t>
            </a:r>
            <a:r>
              <a:rPr lang="es-ES" sz="4800" dirty="0"/>
              <a:t>('</a:t>
            </a:r>
            <a:r>
              <a:rPr lang="es-ES" sz="4800" dirty="0" err="1"/>
              <a:t>DOMContentLoaded</a:t>
            </a:r>
            <a:r>
              <a:rPr lang="es-ES" sz="4800" dirty="0"/>
              <a:t>', </a:t>
            </a:r>
            <a:r>
              <a:rPr lang="es-ES" sz="4800" b="1" dirty="0" err="1"/>
              <a:t>function</a:t>
            </a:r>
            <a:r>
              <a:rPr lang="es-ES" sz="4800" dirty="0"/>
              <a:t>() {</a:t>
            </a:r>
          </a:p>
          <a:p>
            <a:r>
              <a:rPr lang="es-ES" sz="4800" dirty="0"/>
              <a:t>  </a:t>
            </a:r>
            <a:r>
              <a:rPr lang="es-ES" sz="4800" b="1" dirty="0" err="1"/>
              <a:t>var</a:t>
            </a:r>
            <a:r>
              <a:rPr lang="es-ES" sz="4800" dirty="0"/>
              <a:t> </a:t>
            </a:r>
            <a:r>
              <a:rPr lang="es-ES" sz="4800" dirty="0" err="1"/>
              <a:t>employeeList</a:t>
            </a:r>
            <a:r>
              <a:rPr lang="es-ES" sz="4800" dirty="0"/>
              <a:t> = </a:t>
            </a:r>
            <a:r>
              <a:rPr lang="es-ES" sz="4800" dirty="0" err="1"/>
              <a:t>document.getElementById</a:t>
            </a:r>
            <a:r>
              <a:rPr lang="es-ES" sz="4800" dirty="0"/>
              <a:t>('</a:t>
            </a:r>
            <a:r>
              <a:rPr lang="es-ES" sz="4800" dirty="0" err="1"/>
              <a:t>employee-list</a:t>
            </a:r>
            <a:r>
              <a:rPr lang="es-ES" sz="4800" dirty="0"/>
              <a:t>');</a:t>
            </a:r>
          </a:p>
          <a:p>
            <a:r>
              <a:rPr lang="es-ES" sz="4800" dirty="0"/>
              <a:t>  </a:t>
            </a:r>
            <a:r>
              <a:rPr lang="es-ES" sz="4800" b="1" dirty="0" err="1"/>
              <a:t>var</a:t>
            </a:r>
            <a:r>
              <a:rPr lang="es-ES" sz="4800" dirty="0"/>
              <a:t> </a:t>
            </a:r>
            <a:r>
              <a:rPr lang="es-ES" sz="4800" dirty="0" err="1"/>
              <a:t>xhr</a:t>
            </a:r>
            <a:r>
              <a:rPr lang="es-ES" sz="4800" dirty="0"/>
              <a:t> = new </a:t>
            </a:r>
            <a:r>
              <a:rPr lang="es-ES" sz="4800" dirty="0" err="1"/>
              <a:t>XMLHttpRequest</a:t>
            </a:r>
            <a:r>
              <a:rPr lang="es-ES" sz="4800" dirty="0"/>
              <a:t>();</a:t>
            </a:r>
          </a:p>
          <a:p>
            <a:r>
              <a:rPr lang="es-ES" sz="4800" dirty="0"/>
              <a:t>  </a:t>
            </a:r>
            <a:r>
              <a:rPr lang="es-ES" sz="4800" dirty="0" err="1"/>
              <a:t>xhr.open</a:t>
            </a:r>
            <a:r>
              <a:rPr lang="es-ES" sz="4800" dirty="0"/>
              <a:t>('GET', 'datos_1.txt', true);</a:t>
            </a:r>
          </a:p>
          <a:p>
            <a:r>
              <a:rPr lang="es-ES" sz="4800" dirty="0"/>
              <a:t>  </a:t>
            </a:r>
            <a:r>
              <a:rPr lang="es-ES" sz="4800" dirty="0" err="1"/>
              <a:t>xhr.onreadystatechange</a:t>
            </a:r>
            <a:r>
              <a:rPr lang="es-ES" sz="4800" dirty="0"/>
              <a:t> = </a:t>
            </a:r>
            <a:r>
              <a:rPr lang="es-ES" sz="4800" b="1" dirty="0" err="1"/>
              <a:t>function</a:t>
            </a:r>
            <a:r>
              <a:rPr lang="es-ES" sz="4800" dirty="0"/>
              <a:t>() {</a:t>
            </a:r>
          </a:p>
          <a:p>
            <a:r>
              <a:rPr lang="es-ES" sz="4800" dirty="0"/>
              <a:t>      </a:t>
            </a:r>
            <a:r>
              <a:rPr lang="es-ES" sz="4800" dirty="0" err="1"/>
              <a:t>if</a:t>
            </a:r>
            <a:r>
              <a:rPr lang="es-ES" sz="4800" dirty="0"/>
              <a:t> (</a:t>
            </a:r>
            <a:r>
              <a:rPr lang="es-ES" sz="4800" dirty="0" err="1"/>
              <a:t>xhr.readyState</a:t>
            </a:r>
            <a:r>
              <a:rPr lang="es-ES" sz="4800" dirty="0"/>
              <a:t> === 4) {</a:t>
            </a:r>
          </a:p>
          <a:p>
            <a:r>
              <a:rPr lang="es-ES" sz="4800" dirty="0"/>
              <a:t>          </a:t>
            </a:r>
            <a:r>
              <a:rPr lang="es-ES" sz="4800" dirty="0" err="1"/>
              <a:t>if</a:t>
            </a:r>
            <a:r>
              <a:rPr lang="es-ES" sz="4800" dirty="0"/>
              <a:t> (</a:t>
            </a:r>
            <a:r>
              <a:rPr lang="es-ES" sz="4800" dirty="0" err="1"/>
              <a:t>xhr.status</a:t>
            </a:r>
            <a:r>
              <a:rPr lang="es-ES" sz="4800" dirty="0"/>
              <a:t> === 200) {</a:t>
            </a:r>
          </a:p>
          <a:p>
            <a:r>
              <a:rPr lang="es-ES" sz="4800" dirty="0"/>
              <a:t>              </a:t>
            </a:r>
            <a:r>
              <a:rPr lang="es-ES" sz="4800" b="1" dirty="0" err="1"/>
              <a:t>var</a:t>
            </a:r>
            <a:r>
              <a:rPr lang="es-ES" sz="4800" dirty="0"/>
              <a:t> </a:t>
            </a:r>
            <a:r>
              <a:rPr lang="es-ES" sz="4800" dirty="0" err="1"/>
              <a:t>employees</a:t>
            </a:r>
            <a:r>
              <a:rPr lang="es-ES" sz="4800" dirty="0"/>
              <a:t> = </a:t>
            </a:r>
            <a:r>
              <a:rPr lang="es-ES" sz="4800" dirty="0" err="1"/>
              <a:t>xhr.responseText.split</a:t>
            </a:r>
            <a:r>
              <a:rPr lang="es-ES" sz="4800" dirty="0"/>
              <a:t>('\n</a:t>
            </a:r>
            <a:r>
              <a:rPr lang="es-ES" sz="4800" dirty="0" smtClean="0"/>
              <a:t>');</a:t>
            </a:r>
          </a:p>
          <a:p>
            <a:endParaRPr lang="es-ES" sz="4800" dirty="0"/>
          </a:p>
          <a:p>
            <a:r>
              <a:rPr lang="es-ES" sz="4800" dirty="0"/>
              <a:t>              </a:t>
            </a:r>
            <a:r>
              <a:rPr lang="es-ES" sz="4800" dirty="0" err="1"/>
              <a:t>employees.forEach</a:t>
            </a:r>
            <a:r>
              <a:rPr lang="es-ES" sz="4800" dirty="0"/>
              <a:t>(</a:t>
            </a:r>
            <a:r>
              <a:rPr lang="es-ES" sz="4800" b="1" dirty="0" err="1"/>
              <a:t>function</a:t>
            </a:r>
            <a:r>
              <a:rPr lang="es-ES" sz="4800" dirty="0"/>
              <a:t>(</a:t>
            </a:r>
            <a:r>
              <a:rPr lang="es-ES" sz="4800" dirty="0" err="1"/>
              <a:t>employeeData</a:t>
            </a:r>
            <a:r>
              <a:rPr lang="es-ES" sz="4800" dirty="0"/>
              <a:t>) {</a:t>
            </a:r>
          </a:p>
          <a:p>
            <a:r>
              <a:rPr lang="es-ES" sz="4800" dirty="0"/>
              <a:t>                  </a:t>
            </a:r>
            <a:r>
              <a:rPr lang="es-ES" sz="4800" b="1" dirty="0" err="1"/>
              <a:t>var</a:t>
            </a:r>
            <a:r>
              <a:rPr lang="es-ES" sz="4800" dirty="0"/>
              <a:t> </a:t>
            </a:r>
            <a:r>
              <a:rPr lang="es-ES" sz="4800" dirty="0" err="1"/>
              <a:t>employeeInfo</a:t>
            </a:r>
            <a:r>
              <a:rPr lang="es-ES" sz="4800" dirty="0"/>
              <a:t> = </a:t>
            </a:r>
            <a:r>
              <a:rPr lang="es-ES" sz="4800" dirty="0" err="1"/>
              <a:t>employeeData.split</a:t>
            </a:r>
            <a:r>
              <a:rPr lang="es-ES" sz="4800" dirty="0"/>
              <a:t>(',');</a:t>
            </a:r>
          </a:p>
          <a:p>
            <a:r>
              <a:rPr lang="es-ES" sz="4800" dirty="0"/>
              <a:t>                  </a:t>
            </a:r>
            <a:r>
              <a:rPr lang="es-ES" sz="4800" b="1" dirty="0" err="1"/>
              <a:t>var</a:t>
            </a:r>
            <a:r>
              <a:rPr lang="es-ES" sz="4800" dirty="0"/>
              <a:t> id = </a:t>
            </a:r>
            <a:r>
              <a:rPr lang="es-ES" sz="4800" dirty="0" err="1"/>
              <a:t>employeeInfo</a:t>
            </a:r>
            <a:r>
              <a:rPr lang="es-ES" sz="4800" dirty="0"/>
              <a:t>[0].</a:t>
            </a:r>
            <a:r>
              <a:rPr lang="es-ES" sz="4800" dirty="0" err="1"/>
              <a:t>trim</a:t>
            </a:r>
            <a:r>
              <a:rPr lang="es-ES" sz="4800" dirty="0"/>
              <a:t>();</a:t>
            </a:r>
          </a:p>
          <a:p>
            <a:r>
              <a:rPr lang="es-ES" sz="4800" dirty="0"/>
              <a:t>                  </a:t>
            </a:r>
            <a:r>
              <a:rPr lang="es-ES" sz="4800" b="1" dirty="0" err="1"/>
              <a:t>var</a:t>
            </a:r>
            <a:r>
              <a:rPr lang="es-ES" sz="4800" dirty="0"/>
              <a:t> </a:t>
            </a:r>
            <a:r>
              <a:rPr lang="es-ES" sz="4800" dirty="0" err="1"/>
              <a:t>name</a:t>
            </a:r>
            <a:r>
              <a:rPr lang="es-ES" sz="4800" dirty="0"/>
              <a:t> = </a:t>
            </a:r>
            <a:r>
              <a:rPr lang="es-ES" sz="4800" dirty="0" err="1"/>
              <a:t>employeeInfo</a:t>
            </a:r>
            <a:r>
              <a:rPr lang="es-ES" sz="4800" dirty="0"/>
              <a:t>[1].</a:t>
            </a:r>
            <a:r>
              <a:rPr lang="es-ES" sz="4800" dirty="0" err="1"/>
              <a:t>trim</a:t>
            </a:r>
            <a:r>
              <a:rPr lang="es-ES" sz="4800" dirty="0"/>
              <a:t>();</a:t>
            </a:r>
          </a:p>
          <a:p>
            <a:r>
              <a:rPr lang="es-ES" sz="4800" dirty="0"/>
              <a:t>                  </a:t>
            </a:r>
            <a:r>
              <a:rPr lang="es-ES" sz="4800" b="1" dirty="0" err="1"/>
              <a:t>var</a:t>
            </a:r>
            <a:r>
              <a:rPr lang="es-ES" sz="4800" dirty="0"/>
              <a:t> </a:t>
            </a:r>
            <a:r>
              <a:rPr lang="es-ES" sz="4800" dirty="0" err="1"/>
              <a:t>department</a:t>
            </a:r>
            <a:r>
              <a:rPr lang="es-ES" sz="4800" dirty="0"/>
              <a:t> = </a:t>
            </a:r>
            <a:r>
              <a:rPr lang="es-ES" sz="4800" dirty="0" err="1"/>
              <a:t>employeeInfo</a:t>
            </a:r>
            <a:r>
              <a:rPr lang="es-ES" sz="4800" dirty="0"/>
              <a:t>[2].</a:t>
            </a:r>
            <a:r>
              <a:rPr lang="es-ES" sz="4800" dirty="0" err="1"/>
              <a:t>trim</a:t>
            </a:r>
            <a:r>
              <a:rPr lang="es-ES" sz="4800" dirty="0"/>
              <a:t>();</a:t>
            </a:r>
          </a:p>
          <a:p>
            <a:r>
              <a:rPr lang="es-ES" sz="4800" dirty="0"/>
              <a:t/>
            </a:r>
            <a:br>
              <a:rPr lang="es-ES" sz="4800" dirty="0"/>
            </a:br>
            <a:r>
              <a:rPr lang="es-ES" sz="4800" dirty="0"/>
              <a:t>                  </a:t>
            </a:r>
            <a:r>
              <a:rPr lang="es-ES" sz="4800" b="1" dirty="0" err="1"/>
              <a:t>var</a:t>
            </a:r>
            <a:r>
              <a:rPr lang="es-ES" sz="4800" dirty="0"/>
              <a:t> </a:t>
            </a:r>
            <a:r>
              <a:rPr lang="es-ES" sz="4800" dirty="0" err="1"/>
              <a:t>li</a:t>
            </a:r>
            <a:r>
              <a:rPr lang="es-ES" sz="4800" dirty="0"/>
              <a:t> = </a:t>
            </a:r>
            <a:r>
              <a:rPr lang="es-ES" sz="4800" dirty="0" err="1"/>
              <a:t>document.createElement</a:t>
            </a:r>
            <a:r>
              <a:rPr lang="es-ES" sz="4800" dirty="0"/>
              <a:t>('</a:t>
            </a:r>
            <a:r>
              <a:rPr lang="es-ES" sz="4800" dirty="0" err="1"/>
              <a:t>li</a:t>
            </a:r>
            <a:r>
              <a:rPr lang="es-ES" sz="4800" dirty="0"/>
              <a:t>');</a:t>
            </a:r>
          </a:p>
          <a:p>
            <a:r>
              <a:rPr lang="es-ES" sz="4800" dirty="0"/>
              <a:t>                  </a:t>
            </a:r>
            <a:r>
              <a:rPr lang="es-ES" sz="4800" dirty="0" err="1"/>
              <a:t>li.textContent</a:t>
            </a:r>
            <a:r>
              <a:rPr lang="es-ES" sz="4800" dirty="0"/>
              <a:t> = 'ID: ' + id + ', Nombre: ' + </a:t>
            </a:r>
            <a:r>
              <a:rPr lang="es-ES" sz="4800" dirty="0" err="1"/>
              <a:t>name</a:t>
            </a:r>
            <a:r>
              <a:rPr lang="es-ES" sz="4800" dirty="0"/>
              <a:t> + ', Departamento: ' + </a:t>
            </a:r>
            <a:r>
              <a:rPr lang="es-ES" sz="4800" dirty="0" err="1"/>
              <a:t>department</a:t>
            </a:r>
            <a:r>
              <a:rPr lang="es-ES" sz="4800" dirty="0"/>
              <a:t>;</a:t>
            </a:r>
          </a:p>
          <a:p>
            <a:r>
              <a:rPr lang="es-ES" sz="4800" dirty="0"/>
              <a:t>                  </a:t>
            </a:r>
            <a:r>
              <a:rPr lang="es-ES" sz="4800" dirty="0" err="1"/>
              <a:t>employeeList.appendChild</a:t>
            </a:r>
            <a:r>
              <a:rPr lang="es-ES" sz="4800" dirty="0"/>
              <a:t>(</a:t>
            </a:r>
            <a:r>
              <a:rPr lang="es-ES" sz="4800" dirty="0" err="1"/>
              <a:t>li</a:t>
            </a:r>
            <a:r>
              <a:rPr lang="es-ES" sz="4800" dirty="0"/>
              <a:t>);</a:t>
            </a:r>
          </a:p>
          <a:p>
            <a:r>
              <a:rPr lang="es-ES" sz="4800" dirty="0"/>
              <a:t>              });</a:t>
            </a:r>
          </a:p>
          <a:p>
            <a:r>
              <a:rPr lang="es-ES" sz="4800" dirty="0"/>
              <a:t>          } </a:t>
            </a:r>
            <a:r>
              <a:rPr lang="es-ES" sz="4800" dirty="0" err="1"/>
              <a:t>else</a:t>
            </a:r>
            <a:r>
              <a:rPr lang="es-ES" sz="4800" dirty="0"/>
              <a:t> {</a:t>
            </a:r>
          </a:p>
          <a:p>
            <a:r>
              <a:rPr lang="es-ES" sz="4800" dirty="0"/>
              <a:t>              </a:t>
            </a:r>
            <a:r>
              <a:rPr lang="es-ES" sz="4800" dirty="0" err="1"/>
              <a:t>console.error</a:t>
            </a:r>
            <a:r>
              <a:rPr lang="es-ES" sz="4800" dirty="0"/>
              <a:t>('Error al cargar los datos:', </a:t>
            </a:r>
            <a:r>
              <a:rPr lang="es-ES" sz="4800" dirty="0" err="1"/>
              <a:t>xhr.status</a:t>
            </a:r>
            <a:r>
              <a:rPr lang="es-ES" sz="4800" dirty="0"/>
              <a:t>);</a:t>
            </a:r>
          </a:p>
          <a:p>
            <a:r>
              <a:rPr lang="es-ES" sz="4800" dirty="0"/>
              <a:t>          }</a:t>
            </a:r>
          </a:p>
          <a:p>
            <a:r>
              <a:rPr lang="es-ES" sz="4800" dirty="0"/>
              <a:t>      }</a:t>
            </a:r>
          </a:p>
          <a:p>
            <a:r>
              <a:rPr lang="es-ES" sz="4800" dirty="0"/>
              <a:t>  };</a:t>
            </a:r>
          </a:p>
          <a:p>
            <a:r>
              <a:rPr lang="es-ES" sz="4800" dirty="0"/>
              <a:t>  </a:t>
            </a:r>
            <a:r>
              <a:rPr lang="es-ES" sz="4800" dirty="0" err="1"/>
              <a:t>xhr.send</a:t>
            </a:r>
            <a:r>
              <a:rPr lang="es-ES" sz="4800" dirty="0"/>
              <a:t>();</a:t>
            </a:r>
          </a:p>
          <a:p>
            <a:r>
              <a:rPr lang="es-ES" sz="4800" dirty="0"/>
              <a:t>});</a:t>
            </a:r>
          </a:p>
          <a:p>
            <a:r>
              <a:rPr lang="es-ES" dirty="0"/>
              <a:t/>
            </a:r>
            <a:br>
              <a:rPr lang="es-ES" dirty="0"/>
            </a:br>
            <a:endParaRPr lang="es-ES" dirty="0"/>
          </a:p>
        </p:txBody>
      </p:sp>
      <p:sp>
        <p:nvSpPr>
          <p:cNvPr id="4" name="3 Rectángulo"/>
          <p:cNvSpPr/>
          <p:nvPr/>
        </p:nvSpPr>
        <p:spPr>
          <a:xfrm>
            <a:off x="857224" y="3286124"/>
            <a:ext cx="7072362" cy="30718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XMLHttpRequest</a:t>
            </a:r>
            <a:endParaRPr lang="es-ES" dirty="0"/>
          </a:p>
        </p:txBody>
      </p:sp>
      <p:sp>
        <p:nvSpPr>
          <p:cNvPr id="3" name="2 Marcador de contenido"/>
          <p:cNvSpPr>
            <a:spLocks noGrp="1"/>
          </p:cNvSpPr>
          <p:nvPr>
            <p:ph idx="1"/>
          </p:nvPr>
        </p:nvSpPr>
        <p:spPr>
          <a:xfrm>
            <a:off x="457200" y="1142984"/>
            <a:ext cx="8229600" cy="5357850"/>
          </a:xfrm>
        </p:spPr>
        <p:txBody>
          <a:bodyPr>
            <a:normAutofit lnSpcReduction="10000"/>
          </a:bodyPr>
          <a:lstStyle/>
          <a:p>
            <a:pPr>
              <a:buNone/>
            </a:pPr>
            <a:r>
              <a:rPr lang="es-ES" sz="1400" dirty="0" smtClean="0"/>
              <a:t>        </a:t>
            </a:r>
            <a:r>
              <a:rPr lang="es-ES" sz="1400" dirty="0" err="1" smtClean="0"/>
              <a:t>XMLHttpRequest</a:t>
            </a:r>
            <a:r>
              <a:rPr lang="es-ES" sz="1400" dirty="0" smtClean="0"/>
              <a:t> </a:t>
            </a:r>
            <a:r>
              <a:rPr lang="es-ES" sz="1400" dirty="0"/>
              <a:t>para realizar una solicitud asíncrona para obtener datos del archivo </a:t>
            </a:r>
            <a:r>
              <a:rPr lang="es-ES" sz="1400" dirty="0" smtClean="0"/>
              <a:t>datos_1.txt</a:t>
            </a:r>
            <a:r>
              <a:rPr lang="es-ES" sz="1400" dirty="0"/>
              <a:t> después de que el contenido del DOM se ha cargado </a:t>
            </a:r>
            <a:r>
              <a:rPr lang="es-ES" sz="1400" dirty="0" smtClean="0"/>
              <a:t>completamente</a:t>
            </a:r>
          </a:p>
          <a:p>
            <a:pPr>
              <a:buNone/>
            </a:pPr>
            <a:r>
              <a:rPr lang="es-ES" sz="1400" dirty="0" smtClean="0"/>
              <a:t>        - Este </a:t>
            </a:r>
            <a:r>
              <a:rPr lang="es-ES" sz="1400" dirty="0"/>
              <a:t>código espera a que el evento </a:t>
            </a:r>
            <a:r>
              <a:rPr lang="es-ES" sz="1400" dirty="0" err="1" smtClean="0"/>
              <a:t>DOMContentLoaded</a:t>
            </a:r>
            <a:r>
              <a:rPr lang="es-ES" sz="1400" dirty="0"/>
              <a:t> se dispare, lo que indica que el contenido del DOM se ha cargado completamente. Luego, crea una nueva instancia del objeto </a:t>
            </a:r>
            <a:r>
              <a:rPr lang="es-ES" sz="1400" dirty="0" err="1" smtClean="0"/>
              <a:t>XMLHttpRequest</a:t>
            </a:r>
            <a:r>
              <a:rPr lang="es-ES" sz="1400" dirty="0"/>
              <a:t> y configura una solicitud GET para el archivo </a:t>
            </a:r>
            <a:r>
              <a:rPr lang="es-ES" sz="1400" dirty="0" smtClean="0"/>
              <a:t>datos_1.txt.</a:t>
            </a:r>
          </a:p>
          <a:p>
            <a:pPr>
              <a:buNone/>
            </a:pPr>
            <a:r>
              <a:rPr lang="es-ES" sz="1400" dirty="0" smtClean="0"/>
              <a:t>        -La </a:t>
            </a:r>
            <a:r>
              <a:rPr lang="es-ES" sz="1400" dirty="0"/>
              <a:t>función </a:t>
            </a:r>
            <a:r>
              <a:rPr lang="es-ES" sz="1400" dirty="0" err="1" smtClean="0"/>
              <a:t>on</a:t>
            </a:r>
            <a:r>
              <a:rPr lang="es-ES" sz="1400" dirty="0" smtClean="0"/>
              <a:t> </a:t>
            </a:r>
            <a:r>
              <a:rPr lang="es-ES" sz="1400" dirty="0" err="1" smtClean="0"/>
              <a:t>ready</a:t>
            </a:r>
            <a:r>
              <a:rPr lang="es-ES" sz="1400" dirty="0" smtClean="0"/>
              <a:t> </a:t>
            </a:r>
            <a:r>
              <a:rPr lang="es-ES" sz="1400" dirty="0" err="1" smtClean="0"/>
              <a:t>state</a:t>
            </a:r>
            <a:r>
              <a:rPr lang="es-ES" sz="1400" dirty="0" smtClean="0"/>
              <a:t> </a:t>
            </a:r>
            <a:r>
              <a:rPr lang="es-ES" sz="1400" dirty="0" err="1" smtClean="0"/>
              <a:t>change</a:t>
            </a:r>
            <a:r>
              <a:rPr lang="es-ES" sz="1400" dirty="0" smtClean="0"/>
              <a:t> </a:t>
            </a:r>
            <a:r>
              <a:rPr lang="es-ES" sz="1400" dirty="0"/>
              <a:t>se activa cada vez que el estado de la solicitud </a:t>
            </a:r>
            <a:r>
              <a:rPr lang="es-ES" sz="1400" dirty="0" err="1" smtClean="0"/>
              <a:t>XMLHttpRequest</a:t>
            </a:r>
            <a:r>
              <a:rPr lang="es-ES" sz="1400" dirty="0"/>
              <a:t> cambia. Cuando </a:t>
            </a:r>
            <a:r>
              <a:rPr lang="es-ES" sz="1400" dirty="0" err="1" smtClean="0"/>
              <a:t>ready</a:t>
            </a:r>
            <a:r>
              <a:rPr lang="es-ES" sz="1400" dirty="0" smtClean="0"/>
              <a:t> </a:t>
            </a:r>
            <a:r>
              <a:rPr lang="es-ES" sz="1400" dirty="0" err="1" smtClean="0"/>
              <a:t>State</a:t>
            </a:r>
            <a:r>
              <a:rPr lang="es-ES" sz="1400" dirty="0" smtClean="0"/>
              <a:t> </a:t>
            </a:r>
            <a:r>
              <a:rPr lang="es-ES" sz="1400" dirty="0"/>
              <a:t>es igual a 4, indica que la solicitud se ha completado. Si el estado del </a:t>
            </a:r>
            <a:r>
              <a:rPr lang="es-ES" sz="1400" dirty="0" smtClean="0"/>
              <a:t>status</a:t>
            </a:r>
            <a:r>
              <a:rPr lang="es-ES" sz="1400" dirty="0"/>
              <a:t> es 200, significa que la solicitud se ha realizado correctamente</a:t>
            </a:r>
            <a:r>
              <a:rPr lang="es-ES" sz="1400" dirty="0" smtClean="0"/>
              <a:t>.        </a:t>
            </a:r>
          </a:p>
          <a:p>
            <a:pPr>
              <a:buNone/>
            </a:pPr>
            <a:r>
              <a:rPr lang="es-ES" sz="1400" dirty="0"/>
              <a:t> </a:t>
            </a:r>
            <a:r>
              <a:rPr lang="es-ES" sz="1400" dirty="0" smtClean="0"/>
              <a:t>        -Después </a:t>
            </a:r>
            <a:r>
              <a:rPr lang="es-ES" sz="1400" dirty="0"/>
              <a:t>de que se recibe una respuesta del servidor (</a:t>
            </a:r>
            <a:r>
              <a:rPr lang="es-ES" sz="1400" dirty="0" err="1" smtClean="0"/>
              <a:t>xhr.responseText</a:t>
            </a:r>
            <a:r>
              <a:rPr lang="es-ES" sz="1400" dirty="0"/>
              <a:t>), los datos se dividen en líneas individuales y se almacenan en el </a:t>
            </a:r>
            <a:r>
              <a:rPr lang="es-ES" sz="1400" dirty="0" err="1"/>
              <a:t>array</a:t>
            </a:r>
            <a:r>
              <a:rPr lang="es-ES" sz="1400" dirty="0"/>
              <a:t> </a:t>
            </a:r>
            <a:r>
              <a:rPr lang="es-ES" sz="1400" dirty="0" err="1" smtClean="0"/>
              <a:t>employees</a:t>
            </a:r>
            <a:r>
              <a:rPr lang="es-ES" sz="1400" dirty="0"/>
              <a:t>. Luego, puedes continuar el código para procesar y mostrar estos datos en el elemento con id "</a:t>
            </a:r>
            <a:r>
              <a:rPr lang="es-ES" sz="1400" dirty="0" err="1"/>
              <a:t>employee-list</a:t>
            </a:r>
            <a:r>
              <a:rPr lang="es-ES" sz="1400" dirty="0"/>
              <a:t>" en el DOM</a:t>
            </a:r>
            <a:r>
              <a:rPr lang="es-ES" sz="1400" dirty="0" smtClean="0"/>
              <a:t>.</a:t>
            </a:r>
          </a:p>
          <a:p>
            <a:pPr>
              <a:buNone/>
            </a:pPr>
            <a:r>
              <a:rPr lang="es-ES" sz="1400" dirty="0" smtClean="0"/>
              <a:t>Ventajas:</a:t>
            </a:r>
          </a:p>
          <a:p>
            <a:pPr>
              <a:buNone/>
            </a:pPr>
            <a:r>
              <a:rPr lang="es-ES" sz="1400" dirty="0" smtClean="0"/>
              <a:t>   -     Este </a:t>
            </a:r>
            <a:r>
              <a:rPr lang="es-ES" sz="1400" dirty="0"/>
              <a:t>enfoque tradicional utilizando </a:t>
            </a:r>
            <a:r>
              <a:rPr lang="es-ES" sz="1400" dirty="0" err="1" smtClean="0"/>
              <a:t>XMLHttpRequest</a:t>
            </a:r>
            <a:r>
              <a:rPr lang="es-ES" sz="1400" dirty="0"/>
              <a:t> es funcional y ampliamente compatible con los navegadores, pero cabe mencionar que en el desarrollo moderno, se prefieren enfoques más nuevos como el uso de la API </a:t>
            </a:r>
            <a:r>
              <a:rPr lang="es-ES" sz="1400" dirty="0" err="1" smtClean="0"/>
              <a:t>fetch</a:t>
            </a:r>
            <a:r>
              <a:rPr lang="es-ES" sz="1400" dirty="0"/>
              <a:t> debido a su sintaxis más simple y su capacidad para trabajar con Promesas</a:t>
            </a:r>
            <a:r>
              <a:rPr lang="es-ES" sz="1400" dirty="0" smtClean="0"/>
              <a:t>.</a:t>
            </a:r>
          </a:p>
          <a:p>
            <a:pPr>
              <a:buNone/>
            </a:pPr>
            <a:r>
              <a:rPr lang="es-ES" sz="1400" b="1" dirty="0" smtClean="0"/>
              <a:t>    -   Eventos </a:t>
            </a:r>
            <a:r>
              <a:rPr lang="es-ES" sz="1400" b="1" dirty="0"/>
              <a:t>Personalizados:</a:t>
            </a:r>
            <a:r>
              <a:rPr lang="es-ES" sz="1400" dirty="0"/>
              <a:t> Permite la implementación de eventos personalizados (</a:t>
            </a:r>
            <a:r>
              <a:rPr lang="es-ES" sz="1400" dirty="0" err="1" smtClean="0"/>
              <a:t>onreadystatechange</a:t>
            </a:r>
            <a:r>
              <a:rPr lang="es-ES" sz="1400" dirty="0"/>
              <a:t>) para manejar diferentes estados de la </a:t>
            </a:r>
            <a:r>
              <a:rPr lang="es-ES" sz="1400" dirty="0" smtClean="0"/>
              <a:t>solicitud</a:t>
            </a:r>
          </a:p>
          <a:p>
            <a:pPr>
              <a:buNone/>
            </a:pPr>
            <a:r>
              <a:rPr lang="es-ES" sz="1400" dirty="0" err="1" smtClean="0"/>
              <a:t>DesVentajas</a:t>
            </a:r>
            <a:r>
              <a:rPr lang="es-ES" sz="1400" dirty="0" smtClean="0"/>
              <a:t>:</a:t>
            </a:r>
          </a:p>
          <a:p>
            <a:pPr>
              <a:buNone/>
            </a:pPr>
            <a:r>
              <a:rPr lang="es-ES" sz="1400" b="1" dirty="0" smtClean="0"/>
              <a:t>-        Sintaxis </a:t>
            </a:r>
            <a:r>
              <a:rPr lang="es-ES" sz="1400" b="1" dirty="0"/>
              <a:t>Compleja:</a:t>
            </a:r>
            <a:r>
              <a:rPr lang="es-ES" sz="1400" dirty="0"/>
              <a:t> La API </a:t>
            </a:r>
            <a:r>
              <a:rPr lang="es-ES" sz="1400" dirty="0" err="1" smtClean="0"/>
              <a:t>XMLHttpRequest</a:t>
            </a:r>
            <a:r>
              <a:rPr lang="es-ES" sz="1400" dirty="0"/>
              <a:t> tiene una sintaxis más compleja en comparación con las tecnologías modernas como </a:t>
            </a:r>
            <a:r>
              <a:rPr lang="es-ES" sz="1400" dirty="0" err="1" smtClean="0"/>
              <a:t>fetch</a:t>
            </a:r>
            <a:endParaRPr lang="es-ES" sz="1400" dirty="0" smtClean="0"/>
          </a:p>
          <a:p>
            <a:pPr>
              <a:buNone/>
            </a:pPr>
            <a:r>
              <a:rPr lang="es-ES" sz="1400" b="1" dirty="0" smtClean="0"/>
              <a:t> -       Limitaciones </a:t>
            </a:r>
            <a:r>
              <a:rPr lang="es-ES" sz="1400" b="1" dirty="0"/>
              <a:t>de Seguridad en Peticiones a Otro Dominio:</a:t>
            </a:r>
            <a:r>
              <a:rPr lang="es-ES" sz="1400" dirty="0"/>
              <a:t> </a:t>
            </a:r>
            <a:r>
              <a:rPr lang="es-ES" sz="1400" dirty="0" err="1" smtClean="0"/>
              <a:t>XMLHttpRequest</a:t>
            </a:r>
            <a:r>
              <a:rPr lang="es-ES" sz="1400" dirty="0"/>
              <a:t> tiene restricciones de seguridad en las solicitudes a recursos en otros </a:t>
            </a:r>
            <a:r>
              <a:rPr lang="es-ES" sz="1400" dirty="0" smtClean="0"/>
              <a:t>dominios.</a:t>
            </a:r>
          </a:p>
          <a:p>
            <a:pPr>
              <a:buNone/>
            </a:pPr>
            <a:r>
              <a:rPr lang="es-ES" sz="1400" b="1" dirty="0" smtClean="0"/>
              <a:t>-        No </a:t>
            </a:r>
            <a:r>
              <a:rPr lang="es-ES" sz="1400" b="1" dirty="0"/>
              <a:t>es Basado en Promesas de Forma Nativa:</a:t>
            </a:r>
            <a:r>
              <a:rPr lang="es-ES" sz="1400" dirty="0"/>
              <a:t> A diferencia de </a:t>
            </a:r>
            <a:r>
              <a:rPr lang="es-ES" sz="1400" dirty="0" err="1" smtClean="0"/>
              <a:t>fetch</a:t>
            </a:r>
            <a:r>
              <a:rPr lang="es-ES" sz="1400" dirty="0"/>
              <a:t>, </a:t>
            </a:r>
            <a:r>
              <a:rPr lang="es-ES" sz="1400" dirty="0" err="1" smtClean="0"/>
              <a:t>XMLHttpRequest</a:t>
            </a:r>
            <a:r>
              <a:rPr lang="es-ES" sz="1400" dirty="0"/>
              <a:t> no es nativamente basado en promesas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Gestión </a:t>
            </a:r>
            <a:r>
              <a:rPr lang="es-ES" dirty="0"/>
              <a:t>de Archivos de Texto</a:t>
            </a:r>
          </a:p>
        </p:txBody>
      </p:sp>
      <p:sp>
        <p:nvSpPr>
          <p:cNvPr id="3" name="2 Marcador de contenido"/>
          <p:cNvSpPr>
            <a:spLocks noGrp="1"/>
          </p:cNvSpPr>
          <p:nvPr>
            <p:ph idx="1"/>
          </p:nvPr>
        </p:nvSpPr>
        <p:spPr>
          <a:xfrm>
            <a:off x="428596" y="1357298"/>
            <a:ext cx="8229600" cy="5257800"/>
          </a:xfrm>
        </p:spPr>
        <p:txBody>
          <a:bodyPr>
            <a:normAutofit fontScale="25000" lnSpcReduction="20000"/>
          </a:bodyPr>
          <a:lstStyle/>
          <a:p>
            <a:r>
              <a:rPr lang="es-ES" sz="4800" i="1" dirty="0"/>
              <a:t>// Obtén el elemento de entrada de archivo</a:t>
            </a:r>
            <a:endParaRPr lang="es-ES" sz="4800" dirty="0"/>
          </a:p>
          <a:p>
            <a:r>
              <a:rPr lang="es-ES" sz="4800" b="1" dirty="0" err="1"/>
              <a:t>var</a:t>
            </a:r>
            <a:r>
              <a:rPr lang="es-ES" sz="4800" dirty="0"/>
              <a:t> </a:t>
            </a:r>
            <a:r>
              <a:rPr lang="es-ES" sz="4800" dirty="0" err="1"/>
              <a:t>fileInput</a:t>
            </a:r>
            <a:r>
              <a:rPr lang="es-ES" sz="4800" dirty="0"/>
              <a:t> = </a:t>
            </a:r>
            <a:r>
              <a:rPr lang="es-ES" sz="4800" dirty="0" err="1"/>
              <a:t>document.getElementById</a:t>
            </a:r>
            <a:r>
              <a:rPr lang="es-ES" sz="4800" dirty="0"/>
              <a:t>("datos_1");</a:t>
            </a:r>
          </a:p>
          <a:p>
            <a:r>
              <a:rPr lang="es-ES" sz="4800" dirty="0"/>
              <a:t/>
            </a:r>
            <a:br>
              <a:rPr lang="es-ES" sz="4800" dirty="0"/>
            </a:br>
            <a:r>
              <a:rPr lang="es-ES" sz="4800" i="1" dirty="0"/>
              <a:t>// Obtén el elemento de lista de empleados</a:t>
            </a:r>
            <a:endParaRPr lang="es-ES" sz="4800" dirty="0"/>
          </a:p>
          <a:p>
            <a:r>
              <a:rPr lang="es-ES" sz="4800" b="1" dirty="0" err="1"/>
              <a:t>var</a:t>
            </a:r>
            <a:r>
              <a:rPr lang="es-ES" sz="4800" dirty="0"/>
              <a:t> </a:t>
            </a:r>
            <a:r>
              <a:rPr lang="es-ES" sz="4800" dirty="0" err="1"/>
              <a:t>employeeList</a:t>
            </a:r>
            <a:r>
              <a:rPr lang="es-ES" sz="4800" dirty="0"/>
              <a:t> = </a:t>
            </a:r>
            <a:r>
              <a:rPr lang="es-ES" sz="4800" dirty="0" err="1"/>
              <a:t>document.getElementById</a:t>
            </a:r>
            <a:r>
              <a:rPr lang="es-ES" sz="4800" dirty="0"/>
              <a:t>("</a:t>
            </a:r>
            <a:r>
              <a:rPr lang="es-ES" sz="4800" dirty="0" err="1"/>
              <a:t>employee-list</a:t>
            </a:r>
            <a:r>
              <a:rPr lang="es-ES" sz="4800" dirty="0"/>
              <a:t>");</a:t>
            </a:r>
          </a:p>
          <a:p>
            <a:r>
              <a:rPr lang="es-ES" sz="4800" dirty="0"/>
              <a:t/>
            </a:r>
            <a:br>
              <a:rPr lang="es-ES" sz="4800" dirty="0"/>
            </a:br>
            <a:r>
              <a:rPr lang="es-ES" sz="4800" i="1" dirty="0"/>
              <a:t>// Agrega un evento de cambio al elemento de entrada de archivo</a:t>
            </a:r>
            <a:endParaRPr lang="es-ES" sz="4800" dirty="0"/>
          </a:p>
          <a:p>
            <a:r>
              <a:rPr lang="es-ES" sz="4800" dirty="0" err="1"/>
              <a:t>fileInput.addEventListener</a:t>
            </a:r>
            <a:r>
              <a:rPr lang="es-ES" sz="4800" dirty="0"/>
              <a:t>('</a:t>
            </a:r>
            <a:r>
              <a:rPr lang="es-ES" sz="4800" dirty="0" err="1"/>
              <a:t>change</a:t>
            </a:r>
            <a:r>
              <a:rPr lang="es-ES" sz="4800" dirty="0"/>
              <a:t>', </a:t>
            </a:r>
            <a:r>
              <a:rPr lang="es-ES" sz="4800" b="1" dirty="0" err="1"/>
              <a:t>function</a:t>
            </a:r>
            <a:r>
              <a:rPr lang="es-ES" sz="4800" dirty="0"/>
              <a:t>(</a:t>
            </a:r>
            <a:r>
              <a:rPr lang="es-ES" sz="4800" dirty="0" err="1"/>
              <a:t>event</a:t>
            </a:r>
            <a:r>
              <a:rPr lang="es-ES" sz="4800" dirty="0"/>
              <a:t>) {</a:t>
            </a:r>
          </a:p>
          <a:p>
            <a:r>
              <a:rPr lang="es-ES" sz="4800" dirty="0"/>
              <a:t>  </a:t>
            </a:r>
            <a:r>
              <a:rPr lang="es-ES" sz="4800" b="1" dirty="0" err="1"/>
              <a:t>var</a:t>
            </a:r>
            <a:r>
              <a:rPr lang="es-ES" sz="4800" dirty="0"/>
              <a:t> </a:t>
            </a:r>
            <a:r>
              <a:rPr lang="es-ES" sz="4800" dirty="0" err="1"/>
              <a:t>file</a:t>
            </a:r>
            <a:r>
              <a:rPr lang="es-ES" sz="4800" dirty="0"/>
              <a:t> = </a:t>
            </a:r>
            <a:r>
              <a:rPr lang="es-ES" sz="4800" dirty="0" err="1"/>
              <a:t>event.target.files</a:t>
            </a:r>
            <a:r>
              <a:rPr lang="es-ES" sz="4800" dirty="0"/>
              <a:t>[0];</a:t>
            </a:r>
          </a:p>
          <a:p>
            <a:r>
              <a:rPr lang="es-ES" sz="4800" dirty="0"/>
              <a:t>  </a:t>
            </a:r>
            <a:r>
              <a:rPr lang="es-ES" sz="4800" b="1" dirty="0" err="1"/>
              <a:t>var</a:t>
            </a:r>
            <a:r>
              <a:rPr lang="es-ES" sz="4800" dirty="0"/>
              <a:t> </a:t>
            </a:r>
            <a:r>
              <a:rPr lang="es-ES" sz="4800" dirty="0" err="1"/>
              <a:t>reader</a:t>
            </a:r>
            <a:r>
              <a:rPr lang="es-ES" sz="4800" dirty="0"/>
              <a:t> = new </a:t>
            </a:r>
            <a:r>
              <a:rPr lang="es-ES" sz="4800" dirty="0" err="1"/>
              <a:t>FileReader</a:t>
            </a:r>
            <a:r>
              <a:rPr lang="es-ES" sz="4800" dirty="0"/>
              <a:t>();</a:t>
            </a:r>
          </a:p>
          <a:p>
            <a:r>
              <a:rPr lang="es-ES" sz="4800" dirty="0"/>
              <a:t/>
            </a:r>
            <a:br>
              <a:rPr lang="es-ES" sz="4800" dirty="0"/>
            </a:br>
            <a:r>
              <a:rPr lang="es-ES" sz="4800" dirty="0"/>
              <a:t>  </a:t>
            </a:r>
            <a:r>
              <a:rPr lang="es-ES" sz="4800" i="1" dirty="0"/>
              <a:t>// Cuando el archivo se ha cargado completamente</a:t>
            </a:r>
            <a:endParaRPr lang="es-ES" sz="4800" dirty="0"/>
          </a:p>
          <a:p>
            <a:r>
              <a:rPr lang="es-ES" sz="4800" dirty="0"/>
              <a:t>  </a:t>
            </a:r>
            <a:r>
              <a:rPr lang="es-ES" sz="4800" dirty="0" err="1"/>
              <a:t>reader.onload</a:t>
            </a:r>
            <a:r>
              <a:rPr lang="es-ES" sz="4800" dirty="0"/>
              <a:t> = </a:t>
            </a:r>
            <a:r>
              <a:rPr lang="es-ES" sz="4800" b="1" dirty="0" err="1"/>
              <a:t>function</a:t>
            </a:r>
            <a:r>
              <a:rPr lang="es-ES" sz="4800" dirty="0"/>
              <a:t>() {</a:t>
            </a:r>
          </a:p>
          <a:p>
            <a:r>
              <a:rPr lang="es-ES" sz="4800" dirty="0"/>
              <a:t>    </a:t>
            </a:r>
            <a:r>
              <a:rPr lang="es-ES" sz="4800" b="1" dirty="0" err="1"/>
              <a:t>var</a:t>
            </a:r>
            <a:r>
              <a:rPr lang="es-ES" sz="4800" dirty="0"/>
              <a:t> data = </a:t>
            </a:r>
            <a:r>
              <a:rPr lang="es-ES" sz="4800" dirty="0" err="1"/>
              <a:t>reader.result</a:t>
            </a:r>
            <a:r>
              <a:rPr lang="es-ES" sz="4800" dirty="0" smtClean="0"/>
              <a:t>;</a:t>
            </a:r>
          </a:p>
          <a:p>
            <a:endParaRPr lang="es-ES" sz="4800" dirty="0"/>
          </a:p>
          <a:p>
            <a:r>
              <a:rPr lang="es-ES" sz="4800" dirty="0"/>
              <a:t>    </a:t>
            </a:r>
            <a:r>
              <a:rPr lang="es-ES" sz="4800" b="1" dirty="0" err="1"/>
              <a:t>var</a:t>
            </a:r>
            <a:r>
              <a:rPr lang="es-ES" sz="4800" dirty="0"/>
              <a:t> </a:t>
            </a:r>
            <a:r>
              <a:rPr lang="es-ES" sz="4800" dirty="0" err="1"/>
              <a:t>employees</a:t>
            </a:r>
            <a:r>
              <a:rPr lang="es-ES" sz="4800" dirty="0"/>
              <a:t> = </a:t>
            </a:r>
            <a:r>
              <a:rPr lang="es-ES" sz="4800" dirty="0" err="1"/>
              <a:t>data.split</a:t>
            </a:r>
            <a:r>
              <a:rPr lang="es-ES" sz="4800" dirty="0"/>
              <a:t>('\n');</a:t>
            </a:r>
          </a:p>
          <a:p>
            <a:r>
              <a:rPr lang="es-ES" sz="4800" dirty="0"/>
              <a:t>    </a:t>
            </a:r>
            <a:r>
              <a:rPr lang="es-ES" sz="4800" dirty="0" err="1"/>
              <a:t>employees.forEach</a:t>
            </a:r>
            <a:r>
              <a:rPr lang="es-ES" sz="4800" dirty="0"/>
              <a:t>(</a:t>
            </a:r>
            <a:r>
              <a:rPr lang="es-ES" sz="4800" b="1" dirty="0" err="1"/>
              <a:t>function</a:t>
            </a:r>
            <a:r>
              <a:rPr lang="es-ES" sz="4800" dirty="0"/>
              <a:t>(</a:t>
            </a:r>
            <a:r>
              <a:rPr lang="es-ES" sz="4800" dirty="0" err="1"/>
              <a:t>employeeData</a:t>
            </a:r>
            <a:r>
              <a:rPr lang="es-ES" sz="4800" dirty="0"/>
              <a:t>) {</a:t>
            </a:r>
          </a:p>
          <a:p>
            <a:r>
              <a:rPr lang="es-ES" sz="4800" dirty="0"/>
              <a:t>      </a:t>
            </a:r>
            <a:r>
              <a:rPr lang="es-ES" sz="4800" b="1" dirty="0" err="1"/>
              <a:t>var</a:t>
            </a:r>
            <a:r>
              <a:rPr lang="es-ES" sz="4800" dirty="0"/>
              <a:t> </a:t>
            </a:r>
            <a:r>
              <a:rPr lang="es-ES" sz="4800" dirty="0" err="1"/>
              <a:t>employeeInfo</a:t>
            </a:r>
            <a:r>
              <a:rPr lang="es-ES" sz="4800" dirty="0"/>
              <a:t> = </a:t>
            </a:r>
            <a:r>
              <a:rPr lang="es-ES" sz="4800" dirty="0" err="1"/>
              <a:t>employeeData.split</a:t>
            </a:r>
            <a:r>
              <a:rPr lang="es-ES" sz="4800" dirty="0"/>
              <a:t>(','); </a:t>
            </a:r>
          </a:p>
          <a:p>
            <a:r>
              <a:rPr lang="es-ES" sz="4800" dirty="0"/>
              <a:t>      </a:t>
            </a:r>
            <a:r>
              <a:rPr lang="es-ES" sz="4800" b="1" dirty="0" err="1"/>
              <a:t>var</a:t>
            </a:r>
            <a:r>
              <a:rPr lang="es-ES" sz="4800" dirty="0"/>
              <a:t> id = </a:t>
            </a:r>
            <a:r>
              <a:rPr lang="es-ES" sz="4800" dirty="0" err="1"/>
              <a:t>employeeInfo</a:t>
            </a:r>
            <a:r>
              <a:rPr lang="es-ES" sz="4800" dirty="0"/>
              <a:t>[0].</a:t>
            </a:r>
            <a:r>
              <a:rPr lang="es-ES" sz="4800" dirty="0" err="1"/>
              <a:t>trim</a:t>
            </a:r>
            <a:r>
              <a:rPr lang="es-ES" sz="4800" dirty="0"/>
              <a:t>();</a:t>
            </a:r>
          </a:p>
          <a:p>
            <a:r>
              <a:rPr lang="es-ES" sz="4800" dirty="0"/>
              <a:t>      </a:t>
            </a:r>
            <a:r>
              <a:rPr lang="es-ES" sz="4800" b="1" dirty="0" err="1"/>
              <a:t>var</a:t>
            </a:r>
            <a:r>
              <a:rPr lang="es-ES" sz="4800" dirty="0"/>
              <a:t> </a:t>
            </a:r>
            <a:r>
              <a:rPr lang="es-ES" sz="4800" dirty="0" err="1"/>
              <a:t>name</a:t>
            </a:r>
            <a:r>
              <a:rPr lang="es-ES" sz="4800" dirty="0"/>
              <a:t> = </a:t>
            </a:r>
            <a:r>
              <a:rPr lang="es-ES" sz="4800" dirty="0" err="1"/>
              <a:t>employeeInfo</a:t>
            </a:r>
            <a:r>
              <a:rPr lang="es-ES" sz="4800" dirty="0"/>
              <a:t>[1].</a:t>
            </a:r>
            <a:r>
              <a:rPr lang="es-ES" sz="4800" dirty="0" err="1"/>
              <a:t>trim</a:t>
            </a:r>
            <a:r>
              <a:rPr lang="es-ES" sz="4800" dirty="0"/>
              <a:t>();</a:t>
            </a:r>
          </a:p>
          <a:p>
            <a:r>
              <a:rPr lang="es-ES" sz="4800" dirty="0"/>
              <a:t>      </a:t>
            </a:r>
            <a:r>
              <a:rPr lang="es-ES" sz="4800" b="1" dirty="0" err="1"/>
              <a:t>var</a:t>
            </a:r>
            <a:r>
              <a:rPr lang="es-ES" sz="4800" dirty="0"/>
              <a:t> </a:t>
            </a:r>
            <a:r>
              <a:rPr lang="es-ES" sz="4800" dirty="0" err="1"/>
              <a:t>department</a:t>
            </a:r>
            <a:r>
              <a:rPr lang="es-ES" sz="4800" dirty="0"/>
              <a:t> = </a:t>
            </a:r>
            <a:r>
              <a:rPr lang="es-ES" sz="4800" dirty="0" err="1"/>
              <a:t>employeeInfo</a:t>
            </a:r>
            <a:r>
              <a:rPr lang="es-ES" sz="4800" dirty="0"/>
              <a:t>[2].</a:t>
            </a:r>
            <a:r>
              <a:rPr lang="es-ES" sz="4800" dirty="0" err="1"/>
              <a:t>trim</a:t>
            </a:r>
            <a:r>
              <a:rPr lang="es-ES" sz="4800" dirty="0"/>
              <a:t>();</a:t>
            </a:r>
          </a:p>
          <a:p>
            <a:r>
              <a:rPr lang="es-ES" sz="4800" dirty="0"/>
              <a:t/>
            </a:r>
            <a:br>
              <a:rPr lang="es-ES" sz="4800" dirty="0"/>
            </a:br>
            <a:r>
              <a:rPr lang="es-ES" sz="4800" dirty="0"/>
              <a:t>      </a:t>
            </a:r>
            <a:r>
              <a:rPr lang="es-ES" sz="4800" b="1" dirty="0" err="1"/>
              <a:t>var</a:t>
            </a:r>
            <a:r>
              <a:rPr lang="es-ES" sz="4800" dirty="0"/>
              <a:t> </a:t>
            </a:r>
            <a:r>
              <a:rPr lang="es-ES" sz="4800" dirty="0" err="1"/>
              <a:t>li</a:t>
            </a:r>
            <a:r>
              <a:rPr lang="es-ES" sz="4800" dirty="0"/>
              <a:t> = </a:t>
            </a:r>
            <a:r>
              <a:rPr lang="es-ES" sz="4800" dirty="0" err="1"/>
              <a:t>document.createElement</a:t>
            </a:r>
            <a:r>
              <a:rPr lang="es-ES" sz="4800" dirty="0"/>
              <a:t>("</a:t>
            </a:r>
            <a:r>
              <a:rPr lang="es-ES" sz="4800" dirty="0" err="1"/>
              <a:t>li</a:t>
            </a:r>
            <a:r>
              <a:rPr lang="es-ES" sz="4800" dirty="0"/>
              <a:t>");</a:t>
            </a:r>
          </a:p>
          <a:p>
            <a:r>
              <a:rPr lang="es-ES" sz="4800" dirty="0"/>
              <a:t>      </a:t>
            </a:r>
            <a:r>
              <a:rPr lang="es-ES" sz="4800" dirty="0" err="1"/>
              <a:t>li.textContent</a:t>
            </a:r>
            <a:r>
              <a:rPr lang="es-ES" sz="4800" dirty="0"/>
              <a:t> = "ID: " + id + ", Nombre: " + </a:t>
            </a:r>
            <a:r>
              <a:rPr lang="es-ES" sz="4800" dirty="0" err="1"/>
              <a:t>name</a:t>
            </a:r>
            <a:r>
              <a:rPr lang="es-ES" sz="4800" dirty="0"/>
              <a:t> + ", Departamento: " + </a:t>
            </a:r>
            <a:r>
              <a:rPr lang="es-ES" sz="4800" dirty="0" err="1"/>
              <a:t>department</a:t>
            </a:r>
            <a:r>
              <a:rPr lang="es-ES" sz="4800" dirty="0"/>
              <a:t>;</a:t>
            </a:r>
          </a:p>
          <a:p>
            <a:r>
              <a:rPr lang="es-ES" sz="4800" dirty="0"/>
              <a:t>      </a:t>
            </a:r>
            <a:r>
              <a:rPr lang="es-ES" sz="4800" dirty="0" err="1"/>
              <a:t>employeeList.appendChild</a:t>
            </a:r>
            <a:r>
              <a:rPr lang="es-ES" sz="4800" dirty="0"/>
              <a:t>(</a:t>
            </a:r>
            <a:r>
              <a:rPr lang="es-ES" sz="4800" dirty="0" err="1"/>
              <a:t>li</a:t>
            </a:r>
            <a:r>
              <a:rPr lang="es-ES" sz="4800" dirty="0"/>
              <a:t>);</a:t>
            </a:r>
          </a:p>
          <a:p>
            <a:r>
              <a:rPr lang="es-ES" sz="4800" dirty="0"/>
              <a:t>    });</a:t>
            </a:r>
          </a:p>
          <a:p>
            <a:r>
              <a:rPr lang="es-ES" sz="4800" dirty="0"/>
              <a:t>  };</a:t>
            </a:r>
          </a:p>
          <a:p>
            <a:r>
              <a:rPr lang="es-ES" sz="4800" dirty="0"/>
              <a:t>  </a:t>
            </a:r>
            <a:r>
              <a:rPr lang="es-ES" sz="4800" i="1" dirty="0"/>
              <a:t>// Lee el archivo como texto</a:t>
            </a:r>
            <a:endParaRPr lang="es-ES" sz="4800" dirty="0"/>
          </a:p>
          <a:p>
            <a:r>
              <a:rPr lang="es-ES" sz="4800" dirty="0"/>
              <a:t>  </a:t>
            </a:r>
            <a:r>
              <a:rPr lang="es-ES" sz="4800" dirty="0" err="1"/>
              <a:t>reader.readAsText</a:t>
            </a:r>
            <a:r>
              <a:rPr lang="es-ES" sz="4800" dirty="0"/>
              <a:t>(</a:t>
            </a:r>
            <a:r>
              <a:rPr lang="es-ES" sz="4800" dirty="0" err="1"/>
              <a:t>file</a:t>
            </a:r>
            <a:r>
              <a:rPr lang="es-ES" sz="4800" dirty="0"/>
              <a:t>);</a:t>
            </a:r>
          </a:p>
          <a:p>
            <a:r>
              <a:rPr lang="es-ES" sz="4800" dirty="0"/>
              <a:t>});</a:t>
            </a:r>
          </a:p>
          <a:p>
            <a:endParaRPr lang="es-ES" dirty="0"/>
          </a:p>
        </p:txBody>
      </p:sp>
      <p:sp>
        <p:nvSpPr>
          <p:cNvPr id="4" name="3 Rectángulo"/>
          <p:cNvSpPr/>
          <p:nvPr/>
        </p:nvSpPr>
        <p:spPr>
          <a:xfrm>
            <a:off x="857224" y="3857628"/>
            <a:ext cx="7500990" cy="28575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654032"/>
          </a:xfrm>
        </p:spPr>
        <p:txBody>
          <a:bodyPr>
            <a:normAutofit fontScale="90000"/>
          </a:bodyPr>
          <a:lstStyle/>
          <a:p>
            <a:r>
              <a:rPr lang="es-ES" dirty="0" smtClean="0"/>
              <a:t>Gestión de Archivos de Texto</a:t>
            </a:r>
            <a:endParaRPr lang="es-ES" dirty="0"/>
          </a:p>
        </p:txBody>
      </p:sp>
      <p:sp>
        <p:nvSpPr>
          <p:cNvPr id="3" name="2 Marcador de contenido"/>
          <p:cNvSpPr>
            <a:spLocks noGrp="1"/>
          </p:cNvSpPr>
          <p:nvPr>
            <p:ph idx="1"/>
          </p:nvPr>
        </p:nvSpPr>
        <p:spPr>
          <a:xfrm>
            <a:off x="457200" y="714356"/>
            <a:ext cx="8229600" cy="6143644"/>
          </a:xfrm>
        </p:spPr>
        <p:txBody>
          <a:bodyPr>
            <a:normAutofit lnSpcReduction="10000"/>
          </a:bodyPr>
          <a:lstStyle/>
          <a:p>
            <a:pPr>
              <a:buNone/>
            </a:pPr>
            <a:r>
              <a:rPr lang="es-ES" sz="1400" dirty="0" smtClean="0"/>
              <a:t>       -En </a:t>
            </a:r>
            <a:r>
              <a:rPr lang="es-ES" sz="1400" dirty="0"/>
              <a:t>estas líneas, los elementos del DOM se obtienen mediante sus </a:t>
            </a:r>
            <a:r>
              <a:rPr lang="es-ES" sz="1400" dirty="0" err="1"/>
              <a:t>IDs</a:t>
            </a:r>
            <a:r>
              <a:rPr lang="es-ES" sz="1400" dirty="0"/>
              <a:t>. </a:t>
            </a:r>
            <a:r>
              <a:rPr lang="es-ES" sz="1400" dirty="0" err="1" smtClean="0"/>
              <a:t>fileInput</a:t>
            </a:r>
            <a:r>
              <a:rPr lang="es-ES" sz="1400" dirty="0"/>
              <a:t> representa el elemento de entrada de archivo (</a:t>
            </a:r>
            <a:r>
              <a:rPr lang="es-ES" sz="1400" dirty="0" smtClean="0"/>
              <a:t>&lt;input </a:t>
            </a:r>
            <a:r>
              <a:rPr lang="es-ES" sz="1400" dirty="0" err="1" smtClean="0"/>
              <a:t>type</a:t>
            </a:r>
            <a:r>
              <a:rPr lang="es-ES" sz="1400" dirty="0" smtClean="0"/>
              <a:t>="</a:t>
            </a:r>
            <a:r>
              <a:rPr lang="es-ES" sz="1400" dirty="0" err="1" smtClean="0"/>
              <a:t>file</a:t>
            </a:r>
            <a:r>
              <a:rPr lang="es-ES" sz="1400" dirty="0" smtClean="0"/>
              <a:t>"&gt;</a:t>
            </a:r>
            <a:r>
              <a:rPr lang="es-ES" sz="1400" dirty="0"/>
              <a:t>) y </a:t>
            </a:r>
            <a:r>
              <a:rPr lang="es-ES" sz="1400" dirty="0" err="1" smtClean="0"/>
              <a:t>employeeList</a:t>
            </a:r>
            <a:r>
              <a:rPr lang="es-ES" sz="1400" dirty="0"/>
              <a:t> representa un elemento de lista (</a:t>
            </a:r>
            <a:r>
              <a:rPr lang="es-ES" sz="1400" dirty="0" smtClean="0"/>
              <a:t>&lt;</a:t>
            </a:r>
            <a:r>
              <a:rPr lang="es-ES" sz="1400" dirty="0" err="1" smtClean="0"/>
              <a:t>ul</a:t>
            </a:r>
            <a:r>
              <a:rPr lang="es-ES" sz="1400" dirty="0" smtClean="0"/>
              <a:t>&gt;</a:t>
            </a:r>
            <a:r>
              <a:rPr lang="es-ES" sz="1400" dirty="0"/>
              <a:t>) donde se mostrarán los empleados</a:t>
            </a:r>
            <a:r>
              <a:rPr lang="es-ES" sz="1400" dirty="0" smtClean="0"/>
              <a:t>.</a:t>
            </a:r>
          </a:p>
          <a:p>
            <a:pPr>
              <a:buNone/>
            </a:pPr>
            <a:r>
              <a:rPr lang="es-ES" sz="1400" dirty="0" smtClean="0"/>
              <a:t>      -Se </a:t>
            </a:r>
            <a:r>
              <a:rPr lang="es-ES" sz="1400" dirty="0"/>
              <a:t>agrega un evento de cambio al elemento de entrada de archivo (</a:t>
            </a:r>
            <a:r>
              <a:rPr lang="es-ES" sz="1400" dirty="0" err="1" smtClean="0"/>
              <a:t>fileInput</a:t>
            </a:r>
            <a:r>
              <a:rPr lang="es-ES" sz="1400" dirty="0"/>
              <a:t>). Cuando el usuario selecciona un archivo usando el selector de archivos, se dispara este evento. La función de devolución de llamada proporciona el objeto </a:t>
            </a:r>
            <a:r>
              <a:rPr lang="es-ES" sz="1400" dirty="0" err="1" smtClean="0"/>
              <a:t>event</a:t>
            </a:r>
            <a:r>
              <a:rPr lang="es-ES" sz="1400" dirty="0"/>
              <a:t>, del cual se obtiene el archivo seleccionado (</a:t>
            </a:r>
            <a:r>
              <a:rPr lang="es-ES" sz="1400" dirty="0" err="1" smtClean="0"/>
              <a:t>event.target.files</a:t>
            </a:r>
            <a:r>
              <a:rPr lang="es-ES" sz="1400" dirty="0" smtClean="0"/>
              <a:t>[0]).</a:t>
            </a:r>
          </a:p>
          <a:p>
            <a:r>
              <a:rPr lang="es-ES" sz="1400" dirty="0"/>
              <a:t>Se crea un objeto </a:t>
            </a:r>
            <a:r>
              <a:rPr lang="es-ES" sz="1400" dirty="0" err="1"/>
              <a:t>FileReader</a:t>
            </a:r>
            <a:r>
              <a:rPr lang="es-ES" sz="1400" dirty="0"/>
              <a:t> y se asigna una función de devolución de llamada (</a:t>
            </a:r>
            <a:r>
              <a:rPr lang="es-ES" sz="1400" dirty="0" err="1"/>
              <a:t>reader.onload</a:t>
            </a:r>
            <a:r>
              <a:rPr lang="es-ES" sz="1400" dirty="0"/>
              <a:t>). Cuando el archivo se ha cargado completamente, esta función se ejecutará. </a:t>
            </a:r>
            <a:r>
              <a:rPr lang="es-ES" sz="1400" dirty="0" err="1"/>
              <a:t>reader.result</a:t>
            </a:r>
            <a:r>
              <a:rPr lang="es-ES" sz="1400" dirty="0"/>
              <a:t> contiene el contenido del archivo cargado, que luego se puede procesar según las necesidades de la aplicación.</a:t>
            </a:r>
          </a:p>
          <a:p>
            <a:r>
              <a:rPr lang="es-ES" sz="1400" dirty="0"/>
              <a:t>Ten en cuenta que el código para procesar los datos del archivo (que falta en el fragmento proporcionado) debería ir dentro de la función de devolución de llamada de </a:t>
            </a:r>
            <a:r>
              <a:rPr lang="es-ES" sz="1400" dirty="0" err="1"/>
              <a:t>reader.onload</a:t>
            </a:r>
            <a:r>
              <a:rPr lang="es-ES" sz="1400" dirty="0"/>
              <a:t>, donde data representa el contenido del archivo cargado. Puedes usar métodos como </a:t>
            </a:r>
            <a:r>
              <a:rPr lang="es-ES" sz="1400" dirty="0" err="1"/>
              <a:t>split</a:t>
            </a:r>
            <a:r>
              <a:rPr lang="es-ES" sz="1400" dirty="0"/>
              <a:t>('\n') para dividir los datos en líneas, y luego procesar esas líneas según lo necesario.</a:t>
            </a:r>
          </a:p>
          <a:p>
            <a:pPr>
              <a:buNone/>
            </a:pPr>
            <a:r>
              <a:rPr lang="es-ES" sz="1400" dirty="0" smtClean="0"/>
              <a:t>Ventajas:</a:t>
            </a:r>
          </a:p>
          <a:p>
            <a:r>
              <a:rPr lang="es-ES" sz="1400" b="1" dirty="0" smtClean="0"/>
              <a:t>Interactividad </a:t>
            </a:r>
            <a:r>
              <a:rPr lang="es-ES" sz="1400" b="1" dirty="0"/>
              <a:t>del Usuario:</a:t>
            </a:r>
            <a:r>
              <a:rPr lang="es-ES" sz="1400" dirty="0"/>
              <a:t> Permite a los usuarios cargar datos personalizados</a:t>
            </a:r>
            <a:r>
              <a:rPr lang="es-ES" sz="1400" dirty="0" smtClean="0"/>
              <a:t>,.</a:t>
            </a:r>
          </a:p>
          <a:p>
            <a:r>
              <a:rPr lang="es-ES" sz="1400" b="1" dirty="0" smtClean="0"/>
              <a:t>Procesamiento en el Lado del Cliente:</a:t>
            </a:r>
            <a:r>
              <a:rPr lang="es-ES" sz="1400" dirty="0" smtClean="0"/>
              <a:t> Permite procesar datos en el lado del cliente sin necesidad de hacer una solicitud al servidor</a:t>
            </a:r>
          </a:p>
          <a:p>
            <a:r>
              <a:rPr lang="es-ES" sz="1400" b="1" dirty="0" smtClean="0"/>
              <a:t>Retroalimentación </a:t>
            </a:r>
            <a:r>
              <a:rPr lang="es-ES" sz="1400" b="1" dirty="0"/>
              <a:t>Instantánea:</a:t>
            </a:r>
            <a:r>
              <a:rPr lang="es-ES" sz="1400" dirty="0"/>
              <a:t> Permite proporcionar retroalimentación instantánea al usuario basada en los datos que han </a:t>
            </a:r>
            <a:r>
              <a:rPr lang="es-ES" sz="1400" dirty="0" smtClean="0"/>
              <a:t>proporcionado.</a:t>
            </a:r>
          </a:p>
          <a:p>
            <a:pPr>
              <a:buNone/>
            </a:pPr>
            <a:r>
              <a:rPr lang="es-ES" sz="1400" dirty="0" smtClean="0"/>
              <a:t>Desventaja:</a:t>
            </a:r>
          </a:p>
          <a:p>
            <a:r>
              <a:rPr lang="es-ES" sz="1400" b="1" dirty="0"/>
              <a:t>Limitaciones de Tamaño de Archivo:</a:t>
            </a:r>
            <a:r>
              <a:rPr lang="es-ES" sz="1400" dirty="0"/>
              <a:t> Los navegadores imponen límites al tamaño de los archivos que se pueden cargar. Si el archivo es demasiado grande, podría llevar a problemas de rendimiento o incluso a errores en la aplicación.</a:t>
            </a:r>
          </a:p>
          <a:p>
            <a:r>
              <a:rPr lang="es-ES" sz="1400" b="1" dirty="0"/>
              <a:t>Dependencia del Navegador:</a:t>
            </a:r>
            <a:r>
              <a:rPr lang="es-ES" sz="1400" dirty="0"/>
              <a:t> La funcionalidad de carga y procesamiento del lado del cliente depende del soporte del navegador. Algunas características pueden no ser compatibles con navegadores más antiguos o ciertas configuraciones de seguridad.</a:t>
            </a:r>
          </a:p>
          <a:p>
            <a:r>
              <a:rPr lang="es-ES" sz="1400" b="1" dirty="0"/>
              <a:t>Falta de Persistencia:</a:t>
            </a:r>
            <a:r>
              <a:rPr lang="es-ES" sz="1400" dirty="0"/>
              <a:t> Los datos cargados y procesados en el lado del cliente no persisten entre las sesiones del usuario a menos que se almacenen en algún lugar, como en cookies o en el almacenamiento local del navegador.</a:t>
            </a:r>
          </a:p>
          <a:p>
            <a:endParaRPr lang="es-ES" sz="1400" dirty="0"/>
          </a:p>
          <a:p>
            <a:pPr>
              <a:buNone/>
            </a:pPr>
            <a:endParaRPr lang="es-E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pPr algn="just">
              <a:buNone/>
            </a:pPr>
            <a:r>
              <a:rPr lang="es-ES" sz="2000" dirty="0" smtClean="0"/>
              <a:t>Buscamos leer un archivos  mediante Scripts en </a:t>
            </a:r>
            <a:r>
              <a:rPr lang="es-ES" sz="2000" dirty="0" err="1" smtClean="0"/>
              <a:t>Javascript</a:t>
            </a:r>
            <a:r>
              <a:rPr lang="es-ES" sz="2000" dirty="0" smtClean="0"/>
              <a:t>  para leer archivos (</a:t>
            </a:r>
            <a:r>
              <a:rPr lang="es-ES" sz="2000" dirty="0" err="1" smtClean="0"/>
              <a:t>txt</a:t>
            </a:r>
            <a:r>
              <a:rPr lang="es-ES" sz="2000" dirty="0" smtClean="0"/>
              <a:t>  ,</a:t>
            </a:r>
            <a:r>
              <a:rPr lang="es-ES" sz="2000" dirty="0" err="1" smtClean="0"/>
              <a:t>Json</a:t>
            </a:r>
            <a:r>
              <a:rPr lang="es-ES" sz="2000" dirty="0" smtClean="0"/>
              <a:t> , </a:t>
            </a:r>
            <a:r>
              <a:rPr lang="es-ES" sz="2000" dirty="0" err="1" smtClean="0"/>
              <a:t>Xlm</a:t>
            </a:r>
            <a:r>
              <a:rPr lang="es-ES" sz="2000" dirty="0" smtClean="0"/>
              <a:t> , </a:t>
            </a:r>
            <a:r>
              <a:rPr lang="es-ES" sz="2000" dirty="0" err="1" smtClean="0"/>
              <a:t>etc</a:t>
            </a:r>
            <a:r>
              <a:rPr lang="es-ES" sz="2000" dirty="0" smtClean="0"/>
              <a:t> …) ,tenemos un archivo </a:t>
            </a:r>
            <a:r>
              <a:rPr lang="es-ES" sz="2000" dirty="0" err="1" smtClean="0"/>
              <a:t>txt</a:t>
            </a:r>
            <a:r>
              <a:rPr lang="es-ES" sz="2000" dirty="0" smtClean="0"/>
              <a:t>. llamado “datos_1” ,lo vamos a visualizar  con diferentes métodos.</a:t>
            </a:r>
          </a:p>
          <a:p>
            <a:pPr algn="just">
              <a:buNone/>
            </a:pPr>
            <a:r>
              <a:rPr lang="es-ES" sz="2000" dirty="0" smtClean="0"/>
              <a:t>-</a:t>
            </a:r>
            <a:r>
              <a:rPr lang="es-ES" sz="1800" dirty="0" smtClean="0"/>
              <a:t>Ajax Jquery</a:t>
            </a:r>
          </a:p>
          <a:p>
            <a:pPr algn="just">
              <a:buNone/>
            </a:pPr>
            <a:r>
              <a:rPr lang="es-ES" sz="1800" dirty="0" smtClean="0"/>
              <a:t>-Fetch y </a:t>
            </a:r>
            <a:r>
              <a:rPr lang="es-ES" sz="1800" dirty="0" err="1" smtClean="0"/>
              <a:t>Callbacks</a:t>
            </a:r>
            <a:r>
              <a:rPr lang="es-ES" sz="1800" dirty="0" smtClean="0"/>
              <a:t> (Promesas)</a:t>
            </a:r>
          </a:p>
          <a:p>
            <a:pPr algn="just">
              <a:buNone/>
            </a:pPr>
            <a:r>
              <a:rPr lang="es-ES" sz="1800" dirty="0" smtClean="0"/>
              <a:t>-Fetch y </a:t>
            </a:r>
            <a:r>
              <a:rPr lang="es-ES" sz="1800" dirty="0" err="1" smtClean="0"/>
              <a:t>Asincronía</a:t>
            </a:r>
            <a:r>
              <a:rPr lang="es-ES" sz="1800" dirty="0" smtClean="0"/>
              <a:t> </a:t>
            </a:r>
            <a:r>
              <a:rPr lang="es-ES" sz="1800" dirty="0" err="1" smtClean="0"/>
              <a:t>Async</a:t>
            </a:r>
            <a:r>
              <a:rPr lang="es-ES" sz="1800" dirty="0" smtClean="0"/>
              <a:t> –</a:t>
            </a:r>
            <a:r>
              <a:rPr lang="es-ES" sz="1800" dirty="0" err="1" smtClean="0"/>
              <a:t>Await</a:t>
            </a:r>
            <a:endParaRPr lang="es-ES" sz="1800" dirty="0" smtClean="0"/>
          </a:p>
          <a:p>
            <a:pPr algn="just">
              <a:buNone/>
            </a:pPr>
            <a:r>
              <a:rPr lang="es-ES" sz="1800" dirty="0" smtClean="0"/>
              <a:t>-</a:t>
            </a:r>
            <a:r>
              <a:rPr lang="es-ES" sz="1800" dirty="0" err="1" smtClean="0"/>
              <a:t>XMLHttpRequest</a:t>
            </a:r>
            <a:endParaRPr lang="es-ES" sz="1800" dirty="0" smtClean="0"/>
          </a:p>
          <a:p>
            <a:pPr algn="just">
              <a:buNone/>
            </a:pPr>
            <a:r>
              <a:rPr lang="es-ES" sz="1800" dirty="0" smtClean="0"/>
              <a:t>-Gestión de Archivos de Texto</a:t>
            </a:r>
          </a:p>
          <a:p>
            <a:pPr algn="just">
              <a:buNone/>
            </a:pPr>
            <a:endParaRPr lang="es-E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57158" y="785794"/>
            <a:ext cx="8229600" cy="5554683"/>
          </a:xfrm>
        </p:spPr>
        <p:txBody>
          <a:bodyPr>
            <a:normAutofit/>
          </a:bodyPr>
          <a:lstStyle/>
          <a:p>
            <a:r>
              <a:rPr lang="es-ES" sz="1200" dirty="0"/>
              <a:t>Cuando intentas cargar un archivo local (por ejemplo, un archivo </a:t>
            </a:r>
            <a:r>
              <a:rPr lang="es-ES" sz="1200" dirty="0" smtClean="0"/>
              <a:t>.</a:t>
            </a:r>
            <a:r>
              <a:rPr lang="es-ES" sz="1200" dirty="0" err="1" smtClean="0"/>
              <a:t>txt</a:t>
            </a:r>
            <a:r>
              <a:rPr lang="es-ES" sz="1200" dirty="0"/>
              <a:t> o </a:t>
            </a:r>
            <a:r>
              <a:rPr lang="es-ES" sz="1200" dirty="0" smtClean="0"/>
              <a:t>.</a:t>
            </a:r>
            <a:r>
              <a:rPr lang="es-ES" sz="1200" dirty="0" err="1" smtClean="0"/>
              <a:t>json</a:t>
            </a:r>
            <a:r>
              <a:rPr lang="es-ES" sz="1200" dirty="0"/>
              <a:t>) usando </a:t>
            </a:r>
            <a:r>
              <a:rPr lang="es-ES" sz="1200" dirty="0" err="1"/>
              <a:t>JavaScript</a:t>
            </a:r>
            <a:r>
              <a:rPr lang="es-ES" sz="1200" dirty="0"/>
              <a:t> a través de la ruta </a:t>
            </a:r>
            <a:r>
              <a:rPr lang="es-ES" sz="1200" dirty="0" err="1" smtClean="0"/>
              <a:t>file</a:t>
            </a:r>
            <a:r>
              <a:rPr lang="es-ES" sz="1200" dirty="0" smtClean="0"/>
              <a:t>://</a:t>
            </a:r>
            <a:r>
              <a:rPr lang="es-ES" sz="1200" dirty="0"/>
              <a:t>, normalmente encontrarás problemas de CORS (Cross-</a:t>
            </a:r>
            <a:r>
              <a:rPr lang="es-ES" sz="1200" dirty="0" err="1"/>
              <a:t>Origin</a:t>
            </a:r>
            <a:r>
              <a:rPr lang="es-ES" sz="1200" dirty="0"/>
              <a:t> </a:t>
            </a:r>
            <a:r>
              <a:rPr lang="es-ES" sz="1200" dirty="0" err="1"/>
              <a:t>Resource</a:t>
            </a:r>
            <a:r>
              <a:rPr lang="es-ES" sz="1200" dirty="0"/>
              <a:t> </a:t>
            </a:r>
            <a:r>
              <a:rPr lang="es-ES" sz="1200" dirty="0" err="1"/>
              <a:t>Sharing</a:t>
            </a:r>
            <a:r>
              <a:rPr lang="es-ES" sz="1200" dirty="0"/>
              <a:t>) debido a esta política de misma origen. CORS es una política de seguridad implementada en los navegadores que restringe cómo los recursos en una página web pueden ser solicitados desde otro dominio distinto al de la propia página</a:t>
            </a:r>
            <a:r>
              <a:rPr lang="es-ES" sz="1400" dirty="0" smtClean="0"/>
              <a:t>.</a:t>
            </a:r>
            <a:endParaRPr lang="es-ES" sz="1400" dirty="0"/>
          </a:p>
          <a:p>
            <a:endParaRPr lang="es-ES" sz="1400" dirty="0" smtClean="0"/>
          </a:p>
          <a:p>
            <a:endParaRPr lang="es-ES" sz="1400" dirty="0"/>
          </a:p>
          <a:p>
            <a:endParaRPr lang="es-ES" sz="1400" dirty="0"/>
          </a:p>
        </p:txBody>
      </p:sp>
      <p:sp>
        <p:nvSpPr>
          <p:cNvPr id="6" name="5 CuadroTexto"/>
          <p:cNvSpPr txBox="1"/>
          <p:nvPr/>
        </p:nvSpPr>
        <p:spPr>
          <a:xfrm>
            <a:off x="1071538" y="2071678"/>
            <a:ext cx="2857520" cy="369332"/>
          </a:xfrm>
          <a:prstGeom prst="rect">
            <a:avLst/>
          </a:prstGeom>
          <a:noFill/>
        </p:spPr>
        <p:txBody>
          <a:bodyPr wrap="square" rtlCol="0">
            <a:spAutoFit/>
          </a:bodyPr>
          <a:lstStyle/>
          <a:p>
            <a:endParaRPr lang="es-ES" dirty="0"/>
          </a:p>
        </p:txBody>
      </p:sp>
      <p:pic>
        <p:nvPicPr>
          <p:cNvPr id="1028" name="Picture 4"/>
          <p:cNvPicPr>
            <a:picLocks noChangeAspect="1" noChangeArrowheads="1"/>
          </p:cNvPicPr>
          <p:nvPr/>
        </p:nvPicPr>
        <p:blipFill>
          <a:blip r:embed="rId2"/>
          <a:srcRect/>
          <a:stretch>
            <a:fillRect/>
          </a:stretch>
        </p:blipFill>
        <p:spPr bwMode="auto">
          <a:xfrm>
            <a:off x="1214414" y="1500174"/>
            <a:ext cx="3502766" cy="2500330"/>
          </a:xfrm>
          <a:prstGeom prst="rect">
            <a:avLst/>
          </a:prstGeom>
          <a:noFill/>
          <a:ln w="9525">
            <a:noFill/>
            <a:miter lim="800000"/>
            <a:headEnd/>
            <a:tailEnd/>
          </a:ln>
          <a:effectLst/>
        </p:spPr>
      </p:pic>
      <p:sp>
        <p:nvSpPr>
          <p:cNvPr id="8" name="7 CuadroTexto"/>
          <p:cNvSpPr txBox="1"/>
          <p:nvPr/>
        </p:nvSpPr>
        <p:spPr>
          <a:xfrm>
            <a:off x="500034" y="4572008"/>
            <a:ext cx="2714644" cy="369332"/>
          </a:xfrm>
          <a:prstGeom prst="rect">
            <a:avLst/>
          </a:prstGeom>
          <a:noFill/>
        </p:spPr>
        <p:txBody>
          <a:bodyPr wrap="square" rtlCol="0">
            <a:spAutoFit/>
          </a:bodyPr>
          <a:lstStyle/>
          <a:p>
            <a:endParaRPr lang="es-ES" dirty="0"/>
          </a:p>
        </p:txBody>
      </p:sp>
      <p:pic>
        <p:nvPicPr>
          <p:cNvPr id="1029" name="Picture 5"/>
          <p:cNvPicPr>
            <a:picLocks noChangeAspect="1" noChangeArrowheads="1"/>
          </p:cNvPicPr>
          <p:nvPr/>
        </p:nvPicPr>
        <p:blipFill>
          <a:blip r:embed="rId3"/>
          <a:srcRect/>
          <a:stretch>
            <a:fillRect/>
          </a:stretch>
        </p:blipFill>
        <p:spPr bwMode="auto">
          <a:xfrm>
            <a:off x="0" y="4000504"/>
            <a:ext cx="4891100" cy="2453052"/>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5305425" y="2214554"/>
            <a:ext cx="3838575" cy="4067175"/>
          </a:xfrm>
          <a:prstGeom prst="rect">
            <a:avLst/>
          </a:prstGeom>
          <a:noFill/>
          <a:ln w="9525">
            <a:noFill/>
            <a:miter lim="800000"/>
            <a:headEnd/>
            <a:tailEnd/>
          </a:ln>
          <a:effectLst/>
        </p:spPr>
      </p:pic>
      <p:sp>
        <p:nvSpPr>
          <p:cNvPr id="12" name="1 Título"/>
          <p:cNvSpPr>
            <a:spLocks noGrp="1"/>
          </p:cNvSpPr>
          <p:nvPr>
            <p:ph type="title"/>
          </p:nvPr>
        </p:nvSpPr>
        <p:spPr>
          <a:xfrm>
            <a:off x="428596" y="0"/>
            <a:ext cx="8229600" cy="796908"/>
          </a:xfrm>
        </p:spPr>
        <p:txBody>
          <a:bodyPr>
            <a:normAutofit/>
          </a:bodyPr>
          <a:lstStyle/>
          <a:p>
            <a:r>
              <a:rPr lang="es-ES" smtClean="0"/>
              <a:t>Cors</a:t>
            </a: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Ajax Jquery</a:t>
            </a:r>
            <a:endParaRPr lang="es-ES" dirty="0"/>
          </a:p>
        </p:txBody>
      </p:sp>
      <p:sp>
        <p:nvSpPr>
          <p:cNvPr id="4" name="3 Rectángulo"/>
          <p:cNvSpPr/>
          <p:nvPr/>
        </p:nvSpPr>
        <p:spPr>
          <a:xfrm>
            <a:off x="857224" y="3571876"/>
            <a:ext cx="7072362" cy="30003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Marcador de contenido"/>
          <p:cNvSpPr>
            <a:spLocks noGrp="1"/>
          </p:cNvSpPr>
          <p:nvPr>
            <p:ph idx="1"/>
          </p:nvPr>
        </p:nvSpPr>
        <p:spPr>
          <a:xfrm>
            <a:off x="500034" y="1357298"/>
            <a:ext cx="8229600" cy="5257800"/>
          </a:xfrm>
        </p:spPr>
        <p:txBody>
          <a:bodyPr>
            <a:noAutofit/>
          </a:bodyPr>
          <a:lstStyle/>
          <a:p>
            <a:r>
              <a:rPr lang="es-ES" sz="1200" dirty="0"/>
              <a:t>$(</a:t>
            </a:r>
            <a:r>
              <a:rPr lang="es-ES" sz="1200" dirty="0" err="1"/>
              <a:t>document</a:t>
            </a:r>
            <a:r>
              <a:rPr lang="es-ES" sz="1200" dirty="0"/>
              <a:t>).</a:t>
            </a:r>
            <a:r>
              <a:rPr lang="es-ES" sz="1200" dirty="0" err="1"/>
              <a:t>ready</a:t>
            </a:r>
            <a:r>
              <a:rPr lang="es-ES" sz="1200" dirty="0"/>
              <a:t>(</a:t>
            </a:r>
            <a:r>
              <a:rPr lang="es-ES" sz="1200" b="1" dirty="0" err="1"/>
              <a:t>function</a:t>
            </a:r>
            <a:r>
              <a:rPr lang="es-ES" sz="1200" dirty="0"/>
              <a:t>() {</a:t>
            </a:r>
          </a:p>
          <a:p>
            <a:r>
              <a:rPr lang="es-ES" sz="1200" dirty="0"/>
              <a:t>    </a:t>
            </a:r>
            <a:r>
              <a:rPr lang="es-ES" sz="1200" b="1" dirty="0" err="1"/>
              <a:t>var</a:t>
            </a:r>
            <a:r>
              <a:rPr lang="es-ES" sz="1200" dirty="0"/>
              <a:t> </a:t>
            </a:r>
            <a:r>
              <a:rPr lang="es-ES" sz="1200" dirty="0" err="1"/>
              <a:t>employeeList</a:t>
            </a:r>
            <a:r>
              <a:rPr lang="es-ES" sz="1200" dirty="0"/>
              <a:t> = $("#</a:t>
            </a:r>
            <a:r>
              <a:rPr lang="es-ES" sz="1200" dirty="0" err="1"/>
              <a:t>employee-list</a:t>
            </a:r>
            <a:r>
              <a:rPr lang="es-ES" sz="1200" dirty="0"/>
              <a:t>");</a:t>
            </a:r>
          </a:p>
          <a:p>
            <a:r>
              <a:rPr lang="es-ES" sz="1200" dirty="0"/>
              <a:t/>
            </a:r>
            <a:br>
              <a:rPr lang="es-ES" sz="1200" dirty="0"/>
            </a:br>
            <a:r>
              <a:rPr lang="es-ES" sz="1200" dirty="0"/>
              <a:t>    $.</a:t>
            </a:r>
            <a:r>
              <a:rPr lang="es-ES" sz="1200" dirty="0" err="1"/>
              <a:t>ajax</a:t>
            </a:r>
            <a:r>
              <a:rPr lang="es-ES" sz="1200" dirty="0"/>
              <a:t>({</a:t>
            </a:r>
          </a:p>
          <a:p>
            <a:r>
              <a:rPr lang="es-ES" sz="1200" dirty="0"/>
              <a:t>        </a:t>
            </a:r>
            <a:r>
              <a:rPr lang="es-ES" sz="1200" dirty="0" err="1"/>
              <a:t>url</a:t>
            </a:r>
            <a:r>
              <a:rPr lang="es-ES" sz="1200" dirty="0"/>
              <a:t>: "datos_1.txt",</a:t>
            </a:r>
          </a:p>
          <a:p>
            <a:r>
              <a:rPr lang="es-ES" sz="1200" dirty="0"/>
              <a:t>        </a:t>
            </a:r>
            <a:r>
              <a:rPr lang="es-ES" sz="1200" dirty="0" err="1"/>
              <a:t>method</a:t>
            </a:r>
            <a:r>
              <a:rPr lang="es-ES" sz="1200" dirty="0"/>
              <a:t>: "GET",</a:t>
            </a:r>
          </a:p>
          <a:p>
            <a:r>
              <a:rPr lang="es-ES" sz="1200" dirty="0"/>
              <a:t>        </a:t>
            </a:r>
            <a:r>
              <a:rPr lang="es-ES" sz="1200" dirty="0" err="1"/>
              <a:t>dataType</a:t>
            </a:r>
            <a:r>
              <a:rPr lang="es-ES" sz="1200" dirty="0"/>
              <a:t>: "</a:t>
            </a:r>
            <a:r>
              <a:rPr lang="es-ES" sz="1200" dirty="0" err="1"/>
              <a:t>text</a:t>
            </a:r>
            <a:r>
              <a:rPr lang="es-ES" sz="1200" dirty="0"/>
              <a:t>",</a:t>
            </a:r>
          </a:p>
          <a:p>
            <a:r>
              <a:rPr lang="es-ES" sz="1200" dirty="0"/>
              <a:t>        </a:t>
            </a:r>
            <a:r>
              <a:rPr lang="es-ES" sz="1200" dirty="0" err="1"/>
              <a:t>success</a:t>
            </a:r>
            <a:r>
              <a:rPr lang="es-ES" sz="1200" dirty="0"/>
              <a:t>: </a:t>
            </a:r>
            <a:r>
              <a:rPr lang="es-ES" sz="1200" b="1" dirty="0" err="1"/>
              <a:t>function</a:t>
            </a:r>
            <a:r>
              <a:rPr lang="es-ES" sz="1200" dirty="0"/>
              <a:t>(data) {</a:t>
            </a:r>
          </a:p>
          <a:p>
            <a:r>
              <a:rPr lang="es-ES" sz="1200" dirty="0"/>
              <a:t>            </a:t>
            </a:r>
            <a:r>
              <a:rPr lang="es-ES" sz="1200" b="1" dirty="0" err="1"/>
              <a:t>var</a:t>
            </a:r>
            <a:r>
              <a:rPr lang="es-ES" sz="1200" dirty="0"/>
              <a:t> </a:t>
            </a:r>
            <a:r>
              <a:rPr lang="es-ES" sz="1200" dirty="0" err="1"/>
              <a:t>employees</a:t>
            </a:r>
            <a:r>
              <a:rPr lang="es-ES" sz="1200" dirty="0"/>
              <a:t> = </a:t>
            </a:r>
            <a:r>
              <a:rPr lang="es-ES" sz="1200" dirty="0" err="1"/>
              <a:t>data.split</a:t>
            </a:r>
            <a:r>
              <a:rPr lang="es-ES" sz="1200" dirty="0"/>
              <a:t>('\n');</a:t>
            </a:r>
          </a:p>
          <a:p>
            <a:r>
              <a:rPr lang="es-ES" sz="1200" dirty="0"/>
              <a:t>            </a:t>
            </a:r>
            <a:r>
              <a:rPr lang="es-ES" sz="1200" dirty="0" err="1"/>
              <a:t>employees.forEach</a:t>
            </a:r>
            <a:r>
              <a:rPr lang="es-ES" sz="1200" dirty="0"/>
              <a:t>(</a:t>
            </a:r>
            <a:r>
              <a:rPr lang="es-ES" sz="1200" b="1" dirty="0" err="1"/>
              <a:t>function</a:t>
            </a:r>
            <a:r>
              <a:rPr lang="es-ES" sz="1200" dirty="0"/>
              <a:t>(</a:t>
            </a:r>
            <a:r>
              <a:rPr lang="es-ES" sz="1200" dirty="0" err="1"/>
              <a:t>employeeData</a:t>
            </a:r>
            <a:r>
              <a:rPr lang="es-ES" sz="1200" dirty="0"/>
              <a:t>) {</a:t>
            </a:r>
          </a:p>
          <a:p>
            <a:r>
              <a:rPr lang="es-ES" sz="1200" dirty="0">
                <a:solidFill>
                  <a:schemeClr val="tx2">
                    <a:lumMod val="75000"/>
                  </a:schemeClr>
                </a:solidFill>
              </a:rPr>
              <a:t>                </a:t>
            </a:r>
            <a:endParaRPr lang="es-ES" sz="1200" dirty="0" smtClean="0">
              <a:solidFill>
                <a:schemeClr val="tx2">
                  <a:lumMod val="75000"/>
                </a:schemeClr>
              </a:solidFill>
            </a:endParaRPr>
          </a:p>
          <a:p>
            <a:r>
              <a:rPr lang="es-ES" sz="1200" b="1" dirty="0">
                <a:solidFill>
                  <a:schemeClr val="tx2">
                    <a:lumMod val="75000"/>
                  </a:schemeClr>
                </a:solidFill>
              </a:rPr>
              <a:t> </a:t>
            </a:r>
            <a:r>
              <a:rPr lang="es-ES" sz="1200" b="1" dirty="0" smtClean="0">
                <a:solidFill>
                  <a:schemeClr val="tx2">
                    <a:lumMod val="75000"/>
                  </a:schemeClr>
                </a:solidFill>
              </a:rPr>
              <a:t>              </a:t>
            </a:r>
            <a:r>
              <a:rPr lang="es-ES" sz="1200" b="1" dirty="0" err="1" smtClean="0">
                <a:solidFill>
                  <a:schemeClr val="tx2">
                    <a:lumMod val="75000"/>
                  </a:schemeClr>
                </a:solidFill>
              </a:rPr>
              <a:t>var</a:t>
            </a:r>
            <a:r>
              <a:rPr lang="es-ES" sz="1200" dirty="0" smtClean="0">
                <a:solidFill>
                  <a:schemeClr val="tx2">
                    <a:lumMod val="75000"/>
                  </a:schemeClr>
                </a:solidFill>
              </a:rPr>
              <a:t> </a:t>
            </a:r>
            <a:r>
              <a:rPr lang="es-ES" sz="1200" dirty="0" err="1">
                <a:solidFill>
                  <a:schemeClr val="tx2">
                    <a:lumMod val="75000"/>
                  </a:schemeClr>
                </a:solidFill>
              </a:rPr>
              <a:t>employeeInfo</a:t>
            </a:r>
            <a:r>
              <a:rPr lang="es-ES" sz="1200" dirty="0">
                <a:solidFill>
                  <a:schemeClr val="tx2">
                    <a:lumMod val="75000"/>
                  </a:schemeClr>
                </a:solidFill>
              </a:rPr>
              <a:t> = </a:t>
            </a:r>
            <a:r>
              <a:rPr lang="es-ES" sz="1200" dirty="0" err="1">
                <a:solidFill>
                  <a:schemeClr val="tx2">
                    <a:lumMod val="75000"/>
                  </a:schemeClr>
                </a:solidFill>
              </a:rPr>
              <a:t>employeeData.split</a:t>
            </a:r>
            <a:r>
              <a:rPr lang="es-ES" sz="1200" dirty="0" smtClean="0">
                <a:solidFill>
                  <a:schemeClr val="tx2">
                    <a:lumMod val="75000"/>
                  </a:schemeClr>
                </a:solidFill>
              </a:rPr>
              <a:t>(',');				</a:t>
            </a:r>
            <a:endParaRPr lang="es-ES" sz="1200" dirty="0">
              <a:solidFill>
                <a:schemeClr val="tx2">
                  <a:lumMod val="75000"/>
                </a:schemeClr>
              </a:solidFill>
            </a:endParaRPr>
          </a:p>
          <a:p>
            <a:r>
              <a:rPr lang="es-ES" sz="1200" dirty="0">
                <a:solidFill>
                  <a:schemeClr val="tx2">
                    <a:lumMod val="75000"/>
                  </a:schemeClr>
                </a:solidFill>
              </a:rPr>
              <a:t>                </a:t>
            </a:r>
            <a:r>
              <a:rPr lang="es-ES" sz="1200" b="1" dirty="0" err="1">
                <a:solidFill>
                  <a:schemeClr val="tx2">
                    <a:lumMod val="75000"/>
                  </a:schemeClr>
                </a:solidFill>
              </a:rPr>
              <a:t>var</a:t>
            </a:r>
            <a:r>
              <a:rPr lang="es-ES" sz="1200" dirty="0">
                <a:solidFill>
                  <a:schemeClr val="tx2">
                    <a:lumMod val="75000"/>
                  </a:schemeClr>
                </a:solidFill>
              </a:rPr>
              <a:t> id = </a:t>
            </a:r>
            <a:r>
              <a:rPr lang="es-ES" sz="1200" dirty="0" err="1">
                <a:solidFill>
                  <a:schemeClr val="tx2">
                    <a:lumMod val="75000"/>
                  </a:schemeClr>
                </a:solidFill>
              </a:rPr>
              <a:t>employeeInfo</a:t>
            </a:r>
            <a:r>
              <a:rPr lang="es-ES" sz="1200" dirty="0">
                <a:solidFill>
                  <a:schemeClr val="tx2">
                    <a:lumMod val="75000"/>
                  </a:schemeClr>
                </a:solidFill>
              </a:rPr>
              <a:t>[0].</a:t>
            </a:r>
            <a:r>
              <a:rPr lang="es-ES" sz="1200" dirty="0" err="1">
                <a:solidFill>
                  <a:schemeClr val="tx2">
                    <a:lumMod val="75000"/>
                  </a:schemeClr>
                </a:solidFill>
              </a:rPr>
              <a:t>trim</a:t>
            </a:r>
            <a:r>
              <a:rPr lang="es-ES" sz="1200" dirty="0">
                <a:solidFill>
                  <a:schemeClr val="tx2">
                    <a:lumMod val="75000"/>
                  </a:schemeClr>
                </a:solidFill>
              </a:rPr>
              <a:t>();</a:t>
            </a:r>
          </a:p>
          <a:p>
            <a:r>
              <a:rPr lang="es-ES" sz="1200" dirty="0">
                <a:solidFill>
                  <a:schemeClr val="tx2">
                    <a:lumMod val="75000"/>
                  </a:schemeClr>
                </a:solidFill>
              </a:rPr>
              <a:t>                </a:t>
            </a:r>
            <a:r>
              <a:rPr lang="es-ES" sz="1200" b="1" dirty="0" err="1">
                <a:solidFill>
                  <a:schemeClr val="tx2">
                    <a:lumMod val="75000"/>
                  </a:schemeClr>
                </a:solidFill>
              </a:rPr>
              <a:t>var</a:t>
            </a:r>
            <a:r>
              <a:rPr lang="es-ES" sz="1200" dirty="0">
                <a:solidFill>
                  <a:schemeClr val="tx2">
                    <a:lumMod val="75000"/>
                  </a:schemeClr>
                </a:solidFill>
              </a:rPr>
              <a:t> </a:t>
            </a:r>
            <a:r>
              <a:rPr lang="es-ES" sz="1200" dirty="0" err="1">
                <a:solidFill>
                  <a:schemeClr val="tx2">
                    <a:lumMod val="75000"/>
                  </a:schemeClr>
                </a:solidFill>
              </a:rPr>
              <a:t>name</a:t>
            </a:r>
            <a:r>
              <a:rPr lang="es-ES" sz="1200" dirty="0">
                <a:solidFill>
                  <a:schemeClr val="tx2">
                    <a:lumMod val="75000"/>
                  </a:schemeClr>
                </a:solidFill>
              </a:rPr>
              <a:t> = </a:t>
            </a:r>
            <a:r>
              <a:rPr lang="es-ES" sz="1200" dirty="0" err="1">
                <a:solidFill>
                  <a:schemeClr val="tx2">
                    <a:lumMod val="75000"/>
                  </a:schemeClr>
                </a:solidFill>
              </a:rPr>
              <a:t>employeeInfo</a:t>
            </a:r>
            <a:r>
              <a:rPr lang="es-ES" sz="1200" dirty="0">
                <a:solidFill>
                  <a:schemeClr val="tx2">
                    <a:lumMod val="75000"/>
                  </a:schemeClr>
                </a:solidFill>
              </a:rPr>
              <a:t>[1].</a:t>
            </a:r>
            <a:r>
              <a:rPr lang="es-ES" sz="1200" dirty="0" err="1">
                <a:solidFill>
                  <a:schemeClr val="tx2">
                    <a:lumMod val="75000"/>
                  </a:schemeClr>
                </a:solidFill>
              </a:rPr>
              <a:t>trim</a:t>
            </a:r>
            <a:r>
              <a:rPr lang="es-ES" sz="1200" dirty="0">
                <a:solidFill>
                  <a:schemeClr val="tx2">
                    <a:lumMod val="75000"/>
                  </a:schemeClr>
                </a:solidFill>
              </a:rPr>
              <a:t>();</a:t>
            </a:r>
          </a:p>
          <a:p>
            <a:r>
              <a:rPr lang="es-ES" sz="1200" dirty="0">
                <a:solidFill>
                  <a:schemeClr val="tx2">
                    <a:lumMod val="75000"/>
                  </a:schemeClr>
                </a:solidFill>
              </a:rPr>
              <a:t>                </a:t>
            </a:r>
            <a:r>
              <a:rPr lang="es-ES" sz="1200" b="1" dirty="0" err="1">
                <a:solidFill>
                  <a:schemeClr val="tx2">
                    <a:lumMod val="75000"/>
                  </a:schemeClr>
                </a:solidFill>
              </a:rPr>
              <a:t>var</a:t>
            </a:r>
            <a:r>
              <a:rPr lang="es-ES" sz="1200" dirty="0">
                <a:solidFill>
                  <a:schemeClr val="tx2">
                    <a:lumMod val="75000"/>
                  </a:schemeClr>
                </a:solidFill>
              </a:rPr>
              <a:t> </a:t>
            </a:r>
            <a:r>
              <a:rPr lang="es-ES" sz="1200" dirty="0" err="1">
                <a:solidFill>
                  <a:schemeClr val="tx2">
                    <a:lumMod val="75000"/>
                  </a:schemeClr>
                </a:solidFill>
              </a:rPr>
              <a:t>department</a:t>
            </a:r>
            <a:r>
              <a:rPr lang="es-ES" sz="1200" dirty="0">
                <a:solidFill>
                  <a:schemeClr val="tx2">
                    <a:lumMod val="75000"/>
                  </a:schemeClr>
                </a:solidFill>
              </a:rPr>
              <a:t> = </a:t>
            </a:r>
            <a:r>
              <a:rPr lang="es-ES" sz="1200" dirty="0" err="1">
                <a:solidFill>
                  <a:schemeClr val="tx2">
                    <a:lumMod val="75000"/>
                  </a:schemeClr>
                </a:solidFill>
              </a:rPr>
              <a:t>employeeInfo</a:t>
            </a:r>
            <a:r>
              <a:rPr lang="es-ES" sz="1200" dirty="0">
                <a:solidFill>
                  <a:schemeClr val="tx2">
                    <a:lumMod val="75000"/>
                  </a:schemeClr>
                </a:solidFill>
              </a:rPr>
              <a:t>[2].</a:t>
            </a:r>
            <a:r>
              <a:rPr lang="es-ES" sz="1200" dirty="0" err="1">
                <a:solidFill>
                  <a:schemeClr val="tx2">
                    <a:lumMod val="75000"/>
                  </a:schemeClr>
                </a:solidFill>
              </a:rPr>
              <a:t>trim</a:t>
            </a:r>
            <a:r>
              <a:rPr lang="es-ES" sz="1200" dirty="0" smtClean="0">
                <a:solidFill>
                  <a:schemeClr val="tx2">
                    <a:lumMod val="75000"/>
                  </a:schemeClr>
                </a:solidFill>
              </a:rPr>
              <a:t>();</a:t>
            </a:r>
            <a:r>
              <a:rPr lang="es-ES" sz="1200" dirty="0">
                <a:solidFill>
                  <a:schemeClr val="tx2">
                    <a:lumMod val="75000"/>
                  </a:schemeClr>
                </a:solidFill>
              </a:rPr>
              <a:t/>
            </a:r>
            <a:br>
              <a:rPr lang="es-ES" sz="1200" dirty="0">
                <a:solidFill>
                  <a:schemeClr val="tx2">
                    <a:lumMod val="75000"/>
                  </a:schemeClr>
                </a:solidFill>
              </a:rPr>
            </a:br>
            <a:r>
              <a:rPr lang="es-ES" sz="1200" dirty="0">
                <a:solidFill>
                  <a:schemeClr val="tx2">
                    <a:lumMod val="75000"/>
                  </a:schemeClr>
                </a:solidFill>
              </a:rPr>
              <a:t>                </a:t>
            </a:r>
            <a:r>
              <a:rPr lang="es-ES" sz="1200" b="1" dirty="0" err="1">
                <a:solidFill>
                  <a:schemeClr val="tx2">
                    <a:lumMod val="75000"/>
                  </a:schemeClr>
                </a:solidFill>
              </a:rPr>
              <a:t>var</a:t>
            </a:r>
            <a:r>
              <a:rPr lang="es-ES" sz="1200" dirty="0">
                <a:solidFill>
                  <a:schemeClr val="tx2">
                    <a:lumMod val="75000"/>
                  </a:schemeClr>
                </a:solidFill>
              </a:rPr>
              <a:t> </a:t>
            </a:r>
            <a:r>
              <a:rPr lang="es-ES" sz="1200" dirty="0" err="1">
                <a:solidFill>
                  <a:schemeClr val="tx2">
                    <a:lumMod val="75000"/>
                  </a:schemeClr>
                </a:solidFill>
              </a:rPr>
              <a:t>listItem</a:t>
            </a:r>
            <a:r>
              <a:rPr lang="es-ES" sz="1200" dirty="0">
                <a:solidFill>
                  <a:schemeClr val="tx2">
                    <a:lumMod val="75000"/>
                  </a:schemeClr>
                </a:solidFill>
              </a:rPr>
              <a:t> = $("&lt;</a:t>
            </a:r>
            <a:r>
              <a:rPr lang="es-ES" sz="1200" dirty="0" err="1">
                <a:solidFill>
                  <a:schemeClr val="tx2">
                    <a:lumMod val="75000"/>
                  </a:schemeClr>
                </a:solidFill>
              </a:rPr>
              <a:t>li</a:t>
            </a:r>
            <a:r>
              <a:rPr lang="es-ES" sz="1200" dirty="0">
                <a:solidFill>
                  <a:schemeClr val="tx2">
                    <a:lumMod val="75000"/>
                  </a:schemeClr>
                </a:solidFill>
              </a:rPr>
              <a:t>&gt;").</a:t>
            </a:r>
            <a:r>
              <a:rPr lang="es-ES" sz="1200" dirty="0" err="1">
                <a:solidFill>
                  <a:schemeClr val="tx2">
                    <a:lumMod val="75000"/>
                  </a:schemeClr>
                </a:solidFill>
              </a:rPr>
              <a:t>text</a:t>
            </a:r>
            <a:r>
              <a:rPr lang="es-ES" sz="1200" dirty="0">
                <a:solidFill>
                  <a:schemeClr val="tx2">
                    <a:lumMod val="75000"/>
                  </a:schemeClr>
                </a:solidFill>
              </a:rPr>
              <a:t>("ID: " + id + ", Nombre: " + </a:t>
            </a:r>
            <a:r>
              <a:rPr lang="es-ES" sz="1200" dirty="0" err="1">
                <a:solidFill>
                  <a:schemeClr val="tx2">
                    <a:lumMod val="75000"/>
                  </a:schemeClr>
                </a:solidFill>
              </a:rPr>
              <a:t>name</a:t>
            </a:r>
            <a:r>
              <a:rPr lang="es-ES" sz="1200" dirty="0">
                <a:solidFill>
                  <a:schemeClr val="tx2">
                    <a:lumMod val="75000"/>
                  </a:schemeClr>
                </a:solidFill>
              </a:rPr>
              <a:t> + ", Departamento: " + </a:t>
            </a:r>
            <a:r>
              <a:rPr lang="es-ES" sz="1200" dirty="0" err="1">
                <a:solidFill>
                  <a:schemeClr val="tx2">
                    <a:lumMod val="75000"/>
                  </a:schemeClr>
                </a:solidFill>
              </a:rPr>
              <a:t>department</a:t>
            </a:r>
            <a:r>
              <a:rPr lang="es-ES" sz="1200" dirty="0">
                <a:solidFill>
                  <a:schemeClr val="tx2">
                    <a:lumMod val="75000"/>
                  </a:schemeClr>
                </a:solidFill>
              </a:rPr>
              <a:t>);</a:t>
            </a:r>
          </a:p>
          <a:p>
            <a:r>
              <a:rPr lang="es-ES" sz="1200" dirty="0">
                <a:solidFill>
                  <a:schemeClr val="tx2">
                    <a:lumMod val="75000"/>
                  </a:schemeClr>
                </a:solidFill>
              </a:rPr>
              <a:t>                </a:t>
            </a:r>
            <a:r>
              <a:rPr lang="es-ES" sz="1200" dirty="0" err="1">
                <a:solidFill>
                  <a:schemeClr val="tx2">
                    <a:lumMod val="75000"/>
                  </a:schemeClr>
                </a:solidFill>
              </a:rPr>
              <a:t>employeeList.append</a:t>
            </a:r>
            <a:r>
              <a:rPr lang="es-ES" sz="1200" dirty="0">
                <a:solidFill>
                  <a:schemeClr val="tx2">
                    <a:lumMod val="75000"/>
                  </a:schemeClr>
                </a:solidFill>
              </a:rPr>
              <a:t>(</a:t>
            </a:r>
            <a:r>
              <a:rPr lang="es-ES" sz="1200" dirty="0" err="1">
                <a:solidFill>
                  <a:schemeClr val="tx2">
                    <a:lumMod val="75000"/>
                  </a:schemeClr>
                </a:solidFill>
              </a:rPr>
              <a:t>listItem</a:t>
            </a:r>
            <a:r>
              <a:rPr lang="es-ES" sz="1200" dirty="0">
                <a:solidFill>
                  <a:schemeClr val="tx2">
                    <a:lumMod val="75000"/>
                  </a:schemeClr>
                </a:solidFill>
              </a:rPr>
              <a:t>);</a:t>
            </a:r>
          </a:p>
          <a:p>
            <a:r>
              <a:rPr lang="es-ES" sz="1200" dirty="0">
                <a:solidFill>
                  <a:schemeClr val="tx2">
                    <a:lumMod val="75000"/>
                  </a:schemeClr>
                </a:solidFill>
              </a:rPr>
              <a:t>            });</a:t>
            </a:r>
          </a:p>
          <a:p>
            <a:r>
              <a:rPr lang="es-ES" sz="1200" dirty="0">
                <a:solidFill>
                  <a:schemeClr val="tx2">
                    <a:lumMod val="75000"/>
                  </a:schemeClr>
                </a:solidFill>
              </a:rPr>
              <a:t>        },</a:t>
            </a:r>
          </a:p>
          <a:p>
            <a:r>
              <a:rPr lang="es-ES" sz="1200" dirty="0">
                <a:solidFill>
                  <a:schemeClr val="tx2">
                    <a:lumMod val="75000"/>
                  </a:schemeClr>
                </a:solidFill>
              </a:rPr>
              <a:t>        error: </a:t>
            </a:r>
            <a:r>
              <a:rPr lang="es-ES" sz="1200" b="1" dirty="0" err="1">
                <a:solidFill>
                  <a:schemeClr val="tx2">
                    <a:lumMod val="75000"/>
                  </a:schemeClr>
                </a:solidFill>
              </a:rPr>
              <a:t>function</a:t>
            </a:r>
            <a:r>
              <a:rPr lang="es-ES" sz="1200" dirty="0">
                <a:solidFill>
                  <a:schemeClr val="tx2">
                    <a:lumMod val="75000"/>
                  </a:schemeClr>
                </a:solidFill>
              </a:rPr>
              <a:t>() {</a:t>
            </a:r>
          </a:p>
          <a:p>
            <a:r>
              <a:rPr lang="es-ES" sz="1200" dirty="0">
                <a:solidFill>
                  <a:schemeClr val="tx2">
                    <a:lumMod val="75000"/>
                  </a:schemeClr>
                </a:solidFill>
              </a:rPr>
              <a:t>            </a:t>
            </a:r>
            <a:r>
              <a:rPr lang="es-ES" sz="1200" dirty="0" err="1">
                <a:solidFill>
                  <a:schemeClr val="tx2">
                    <a:lumMod val="75000"/>
                  </a:schemeClr>
                </a:solidFill>
              </a:rPr>
              <a:t>alert</a:t>
            </a:r>
            <a:r>
              <a:rPr lang="es-ES" sz="1200" dirty="0">
                <a:solidFill>
                  <a:schemeClr val="tx2">
                    <a:lumMod val="75000"/>
                  </a:schemeClr>
                </a:solidFill>
              </a:rPr>
              <a:t>("Error al cargar la lista de empleados.");</a:t>
            </a:r>
          </a:p>
          <a:p>
            <a:r>
              <a:rPr lang="es-ES" sz="1200" dirty="0">
                <a:solidFill>
                  <a:schemeClr val="tx2">
                    <a:lumMod val="75000"/>
                  </a:schemeClr>
                </a:solidFill>
              </a:rPr>
              <a:t>        </a:t>
            </a:r>
            <a:r>
              <a:rPr lang="es-ES" sz="1200" dirty="0" smtClean="0">
                <a:solidFill>
                  <a:schemeClr val="tx2">
                    <a:lumMod val="75000"/>
                  </a:schemeClr>
                </a:solidFill>
              </a:rPr>
              <a:t>}</a:t>
            </a:r>
            <a:r>
              <a:rPr lang="es-ES" sz="1200" dirty="0">
                <a:solidFill>
                  <a:schemeClr val="tx2">
                    <a:lumMod val="75000"/>
                  </a:schemeClr>
                </a:solidFill>
              </a:rPr>
              <a:t>   </a:t>
            </a:r>
            <a:endParaRPr lang="es-ES" sz="1200" dirty="0" smtClean="0">
              <a:solidFill>
                <a:schemeClr val="tx2">
                  <a:lumMod val="75000"/>
                </a:schemeClr>
              </a:solidFill>
            </a:endParaRPr>
          </a:p>
          <a:p>
            <a:r>
              <a:rPr lang="es-ES" sz="1200" dirty="0" smtClean="0">
                <a:solidFill>
                  <a:schemeClr val="tx2">
                    <a:lumMod val="75000"/>
                  </a:schemeClr>
                </a:solidFill>
              </a:rPr>
              <a:t> </a:t>
            </a:r>
            <a:r>
              <a:rPr lang="es-ES" sz="1200" dirty="0">
                <a:solidFill>
                  <a:schemeClr val="tx2">
                    <a:lumMod val="75000"/>
                  </a:schemeClr>
                </a:solidFill>
              </a:rPr>
              <a:t>});</a:t>
            </a:r>
          </a:p>
          <a:p>
            <a:r>
              <a:rPr lang="es-ES" sz="1200" dirty="0">
                <a:solidFill>
                  <a:schemeClr val="tx2">
                    <a:lumMod val="75000"/>
                  </a:schemeClr>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Ajax Jquery</a:t>
            </a:r>
            <a:endParaRPr lang="es-ES" dirty="0"/>
          </a:p>
        </p:txBody>
      </p:sp>
      <p:sp>
        <p:nvSpPr>
          <p:cNvPr id="3" name="2 Marcador de contenido"/>
          <p:cNvSpPr>
            <a:spLocks noGrp="1"/>
          </p:cNvSpPr>
          <p:nvPr>
            <p:ph idx="1"/>
          </p:nvPr>
        </p:nvSpPr>
        <p:spPr/>
        <p:txBody>
          <a:bodyPr>
            <a:normAutofit fontScale="25000" lnSpcReduction="20000"/>
          </a:bodyPr>
          <a:lstStyle/>
          <a:p>
            <a:r>
              <a:rPr lang="es-ES" sz="5600" b="1" dirty="0"/>
              <a:t>$(</a:t>
            </a:r>
            <a:r>
              <a:rPr lang="es-ES" sz="5600" b="1" dirty="0" err="1"/>
              <a:t>document</a:t>
            </a:r>
            <a:r>
              <a:rPr lang="es-ES" sz="5600" b="1" dirty="0"/>
              <a:t>).</a:t>
            </a:r>
            <a:r>
              <a:rPr lang="es-ES" sz="5600" b="1" dirty="0" err="1"/>
              <a:t>ready</a:t>
            </a:r>
            <a:r>
              <a:rPr lang="es-ES" sz="5600" b="1" dirty="0"/>
              <a:t>(</a:t>
            </a:r>
            <a:r>
              <a:rPr lang="es-ES" sz="5600" b="1" dirty="0" err="1"/>
              <a:t>function</a:t>
            </a:r>
            <a:r>
              <a:rPr lang="es-ES" sz="5600" b="1" dirty="0"/>
              <a:t>() { ... });</a:t>
            </a:r>
            <a:r>
              <a:rPr lang="es-ES" sz="5600" dirty="0"/>
              <a:t>: Este código se ejecuta cuando el documento HTML ha sido completamente cargado. Está utilizando $(</a:t>
            </a:r>
            <a:r>
              <a:rPr lang="es-ES" sz="5600" dirty="0" err="1"/>
              <a:t>document</a:t>
            </a:r>
            <a:r>
              <a:rPr lang="es-ES" sz="5600" dirty="0"/>
              <a:t>).</a:t>
            </a:r>
            <a:r>
              <a:rPr lang="es-ES" sz="5600" dirty="0" err="1"/>
              <a:t>ready</a:t>
            </a:r>
            <a:r>
              <a:rPr lang="es-ES" sz="5600" dirty="0"/>
              <a:t>() de </a:t>
            </a:r>
            <a:r>
              <a:rPr lang="es-ES" sz="5600" dirty="0" err="1"/>
              <a:t>jQuery</a:t>
            </a:r>
            <a:r>
              <a:rPr lang="es-ES" sz="5600" dirty="0"/>
              <a:t> para asegurarse de que el código dentro de la función se ejecute después de que el DOM esté listo para ser manipulado</a:t>
            </a:r>
            <a:r>
              <a:rPr lang="es-ES" sz="5600" dirty="0" smtClean="0"/>
              <a:t>.</a:t>
            </a:r>
          </a:p>
          <a:p>
            <a:endParaRPr lang="es-ES" sz="5600" dirty="0"/>
          </a:p>
          <a:p>
            <a:r>
              <a:rPr lang="es-ES" sz="5600" b="1" dirty="0" err="1"/>
              <a:t>var</a:t>
            </a:r>
            <a:r>
              <a:rPr lang="es-ES" sz="5600" b="1" dirty="0"/>
              <a:t> </a:t>
            </a:r>
            <a:r>
              <a:rPr lang="es-ES" sz="5600" b="1" dirty="0" err="1"/>
              <a:t>employeeList</a:t>
            </a:r>
            <a:r>
              <a:rPr lang="es-ES" sz="5600" b="1" dirty="0"/>
              <a:t> = $("#</a:t>
            </a:r>
            <a:r>
              <a:rPr lang="es-ES" sz="5600" b="1" dirty="0" err="1"/>
              <a:t>employee-list</a:t>
            </a:r>
            <a:r>
              <a:rPr lang="es-ES" sz="5600" b="1" dirty="0"/>
              <a:t>");</a:t>
            </a:r>
            <a:r>
              <a:rPr lang="es-ES" sz="5600" dirty="0"/>
              <a:t>: Se selecciona el elemento de lista de empleados en el documento HTML usando su identificador (#</a:t>
            </a:r>
            <a:r>
              <a:rPr lang="es-ES" sz="5600" dirty="0" err="1"/>
              <a:t>employee-list</a:t>
            </a:r>
            <a:r>
              <a:rPr lang="es-ES" sz="5600" dirty="0"/>
              <a:t>). Este elemento será el contenedor para los elementos de lista que se van a crear</a:t>
            </a:r>
            <a:r>
              <a:rPr lang="es-ES" sz="5600" dirty="0" smtClean="0"/>
              <a:t>.</a:t>
            </a:r>
          </a:p>
          <a:p>
            <a:endParaRPr lang="es-ES" sz="5600" dirty="0"/>
          </a:p>
          <a:p>
            <a:r>
              <a:rPr lang="es-ES" sz="5600" b="1" dirty="0"/>
              <a:t>$.</a:t>
            </a:r>
            <a:r>
              <a:rPr lang="es-ES" sz="5600" b="1" dirty="0" err="1"/>
              <a:t>ajax</a:t>
            </a:r>
            <a:r>
              <a:rPr lang="es-ES" sz="5600" b="1" dirty="0"/>
              <a:t>({ ... });</a:t>
            </a:r>
            <a:r>
              <a:rPr lang="es-ES" sz="5600" dirty="0"/>
              <a:t>: Se utiliza el método $.</a:t>
            </a:r>
            <a:r>
              <a:rPr lang="es-ES" sz="5600" dirty="0" err="1"/>
              <a:t>ajax</a:t>
            </a:r>
            <a:r>
              <a:rPr lang="es-ES" sz="5600" dirty="0"/>
              <a:t>() de </a:t>
            </a:r>
            <a:r>
              <a:rPr lang="es-ES" sz="5600" dirty="0" err="1"/>
              <a:t>jQuery</a:t>
            </a:r>
            <a:r>
              <a:rPr lang="es-ES" sz="5600" dirty="0"/>
              <a:t> para realizar una solicitud AJAX al archivo datos_1.txt. Los parámetros configurados para esta solicitud son:</a:t>
            </a:r>
          </a:p>
          <a:p>
            <a:pPr lvl="1"/>
            <a:r>
              <a:rPr lang="es-ES" sz="5600" b="1" dirty="0" err="1"/>
              <a:t>url</a:t>
            </a:r>
            <a:r>
              <a:rPr lang="es-ES" sz="5600" b="1" dirty="0"/>
              <a:t>: "datos_1.txt",</a:t>
            </a:r>
            <a:r>
              <a:rPr lang="es-ES" sz="5600" dirty="0"/>
              <a:t>: Especifica la URL del archivo de texto que se va a cargar.</a:t>
            </a:r>
          </a:p>
          <a:p>
            <a:pPr lvl="1"/>
            <a:r>
              <a:rPr lang="es-ES" sz="5600" b="1" dirty="0" err="1"/>
              <a:t>method</a:t>
            </a:r>
            <a:r>
              <a:rPr lang="es-ES" sz="5600" b="1" dirty="0"/>
              <a:t>: "GET",</a:t>
            </a:r>
            <a:r>
              <a:rPr lang="es-ES" sz="5600" dirty="0"/>
              <a:t>: Indica que se utilizará el método HTTP GET para la solicitud.</a:t>
            </a:r>
          </a:p>
          <a:p>
            <a:pPr lvl="1"/>
            <a:r>
              <a:rPr lang="es-ES" sz="5600" b="1" dirty="0" err="1"/>
              <a:t>dataType</a:t>
            </a:r>
            <a:r>
              <a:rPr lang="es-ES" sz="5600" b="1" dirty="0"/>
              <a:t>: "</a:t>
            </a:r>
            <a:r>
              <a:rPr lang="es-ES" sz="5600" b="1" dirty="0" err="1"/>
              <a:t>text</a:t>
            </a:r>
            <a:r>
              <a:rPr lang="es-ES" sz="5600" b="1" dirty="0"/>
              <a:t>",</a:t>
            </a:r>
            <a:r>
              <a:rPr lang="es-ES" sz="5600" dirty="0"/>
              <a:t>: Especifica que se espera que la respuesta sea texto plano.</a:t>
            </a:r>
          </a:p>
          <a:p>
            <a:pPr lvl="1"/>
            <a:r>
              <a:rPr lang="es-ES" sz="5600" b="1" dirty="0" err="1"/>
              <a:t>success</a:t>
            </a:r>
            <a:r>
              <a:rPr lang="es-ES" sz="5600" b="1" dirty="0"/>
              <a:t>: </a:t>
            </a:r>
            <a:r>
              <a:rPr lang="es-ES" sz="5600" b="1" dirty="0" err="1"/>
              <a:t>function</a:t>
            </a:r>
            <a:r>
              <a:rPr lang="es-ES" sz="5600" b="1" dirty="0"/>
              <a:t>(data) { ... },</a:t>
            </a:r>
            <a:r>
              <a:rPr lang="es-ES" sz="5600" dirty="0"/>
              <a:t>: La función que se ejecutará si la solicitud se completa con éxito. Dentro de esta función, se dividen los datos en líneas y se procesan para obtener la información del empleado. Luego, se crea un nuevo elemento de lista (&lt;</a:t>
            </a:r>
            <a:r>
              <a:rPr lang="es-ES" sz="5600" dirty="0" err="1"/>
              <a:t>li</a:t>
            </a:r>
            <a:r>
              <a:rPr lang="es-ES" sz="5600" dirty="0"/>
              <a:t>&gt;) usando </a:t>
            </a:r>
            <a:r>
              <a:rPr lang="es-ES" sz="5600" dirty="0" err="1"/>
              <a:t>jQuery</a:t>
            </a:r>
            <a:r>
              <a:rPr lang="es-ES" sz="5600" dirty="0"/>
              <a:t> y se agrega al elemento de lista de empleados (</a:t>
            </a:r>
            <a:r>
              <a:rPr lang="es-ES" sz="5600" dirty="0" err="1"/>
              <a:t>employeeList</a:t>
            </a:r>
            <a:r>
              <a:rPr lang="es-ES" sz="5600" dirty="0" smtClean="0"/>
              <a:t>).</a:t>
            </a:r>
          </a:p>
          <a:p>
            <a:pPr lvl="1"/>
            <a:endParaRPr lang="es-ES" sz="5600" dirty="0"/>
          </a:p>
          <a:p>
            <a:pPr lvl="1"/>
            <a:endParaRPr lang="es-ES" sz="5600" dirty="0" smtClean="0"/>
          </a:p>
          <a:p>
            <a:pPr>
              <a:buNone/>
            </a:pPr>
            <a:r>
              <a:rPr lang="es-ES" dirty="0"/>
              <a:t/>
            </a:r>
            <a:br>
              <a:rPr lang="es-ES" dirty="0"/>
            </a:br>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00042"/>
            <a:ext cx="8229600" cy="5626121"/>
          </a:xfrm>
        </p:spPr>
        <p:txBody>
          <a:bodyPr>
            <a:normAutofit/>
          </a:bodyPr>
          <a:lstStyle/>
          <a:p>
            <a:pPr>
              <a:buNone/>
            </a:pPr>
            <a:r>
              <a:rPr lang="es-ES" sz="1400" dirty="0" smtClean="0"/>
              <a:t>Ventajas:</a:t>
            </a:r>
          </a:p>
          <a:p>
            <a:r>
              <a:rPr lang="es-ES" sz="1400" b="1" dirty="0" smtClean="0"/>
              <a:t>Facilidad de uso:</a:t>
            </a:r>
            <a:r>
              <a:rPr lang="es-ES" sz="1400" dirty="0" smtClean="0"/>
              <a:t> Simplifica la escritura de código </a:t>
            </a:r>
            <a:r>
              <a:rPr lang="es-ES" sz="1400" dirty="0" err="1" smtClean="0"/>
              <a:t>JavaScript</a:t>
            </a:r>
            <a:r>
              <a:rPr lang="es-ES" sz="1400" dirty="0" smtClean="0"/>
              <a:t> para realizar solicitudes AJAX al proporcionar métodos simples y abstracciones que permiten manejar solicitudes y respuestas de manera más fácil y concisa.</a:t>
            </a:r>
          </a:p>
          <a:p>
            <a:r>
              <a:rPr lang="es-ES" sz="1400" b="1" dirty="0" smtClean="0"/>
              <a:t>Compatibilidad entre navegadores:</a:t>
            </a:r>
            <a:r>
              <a:rPr lang="es-ES" sz="1400" dirty="0" smtClean="0"/>
              <a:t> </a:t>
            </a:r>
            <a:r>
              <a:rPr lang="es-ES" sz="1400" dirty="0" err="1" smtClean="0"/>
              <a:t>jQuery</a:t>
            </a:r>
            <a:r>
              <a:rPr lang="es-ES" sz="1400" dirty="0" smtClean="0"/>
              <a:t> abstrae las diferencias entre navegadores, lo que facilita el desarrollo de aplicaciones web que funcionan de manera consistente en diferentes entornos.</a:t>
            </a:r>
          </a:p>
          <a:p>
            <a:r>
              <a:rPr lang="es-ES" sz="1400" b="1" dirty="0" smtClean="0"/>
              <a:t>Manejo simplificado de respuestas:</a:t>
            </a:r>
            <a:r>
              <a:rPr lang="es-ES" sz="1400" dirty="0" smtClean="0"/>
              <a:t> Ofrece métodos claros para manejar diferentes tipos de respuestas, como texto, JSON o XML, y facilita el manejo de </a:t>
            </a:r>
            <a:r>
              <a:rPr lang="es-ES" sz="1400" dirty="0" err="1" smtClean="0"/>
              <a:t>callbacks</a:t>
            </a:r>
            <a:r>
              <a:rPr lang="es-ES" sz="1400" dirty="0" smtClean="0"/>
              <a:t> para respuestas exitosas o errores.</a:t>
            </a:r>
          </a:p>
          <a:p>
            <a:endParaRPr lang="es-ES" sz="1400" dirty="0"/>
          </a:p>
          <a:p>
            <a:pPr>
              <a:buNone/>
            </a:pPr>
            <a:r>
              <a:rPr lang="es-ES" sz="1400" dirty="0" smtClean="0"/>
              <a:t>Desventajas:</a:t>
            </a:r>
          </a:p>
          <a:p>
            <a:r>
              <a:rPr lang="es-ES" sz="1400" b="1" dirty="0" smtClean="0"/>
              <a:t>Dependencia de una biblioteca externa:</a:t>
            </a:r>
            <a:r>
              <a:rPr lang="es-ES" sz="1400" dirty="0" smtClean="0"/>
              <a:t> La incorporación de </a:t>
            </a:r>
            <a:r>
              <a:rPr lang="es-ES" sz="1400" dirty="0" err="1" smtClean="0"/>
              <a:t>jQuery</a:t>
            </a:r>
            <a:r>
              <a:rPr lang="es-ES" sz="1400" dirty="0" smtClean="0"/>
              <a:t> puede aumentar el peso de la página y la dependencia de una biblioteca externa, lo que podría afectar el rendimiento si no se utiliza de manera eficiente.</a:t>
            </a:r>
          </a:p>
          <a:p>
            <a:r>
              <a:rPr lang="es-ES" sz="1400" b="1" dirty="0" smtClean="0"/>
              <a:t>Complejidad potencial:</a:t>
            </a:r>
            <a:r>
              <a:rPr lang="es-ES" sz="1400" dirty="0" smtClean="0"/>
              <a:t> Si bien </a:t>
            </a:r>
            <a:r>
              <a:rPr lang="es-ES" sz="1400" dirty="0" err="1" smtClean="0"/>
              <a:t>jQuery</a:t>
            </a:r>
            <a:r>
              <a:rPr lang="es-ES" sz="1400" dirty="0" smtClean="0"/>
              <a:t> simplifica muchas tareas, el uso incorrecto o excesivo de la biblioteca puede llevar a un código complejo y difícil de mantener.</a:t>
            </a:r>
            <a:endParaRPr lang="es-ES" sz="1400" smtClean="0"/>
          </a:p>
          <a:p>
            <a:endParaRPr lang="es-E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err="1" smtClean="0"/>
              <a:t>fetch</a:t>
            </a:r>
            <a:r>
              <a:rPr lang="es-ES" dirty="0" smtClean="0"/>
              <a:t> y </a:t>
            </a:r>
            <a:r>
              <a:rPr lang="es-ES" dirty="0" err="1" smtClean="0"/>
              <a:t>Callbacks</a:t>
            </a:r>
            <a:r>
              <a:rPr lang="es-ES" dirty="0" smtClean="0"/>
              <a:t> (Promesas)</a:t>
            </a:r>
            <a:endParaRPr lang="es-ES" dirty="0"/>
          </a:p>
        </p:txBody>
      </p:sp>
      <p:sp>
        <p:nvSpPr>
          <p:cNvPr id="3" name="2 Marcador de contenido"/>
          <p:cNvSpPr>
            <a:spLocks noGrp="1"/>
          </p:cNvSpPr>
          <p:nvPr>
            <p:ph idx="1"/>
          </p:nvPr>
        </p:nvSpPr>
        <p:spPr>
          <a:xfrm>
            <a:off x="457200" y="1600200"/>
            <a:ext cx="8686800" cy="5043510"/>
          </a:xfrm>
        </p:spPr>
        <p:txBody>
          <a:bodyPr>
            <a:normAutofit fontScale="62500" lnSpcReduction="20000"/>
          </a:bodyPr>
          <a:lstStyle/>
          <a:p>
            <a:r>
              <a:rPr lang="es-ES" sz="1900" dirty="0" err="1"/>
              <a:t>document.addEventListener</a:t>
            </a:r>
            <a:r>
              <a:rPr lang="es-ES" sz="1900" dirty="0"/>
              <a:t>('</a:t>
            </a:r>
            <a:r>
              <a:rPr lang="es-ES" sz="1900" dirty="0" err="1"/>
              <a:t>DOMContentLoaded</a:t>
            </a:r>
            <a:r>
              <a:rPr lang="es-ES" sz="1900" dirty="0"/>
              <a:t>', </a:t>
            </a:r>
            <a:r>
              <a:rPr lang="es-ES" sz="1900" b="1" dirty="0" err="1"/>
              <a:t>function</a:t>
            </a:r>
            <a:r>
              <a:rPr lang="es-ES" sz="1900" dirty="0"/>
              <a:t>() {</a:t>
            </a:r>
          </a:p>
          <a:p>
            <a:r>
              <a:rPr lang="es-ES" sz="1900" dirty="0"/>
              <a:t>  </a:t>
            </a:r>
            <a:r>
              <a:rPr lang="es-ES" sz="1900" b="1" dirty="0" err="1"/>
              <a:t>var</a:t>
            </a:r>
            <a:r>
              <a:rPr lang="es-ES" sz="1900" dirty="0"/>
              <a:t> </a:t>
            </a:r>
            <a:r>
              <a:rPr lang="es-ES" sz="1900" dirty="0" err="1"/>
              <a:t>employeeList</a:t>
            </a:r>
            <a:r>
              <a:rPr lang="es-ES" sz="1900" dirty="0"/>
              <a:t> = </a:t>
            </a:r>
            <a:r>
              <a:rPr lang="es-ES" sz="1900" dirty="0" err="1"/>
              <a:t>document.getElementById</a:t>
            </a:r>
            <a:r>
              <a:rPr lang="es-ES" sz="1900" dirty="0"/>
              <a:t>("</a:t>
            </a:r>
            <a:r>
              <a:rPr lang="es-ES" sz="1900" dirty="0" err="1"/>
              <a:t>employee-list</a:t>
            </a:r>
            <a:r>
              <a:rPr lang="es-ES" sz="1900" dirty="0"/>
              <a:t>");</a:t>
            </a:r>
          </a:p>
          <a:p>
            <a:r>
              <a:rPr lang="es-ES" sz="1900" dirty="0"/>
              <a:t/>
            </a:r>
            <a:br>
              <a:rPr lang="es-ES" sz="1900" dirty="0"/>
            </a:br>
            <a:r>
              <a:rPr lang="es-ES" sz="1900" dirty="0"/>
              <a:t>  </a:t>
            </a:r>
            <a:r>
              <a:rPr lang="es-ES" sz="1900" dirty="0" err="1"/>
              <a:t>fetch</a:t>
            </a:r>
            <a:r>
              <a:rPr lang="es-ES" sz="1900" dirty="0"/>
              <a:t>('datos_1.txt')</a:t>
            </a:r>
          </a:p>
          <a:p>
            <a:r>
              <a:rPr lang="es-ES" sz="1900" dirty="0"/>
              <a:t>    .</a:t>
            </a:r>
            <a:r>
              <a:rPr lang="es-ES" sz="1900" dirty="0" err="1"/>
              <a:t>then</a:t>
            </a:r>
            <a:r>
              <a:rPr lang="es-ES" sz="1900" dirty="0"/>
              <a:t>(</a:t>
            </a:r>
            <a:r>
              <a:rPr lang="es-ES" sz="1900" b="1" dirty="0" err="1"/>
              <a:t>function</a:t>
            </a:r>
            <a:r>
              <a:rPr lang="es-ES" sz="1900" dirty="0"/>
              <a:t>(response) {</a:t>
            </a:r>
          </a:p>
          <a:p>
            <a:r>
              <a:rPr lang="es-ES" sz="1900" dirty="0"/>
              <a:t>      </a:t>
            </a:r>
            <a:r>
              <a:rPr lang="es-ES" sz="1900" dirty="0" err="1"/>
              <a:t>return</a:t>
            </a:r>
            <a:r>
              <a:rPr lang="es-ES" sz="1900" dirty="0"/>
              <a:t> </a:t>
            </a:r>
            <a:r>
              <a:rPr lang="es-ES" sz="1900" dirty="0" err="1"/>
              <a:t>response.text</a:t>
            </a:r>
            <a:r>
              <a:rPr lang="es-ES" sz="1900" dirty="0"/>
              <a:t>();</a:t>
            </a:r>
          </a:p>
          <a:p>
            <a:r>
              <a:rPr lang="es-ES" sz="1900" dirty="0"/>
              <a:t>    })</a:t>
            </a:r>
          </a:p>
          <a:p>
            <a:r>
              <a:rPr lang="es-ES" sz="1900" dirty="0"/>
              <a:t>    .</a:t>
            </a:r>
            <a:r>
              <a:rPr lang="es-ES" sz="1900" dirty="0" err="1"/>
              <a:t>then</a:t>
            </a:r>
            <a:r>
              <a:rPr lang="es-ES" sz="1900" dirty="0"/>
              <a:t>(</a:t>
            </a:r>
            <a:r>
              <a:rPr lang="es-ES" sz="1900" b="1" dirty="0" err="1"/>
              <a:t>function</a:t>
            </a:r>
            <a:r>
              <a:rPr lang="es-ES" sz="1900" dirty="0"/>
              <a:t>(data) {</a:t>
            </a:r>
          </a:p>
          <a:p>
            <a:r>
              <a:rPr lang="es-ES" sz="1900" dirty="0"/>
              <a:t>      </a:t>
            </a:r>
            <a:r>
              <a:rPr lang="es-ES" sz="1900" b="1" dirty="0" err="1"/>
              <a:t>var</a:t>
            </a:r>
            <a:r>
              <a:rPr lang="es-ES" sz="1900" dirty="0"/>
              <a:t> </a:t>
            </a:r>
            <a:r>
              <a:rPr lang="es-ES" sz="1900" dirty="0" err="1"/>
              <a:t>employees</a:t>
            </a:r>
            <a:r>
              <a:rPr lang="es-ES" sz="1900" dirty="0"/>
              <a:t> = </a:t>
            </a:r>
            <a:r>
              <a:rPr lang="es-ES" sz="1900" dirty="0" err="1"/>
              <a:t>data.split</a:t>
            </a:r>
            <a:r>
              <a:rPr lang="es-ES" sz="1900" dirty="0"/>
              <a:t>('\n');</a:t>
            </a:r>
          </a:p>
          <a:p>
            <a:r>
              <a:rPr lang="es-ES" sz="1900" dirty="0"/>
              <a:t/>
            </a:r>
            <a:br>
              <a:rPr lang="es-ES" sz="1900" dirty="0"/>
            </a:br>
            <a:r>
              <a:rPr lang="es-ES" sz="1900" dirty="0"/>
              <a:t>      </a:t>
            </a:r>
            <a:r>
              <a:rPr lang="es-ES" sz="1900" dirty="0" err="1"/>
              <a:t>employees.forEach</a:t>
            </a:r>
            <a:r>
              <a:rPr lang="es-ES" sz="1900" dirty="0"/>
              <a:t>(</a:t>
            </a:r>
            <a:r>
              <a:rPr lang="es-ES" sz="1900" b="1" dirty="0" err="1"/>
              <a:t>function</a:t>
            </a:r>
            <a:r>
              <a:rPr lang="es-ES" sz="1900" dirty="0"/>
              <a:t>(</a:t>
            </a:r>
            <a:r>
              <a:rPr lang="es-ES" sz="1900" dirty="0" err="1"/>
              <a:t>employeeData</a:t>
            </a:r>
            <a:r>
              <a:rPr lang="es-ES" sz="1900" dirty="0"/>
              <a:t>) </a:t>
            </a:r>
            <a:r>
              <a:rPr lang="es-ES" sz="1900" dirty="0" smtClean="0"/>
              <a:t>{</a:t>
            </a:r>
            <a:endParaRPr lang="es-ES" sz="1900" dirty="0"/>
          </a:p>
          <a:p>
            <a:r>
              <a:rPr lang="es-ES" sz="1900" dirty="0"/>
              <a:t>        </a:t>
            </a:r>
            <a:r>
              <a:rPr lang="es-ES" sz="1900" b="1" dirty="0" err="1"/>
              <a:t>var</a:t>
            </a:r>
            <a:r>
              <a:rPr lang="es-ES" sz="1900" dirty="0"/>
              <a:t> </a:t>
            </a:r>
            <a:r>
              <a:rPr lang="es-ES" sz="1900" dirty="0" err="1"/>
              <a:t>employeeInfo</a:t>
            </a:r>
            <a:r>
              <a:rPr lang="es-ES" sz="1900" dirty="0"/>
              <a:t> = </a:t>
            </a:r>
            <a:r>
              <a:rPr lang="es-ES" sz="1900" dirty="0" err="1"/>
              <a:t>employeeData.split</a:t>
            </a:r>
            <a:r>
              <a:rPr lang="es-ES" sz="1900" dirty="0"/>
              <a:t>(',');</a:t>
            </a:r>
          </a:p>
          <a:p>
            <a:r>
              <a:rPr lang="es-ES" sz="1900" dirty="0"/>
              <a:t>        </a:t>
            </a:r>
            <a:r>
              <a:rPr lang="es-ES" sz="1900" b="1" dirty="0" err="1"/>
              <a:t>var</a:t>
            </a:r>
            <a:r>
              <a:rPr lang="es-ES" sz="1900" dirty="0"/>
              <a:t> id = </a:t>
            </a:r>
            <a:r>
              <a:rPr lang="es-ES" sz="1900" dirty="0" err="1"/>
              <a:t>employeeInfo</a:t>
            </a:r>
            <a:r>
              <a:rPr lang="es-ES" sz="1900" dirty="0"/>
              <a:t>[0].</a:t>
            </a:r>
            <a:r>
              <a:rPr lang="es-ES" sz="1900" dirty="0" err="1"/>
              <a:t>trim</a:t>
            </a:r>
            <a:r>
              <a:rPr lang="es-ES" sz="1900" dirty="0"/>
              <a:t>();</a:t>
            </a:r>
          </a:p>
          <a:p>
            <a:r>
              <a:rPr lang="es-ES" sz="1900" dirty="0"/>
              <a:t>        </a:t>
            </a:r>
            <a:r>
              <a:rPr lang="es-ES" sz="1900" b="1" dirty="0" err="1"/>
              <a:t>var</a:t>
            </a:r>
            <a:r>
              <a:rPr lang="es-ES" sz="1900" dirty="0"/>
              <a:t> </a:t>
            </a:r>
            <a:r>
              <a:rPr lang="es-ES" sz="1900" dirty="0" err="1"/>
              <a:t>name</a:t>
            </a:r>
            <a:r>
              <a:rPr lang="es-ES" sz="1900" dirty="0"/>
              <a:t> = </a:t>
            </a:r>
            <a:r>
              <a:rPr lang="es-ES" sz="1900" dirty="0" err="1"/>
              <a:t>employeeInfo</a:t>
            </a:r>
            <a:r>
              <a:rPr lang="es-ES" sz="1900" dirty="0"/>
              <a:t>[1].</a:t>
            </a:r>
            <a:r>
              <a:rPr lang="es-ES" sz="1900" dirty="0" err="1"/>
              <a:t>trim</a:t>
            </a:r>
            <a:r>
              <a:rPr lang="es-ES" sz="1900" dirty="0"/>
              <a:t>();</a:t>
            </a:r>
          </a:p>
          <a:p>
            <a:r>
              <a:rPr lang="es-ES" sz="1900" dirty="0"/>
              <a:t>        </a:t>
            </a:r>
            <a:r>
              <a:rPr lang="es-ES" sz="1900" b="1" dirty="0" err="1"/>
              <a:t>var</a:t>
            </a:r>
            <a:r>
              <a:rPr lang="es-ES" sz="1900" dirty="0"/>
              <a:t> </a:t>
            </a:r>
            <a:r>
              <a:rPr lang="es-ES" sz="1900" dirty="0" err="1"/>
              <a:t>department</a:t>
            </a:r>
            <a:r>
              <a:rPr lang="es-ES" sz="1900" dirty="0"/>
              <a:t> = </a:t>
            </a:r>
            <a:r>
              <a:rPr lang="es-ES" sz="1900" dirty="0" err="1"/>
              <a:t>employeeInfo</a:t>
            </a:r>
            <a:r>
              <a:rPr lang="es-ES" sz="1900" dirty="0"/>
              <a:t>[2].</a:t>
            </a:r>
            <a:r>
              <a:rPr lang="es-ES" sz="1900" dirty="0" err="1"/>
              <a:t>trim</a:t>
            </a:r>
            <a:r>
              <a:rPr lang="es-ES" sz="1900" dirty="0"/>
              <a:t>();</a:t>
            </a:r>
          </a:p>
          <a:p>
            <a:r>
              <a:rPr lang="es-ES" sz="1900" dirty="0"/>
              <a:t/>
            </a:r>
            <a:br>
              <a:rPr lang="es-ES" sz="1900" dirty="0"/>
            </a:br>
            <a:r>
              <a:rPr lang="es-ES" sz="1900" dirty="0"/>
              <a:t>        </a:t>
            </a:r>
            <a:r>
              <a:rPr lang="es-ES" sz="1900" b="1" dirty="0" err="1"/>
              <a:t>var</a:t>
            </a:r>
            <a:r>
              <a:rPr lang="es-ES" sz="1900" dirty="0"/>
              <a:t> </a:t>
            </a:r>
            <a:r>
              <a:rPr lang="es-ES" sz="1900" dirty="0" err="1"/>
              <a:t>li</a:t>
            </a:r>
            <a:r>
              <a:rPr lang="es-ES" sz="1900" dirty="0"/>
              <a:t> = </a:t>
            </a:r>
            <a:r>
              <a:rPr lang="es-ES" sz="1900" dirty="0" err="1"/>
              <a:t>document.createElement</a:t>
            </a:r>
            <a:r>
              <a:rPr lang="es-ES" sz="1900" dirty="0"/>
              <a:t>("</a:t>
            </a:r>
            <a:r>
              <a:rPr lang="es-ES" sz="1900" dirty="0" err="1"/>
              <a:t>li</a:t>
            </a:r>
            <a:r>
              <a:rPr lang="es-ES" sz="1900" dirty="0"/>
              <a:t>");</a:t>
            </a:r>
          </a:p>
          <a:p>
            <a:r>
              <a:rPr lang="es-ES" sz="1900" dirty="0"/>
              <a:t>        </a:t>
            </a:r>
            <a:r>
              <a:rPr lang="es-ES" sz="1900" dirty="0" err="1"/>
              <a:t>li.textContent</a:t>
            </a:r>
            <a:r>
              <a:rPr lang="es-ES" sz="1900" dirty="0"/>
              <a:t> = "ID: " + id + ", Nombre: " + </a:t>
            </a:r>
            <a:r>
              <a:rPr lang="es-ES" sz="1900" dirty="0" err="1"/>
              <a:t>name</a:t>
            </a:r>
            <a:r>
              <a:rPr lang="es-ES" sz="1900" dirty="0"/>
              <a:t> + ", Departamento: " + </a:t>
            </a:r>
            <a:r>
              <a:rPr lang="es-ES" sz="1900" dirty="0" err="1"/>
              <a:t>department</a:t>
            </a:r>
            <a:r>
              <a:rPr lang="es-ES" sz="1900" dirty="0"/>
              <a:t>;</a:t>
            </a:r>
          </a:p>
          <a:p>
            <a:r>
              <a:rPr lang="es-ES" sz="1900" dirty="0"/>
              <a:t>        </a:t>
            </a:r>
            <a:r>
              <a:rPr lang="es-ES" sz="1900" dirty="0" err="1"/>
              <a:t>employeeList.appendChild</a:t>
            </a:r>
            <a:r>
              <a:rPr lang="es-ES" sz="1900" dirty="0"/>
              <a:t>(</a:t>
            </a:r>
            <a:r>
              <a:rPr lang="es-ES" sz="1900" dirty="0" err="1"/>
              <a:t>li</a:t>
            </a:r>
            <a:r>
              <a:rPr lang="es-ES" sz="1900" dirty="0"/>
              <a:t>);</a:t>
            </a:r>
          </a:p>
          <a:p>
            <a:r>
              <a:rPr lang="es-ES" sz="1900" dirty="0"/>
              <a:t>      });</a:t>
            </a:r>
          </a:p>
          <a:p>
            <a:r>
              <a:rPr lang="es-ES" sz="1900" dirty="0"/>
              <a:t>    })</a:t>
            </a:r>
          </a:p>
          <a:p>
            <a:r>
              <a:rPr lang="es-ES" sz="1900" dirty="0"/>
              <a:t>    .catch(</a:t>
            </a:r>
            <a:r>
              <a:rPr lang="es-ES" sz="1900" b="1" dirty="0" err="1"/>
              <a:t>function</a:t>
            </a:r>
            <a:r>
              <a:rPr lang="es-ES" sz="1900" dirty="0"/>
              <a:t>(error) {</a:t>
            </a:r>
          </a:p>
          <a:p>
            <a:r>
              <a:rPr lang="es-ES" sz="1900" dirty="0"/>
              <a:t>      </a:t>
            </a:r>
            <a:r>
              <a:rPr lang="es-ES" sz="1900" dirty="0" err="1"/>
              <a:t>console.error</a:t>
            </a:r>
            <a:r>
              <a:rPr lang="es-ES" sz="1900" dirty="0"/>
              <a:t>('Error al obtener los datos:', error);</a:t>
            </a:r>
          </a:p>
          <a:p>
            <a:r>
              <a:rPr lang="es-ES" sz="1900" dirty="0"/>
              <a:t>    });</a:t>
            </a:r>
          </a:p>
          <a:p>
            <a:r>
              <a:rPr lang="es-ES" sz="1900" dirty="0"/>
              <a:t>});</a:t>
            </a:r>
          </a:p>
          <a:p>
            <a:r>
              <a:rPr lang="es-ES" sz="1100" dirty="0"/>
              <a:t/>
            </a:r>
            <a:br>
              <a:rPr lang="es-ES" sz="1100" dirty="0"/>
            </a:br>
            <a:endParaRPr lang="es-ES" sz="1100" dirty="0"/>
          </a:p>
          <a:p>
            <a:endParaRPr lang="es-ES" dirty="0"/>
          </a:p>
        </p:txBody>
      </p:sp>
      <p:sp>
        <p:nvSpPr>
          <p:cNvPr id="5" name="4 Rectángulo"/>
          <p:cNvSpPr/>
          <p:nvPr/>
        </p:nvSpPr>
        <p:spPr>
          <a:xfrm>
            <a:off x="857224" y="3357562"/>
            <a:ext cx="7072362" cy="32147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fetch</a:t>
            </a:r>
            <a:r>
              <a:rPr lang="es-ES" dirty="0" smtClean="0"/>
              <a:t> y </a:t>
            </a:r>
            <a:r>
              <a:rPr lang="es-ES" dirty="0" err="1" smtClean="0"/>
              <a:t>Callbacks</a:t>
            </a:r>
            <a:r>
              <a:rPr lang="es-ES" dirty="0" smtClean="0"/>
              <a:t> (Promesas)</a:t>
            </a:r>
            <a:endParaRPr lang="es-ES" dirty="0"/>
          </a:p>
        </p:txBody>
      </p:sp>
      <p:sp>
        <p:nvSpPr>
          <p:cNvPr id="3" name="2 Marcador de contenido"/>
          <p:cNvSpPr>
            <a:spLocks noGrp="1"/>
          </p:cNvSpPr>
          <p:nvPr>
            <p:ph idx="1"/>
          </p:nvPr>
        </p:nvSpPr>
        <p:spPr/>
        <p:txBody>
          <a:bodyPr>
            <a:normAutofit fontScale="62500" lnSpcReduction="20000"/>
          </a:bodyPr>
          <a:lstStyle/>
          <a:p>
            <a:r>
              <a:rPr lang="es-ES" sz="2500" b="1" dirty="0" err="1"/>
              <a:t>document.addEventListener</a:t>
            </a:r>
            <a:r>
              <a:rPr lang="es-ES" sz="2500" b="1" dirty="0"/>
              <a:t>('</a:t>
            </a:r>
            <a:r>
              <a:rPr lang="es-ES" sz="2500" b="1" dirty="0" err="1"/>
              <a:t>DOMContentLoaded</a:t>
            </a:r>
            <a:r>
              <a:rPr lang="es-ES" sz="2500" b="1" dirty="0"/>
              <a:t>', </a:t>
            </a:r>
            <a:r>
              <a:rPr lang="es-ES" sz="2500" b="1" dirty="0" err="1"/>
              <a:t>function</a:t>
            </a:r>
            <a:r>
              <a:rPr lang="es-ES" sz="2500" b="1" dirty="0"/>
              <a:t>() </a:t>
            </a:r>
          </a:p>
          <a:p>
            <a:r>
              <a:rPr lang="es-ES" sz="2500" dirty="0" smtClean="0"/>
              <a:t> </a:t>
            </a:r>
            <a:r>
              <a:rPr lang="es-ES" sz="2500" dirty="0"/>
              <a:t>agrega </a:t>
            </a:r>
            <a:r>
              <a:rPr lang="es-ES" sz="2500" dirty="0" smtClean="0"/>
              <a:t>una función que espera y escucha al </a:t>
            </a:r>
            <a:r>
              <a:rPr lang="es-ES" sz="2500" dirty="0"/>
              <a:t>documento </a:t>
            </a:r>
            <a:r>
              <a:rPr lang="es-ES" sz="2500" dirty="0" smtClean="0"/>
              <a:t>. </a:t>
            </a:r>
            <a:r>
              <a:rPr lang="es-ES" sz="2500" dirty="0"/>
              <a:t>Este </a:t>
            </a:r>
            <a:r>
              <a:rPr lang="es-ES" sz="2500" dirty="0" err="1"/>
              <a:t>event</a:t>
            </a:r>
            <a:r>
              <a:rPr lang="es-ES" sz="2500" dirty="0"/>
              <a:t> </a:t>
            </a:r>
            <a:r>
              <a:rPr lang="es-ES" sz="2500" dirty="0" err="1"/>
              <a:t>listener</a:t>
            </a:r>
            <a:r>
              <a:rPr lang="es-ES" sz="2500" dirty="0"/>
              <a:t> se activa cuando el contenido del DOM ha sido completamente cargado y está listo para ser manipulado.</a:t>
            </a:r>
          </a:p>
          <a:p>
            <a:r>
              <a:rPr lang="es-ES" sz="2500" b="1" dirty="0" err="1"/>
              <a:t>var</a:t>
            </a:r>
            <a:r>
              <a:rPr lang="es-ES" sz="2500" b="1" dirty="0"/>
              <a:t> </a:t>
            </a:r>
            <a:r>
              <a:rPr lang="es-ES" sz="2500" b="1" dirty="0" err="1"/>
              <a:t>employeeList</a:t>
            </a:r>
            <a:r>
              <a:rPr lang="es-ES" sz="2500" b="1" dirty="0"/>
              <a:t> = </a:t>
            </a:r>
            <a:r>
              <a:rPr lang="es-ES" sz="2500" b="1" dirty="0" err="1"/>
              <a:t>document.getElementById</a:t>
            </a:r>
            <a:r>
              <a:rPr lang="es-ES" sz="2500" b="1" dirty="0"/>
              <a:t>("</a:t>
            </a:r>
            <a:r>
              <a:rPr lang="es-ES" sz="2500" b="1" dirty="0" err="1">
                <a:solidFill>
                  <a:srgbClr val="FF0000"/>
                </a:solidFill>
              </a:rPr>
              <a:t>employee-lis</a:t>
            </a:r>
            <a:r>
              <a:rPr lang="es-ES" sz="2500" b="1" dirty="0" err="1"/>
              <a:t>t</a:t>
            </a:r>
            <a:r>
              <a:rPr lang="es-ES" sz="2500" b="1" dirty="0"/>
              <a:t>");:</a:t>
            </a:r>
            <a:r>
              <a:rPr lang="es-ES" sz="2500" dirty="0"/>
              <a:t> Esta línea obtiene un elemento del DOM con el id "</a:t>
            </a:r>
            <a:r>
              <a:rPr lang="es-ES" sz="2500" dirty="0" err="1"/>
              <a:t>employee-list</a:t>
            </a:r>
            <a:r>
              <a:rPr lang="es-ES" sz="2500" dirty="0"/>
              <a:t>" y lo almacena en la variable </a:t>
            </a:r>
            <a:r>
              <a:rPr lang="es-ES" sz="2500" dirty="0" err="1"/>
              <a:t>employeeList</a:t>
            </a:r>
            <a:r>
              <a:rPr lang="es-ES" sz="2500" dirty="0"/>
              <a:t>. Presumiblemente, este elemento es una lista (&lt;</a:t>
            </a:r>
            <a:r>
              <a:rPr lang="es-ES" sz="2500" dirty="0" err="1"/>
              <a:t>ul</a:t>
            </a:r>
            <a:r>
              <a:rPr lang="es-ES" sz="2500" dirty="0"/>
              <a:t>&gt;) en la que se mostrarán los datos de los empleados.</a:t>
            </a:r>
          </a:p>
          <a:p>
            <a:r>
              <a:rPr lang="es-ES" sz="2500" b="1" dirty="0" err="1"/>
              <a:t>fetch</a:t>
            </a:r>
            <a:r>
              <a:rPr lang="es-ES" sz="2500" b="1" dirty="0"/>
              <a:t>('datos_1.txt'):</a:t>
            </a:r>
            <a:r>
              <a:rPr lang="es-ES" sz="2500" dirty="0"/>
              <a:t> Aquí se utiliza la función </a:t>
            </a:r>
            <a:r>
              <a:rPr lang="es-ES" sz="2500" dirty="0" err="1"/>
              <a:t>fetch</a:t>
            </a:r>
            <a:r>
              <a:rPr lang="es-ES" sz="2500" dirty="0"/>
              <a:t> para hacer una solicitud para obtener el contenido del archivo datos_1.txt. Esta solicitud es asíncrona, lo que significa que la ejecución del código no se detendrá mientras espera la respuesta del servidor.</a:t>
            </a:r>
          </a:p>
          <a:p>
            <a:r>
              <a:rPr lang="es-ES" sz="2500" b="1" dirty="0"/>
              <a:t>.</a:t>
            </a:r>
            <a:r>
              <a:rPr lang="es-ES" sz="2500" b="1" dirty="0" err="1"/>
              <a:t>then</a:t>
            </a:r>
            <a:r>
              <a:rPr lang="es-ES" sz="2500" b="1" dirty="0"/>
              <a:t>(</a:t>
            </a:r>
            <a:r>
              <a:rPr lang="es-ES" sz="2500" b="1" dirty="0" err="1"/>
              <a:t>function</a:t>
            </a:r>
            <a:r>
              <a:rPr lang="es-ES" sz="2500" b="1" dirty="0"/>
              <a:t>(response) { </a:t>
            </a:r>
            <a:r>
              <a:rPr lang="es-ES" sz="2500" b="1" dirty="0" err="1"/>
              <a:t>return</a:t>
            </a:r>
            <a:r>
              <a:rPr lang="es-ES" sz="2500" b="1" dirty="0"/>
              <a:t> </a:t>
            </a:r>
            <a:r>
              <a:rPr lang="es-ES" sz="2500" b="1" dirty="0" err="1"/>
              <a:t>response.text</a:t>
            </a:r>
            <a:r>
              <a:rPr lang="es-ES" sz="2500" b="1" dirty="0"/>
              <a:t>(); }):</a:t>
            </a:r>
            <a:r>
              <a:rPr lang="es-ES" sz="2500" dirty="0"/>
              <a:t> Después de que la solicitud </a:t>
            </a:r>
            <a:r>
              <a:rPr lang="es-ES" sz="2500" dirty="0" err="1"/>
              <a:t>fetch</a:t>
            </a:r>
            <a:r>
              <a:rPr lang="es-ES" sz="2500" dirty="0"/>
              <a:t> se complete (es decir, después de que se obtenga una respuesta del servidor), se llama a esta función de retorno de llamada. La respuesta del servidor se pasa como un argumento a esta función. </a:t>
            </a:r>
            <a:r>
              <a:rPr lang="es-ES" sz="2500" dirty="0" err="1"/>
              <a:t>response.text</a:t>
            </a:r>
            <a:r>
              <a:rPr lang="es-ES" sz="2500" dirty="0"/>
              <a:t>() se utiliza para leer el cuerpo de la respuesta como texto.</a:t>
            </a:r>
          </a:p>
          <a:p>
            <a:r>
              <a:rPr lang="es-ES" sz="2500" b="1" dirty="0"/>
              <a:t>.</a:t>
            </a:r>
            <a:r>
              <a:rPr lang="es-ES" sz="2500" b="1" dirty="0" err="1"/>
              <a:t>then</a:t>
            </a:r>
            <a:r>
              <a:rPr lang="es-ES" sz="2500" b="1" dirty="0"/>
              <a:t>(</a:t>
            </a:r>
            <a:r>
              <a:rPr lang="es-ES" sz="2500" b="1" dirty="0" err="1"/>
              <a:t>function</a:t>
            </a:r>
            <a:r>
              <a:rPr lang="es-ES" sz="2500" b="1" dirty="0"/>
              <a:t>(data) { </a:t>
            </a:r>
            <a:r>
              <a:rPr lang="es-ES" sz="2500" b="1" dirty="0" err="1"/>
              <a:t>var</a:t>
            </a:r>
            <a:r>
              <a:rPr lang="es-ES" sz="2500" b="1" dirty="0"/>
              <a:t> </a:t>
            </a:r>
            <a:r>
              <a:rPr lang="es-ES" sz="2500" b="1" dirty="0" err="1"/>
              <a:t>employees</a:t>
            </a:r>
            <a:r>
              <a:rPr lang="es-ES" sz="2500" b="1" dirty="0"/>
              <a:t> = </a:t>
            </a:r>
            <a:r>
              <a:rPr lang="es-ES" sz="2500" b="1" dirty="0" err="1"/>
              <a:t>data.split</a:t>
            </a:r>
            <a:r>
              <a:rPr lang="es-ES" sz="2500" b="1" dirty="0"/>
              <a:t>('\n'); ... }:</a:t>
            </a:r>
            <a:r>
              <a:rPr lang="es-ES" sz="2500" dirty="0"/>
              <a:t> En esta parte, los datos obtenidos del archivo (data) se dividen en líneas individuales usando el carácter de nueva línea (\n) como separador. Esto crea un </a:t>
            </a:r>
            <a:r>
              <a:rPr lang="es-ES" sz="2500" dirty="0" err="1"/>
              <a:t>array</a:t>
            </a:r>
            <a:r>
              <a:rPr lang="es-ES" sz="2500" dirty="0"/>
              <a:t> llamado </a:t>
            </a:r>
            <a:r>
              <a:rPr lang="es-ES" sz="2500" dirty="0" err="1"/>
              <a:t>employees</a:t>
            </a:r>
            <a:r>
              <a:rPr lang="es-ES" sz="2500" dirty="0"/>
              <a:t> donde cada elemento del </a:t>
            </a:r>
            <a:r>
              <a:rPr lang="es-ES" sz="2500" dirty="0" err="1"/>
              <a:t>array</a:t>
            </a:r>
            <a:r>
              <a:rPr lang="es-ES" sz="2500" dirty="0"/>
              <a:t> representa una línea del archivo datos_1.txt.</a:t>
            </a:r>
          </a:p>
          <a:p>
            <a:r>
              <a:rPr lang="es-ES" sz="2500" dirty="0"/>
              <a:t>El código continuará procesando </a:t>
            </a:r>
            <a:r>
              <a:rPr lang="es-ES" sz="2500" dirty="0" err="1"/>
              <a:t>employees</a:t>
            </a:r>
            <a:r>
              <a:rPr lang="es-ES" sz="2500" dirty="0"/>
              <a:t>, dividiendo cada línea en información individual de los empleados y creando elementos de lista (&lt;</a:t>
            </a:r>
            <a:r>
              <a:rPr lang="es-ES" sz="2500" dirty="0" err="1"/>
              <a:t>li</a:t>
            </a:r>
            <a:r>
              <a:rPr lang="es-ES" sz="2500" dirty="0"/>
              <a:t>&gt;) para mostrar estos datos en el elemento con id "</a:t>
            </a:r>
            <a:r>
              <a:rPr lang="es-ES" sz="2500" dirty="0" err="1"/>
              <a:t>employee-list</a:t>
            </a:r>
            <a:r>
              <a:rPr lang="es-ES" sz="2500" dirty="0"/>
              <a:t>" en el DOM</a:t>
            </a:r>
          </a:p>
          <a:p>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00042"/>
            <a:ext cx="8229600" cy="5626121"/>
          </a:xfrm>
        </p:spPr>
        <p:txBody>
          <a:bodyPr>
            <a:normAutofit fontScale="40000" lnSpcReduction="20000"/>
          </a:bodyPr>
          <a:lstStyle/>
          <a:p>
            <a:r>
              <a:rPr lang="es-ES" sz="3500" b="1" u="sng" dirty="0"/>
              <a:t>Ventajas:</a:t>
            </a:r>
          </a:p>
          <a:p>
            <a:pPr>
              <a:buNone/>
            </a:pPr>
            <a:r>
              <a:rPr lang="es-ES" sz="3500" b="1" dirty="0" smtClean="0"/>
              <a:t>        Interactividad </a:t>
            </a:r>
            <a:r>
              <a:rPr lang="es-ES" sz="3500" b="1" dirty="0"/>
              <a:t>Dinámica:</a:t>
            </a:r>
            <a:r>
              <a:rPr lang="es-ES" sz="3500" dirty="0"/>
              <a:t> Permite cargar datos de manera asíncrona y dinámica después de que la página se haya cargado, lo que mejora la experiencia del usuario al mostrar datos actualizados sin necesidad de recargar la página completa.</a:t>
            </a:r>
          </a:p>
          <a:p>
            <a:pPr>
              <a:buNone/>
            </a:pPr>
            <a:r>
              <a:rPr lang="es-ES" sz="3500" b="1" dirty="0" smtClean="0"/>
              <a:t>        Eficiencia</a:t>
            </a:r>
            <a:r>
              <a:rPr lang="es-ES" sz="3500" b="1" dirty="0"/>
              <a:t>:</a:t>
            </a:r>
            <a:r>
              <a:rPr lang="es-ES" sz="3500" dirty="0"/>
              <a:t> Al cargar datos de forma asíncrona, la página web puede cargar rápidamente y mostrar al usuario contenido relevante a medida que los datos están disponibles, en lugar de esperar a que se carguen todos los datos antes de mostrar algo al usuario.</a:t>
            </a:r>
          </a:p>
          <a:p>
            <a:pPr>
              <a:buNone/>
            </a:pPr>
            <a:r>
              <a:rPr lang="es-ES" sz="3500" b="1" dirty="0" smtClean="0"/>
              <a:t>        Facilidad </a:t>
            </a:r>
            <a:r>
              <a:rPr lang="es-ES" sz="3500" b="1" dirty="0"/>
              <a:t>de Implementación:</a:t>
            </a:r>
            <a:r>
              <a:rPr lang="es-ES" sz="3500" dirty="0"/>
              <a:t> El código es relativamente simple y fácil de entender, lo que facilita su implementación y mantenimiento</a:t>
            </a:r>
            <a:r>
              <a:rPr lang="es-ES" sz="3500" dirty="0" smtClean="0"/>
              <a:t>.</a:t>
            </a:r>
          </a:p>
          <a:p>
            <a:endParaRPr lang="es-ES" sz="3500" u="sng" dirty="0"/>
          </a:p>
          <a:p>
            <a:pPr>
              <a:buNone/>
            </a:pPr>
            <a:r>
              <a:rPr lang="es-ES" sz="3500" b="1" dirty="0" smtClean="0"/>
              <a:t>      </a:t>
            </a:r>
            <a:r>
              <a:rPr lang="es-ES" sz="3500" b="1" u="sng" dirty="0" smtClean="0"/>
              <a:t> Desventajas</a:t>
            </a:r>
            <a:r>
              <a:rPr lang="es-ES" sz="3500" b="1" u="sng" dirty="0"/>
              <a:t>:</a:t>
            </a:r>
          </a:p>
          <a:p>
            <a:pPr>
              <a:buNone/>
            </a:pPr>
            <a:r>
              <a:rPr lang="es-ES" sz="3500" b="1" dirty="0" smtClean="0"/>
              <a:t>        Dependencia </a:t>
            </a:r>
            <a:r>
              <a:rPr lang="es-ES" sz="3500" b="1" dirty="0"/>
              <a:t>de la Conexión a Internet:</a:t>
            </a:r>
            <a:r>
              <a:rPr lang="es-ES" sz="3500" dirty="0"/>
              <a:t> Este enfoque depende de una conexión a Internet para cargar los datos del archivo. Si la conexión a Internet es lenta o no está disponible, los datos pueden tardar en cargarse o no cargarse en absoluto, lo que afectaría negativamente la experiencia del usuario.</a:t>
            </a:r>
          </a:p>
          <a:p>
            <a:pPr>
              <a:buNone/>
            </a:pPr>
            <a:r>
              <a:rPr lang="es-ES" sz="3500" b="1" dirty="0" smtClean="0"/>
              <a:t>       Compatibilidad </a:t>
            </a:r>
            <a:r>
              <a:rPr lang="es-ES" sz="3500" b="1" dirty="0"/>
              <a:t>del Navegador:</a:t>
            </a:r>
            <a:r>
              <a:rPr lang="es-ES" sz="3500" dirty="0"/>
              <a:t> Algunos navegadores más antiguos podrían no ser compatibles con la API </a:t>
            </a:r>
            <a:r>
              <a:rPr lang="es-ES" sz="3500" dirty="0" err="1"/>
              <a:t>fetch</a:t>
            </a:r>
            <a:r>
              <a:rPr lang="es-ES" sz="3500" dirty="0"/>
              <a:t> o ciertas características de </a:t>
            </a:r>
            <a:r>
              <a:rPr lang="es-ES" sz="3500" dirty="0" err="1"/>
              <a:t>JavaScript</a:t>
            </a:r>
            <a:r>
              <a:rPr lang="es-ES" sz="3500" dirty="0"/>
              <a:t> utilizadas en este código, lo que podría causar problemas de compatibilidad en ciertos casos.</a:t>
            </a:r>
          </a:p>
          <a:p>
            <a:pPr>
              <a:buNone/>
            </a:pPr>
            <a:r>
              <a:rPr lang="es-ES" sz="3500" b="1" dirty="0" smtClean="0"/>
              <a:t>        Seguridad</a:t>
            </a:r>
            <a:r>
              <a:rPr lang="es-ES" sz="3500" b="1" dirty="0"/>
              <a:t>:</a:t>
            </a:r>
            <a:r>
              <a:rPr lang="es-ES" sz="3500" dirty="0"/>
              <a:t> Si los datos que se cargan contienen información sensible o confidencial, es importante asegurarse de que la carga y manipulación de datos se realicen de forma segura para evitar vulnerabilidades de seguridad, como inyecciones de código</a:t>
            </a:r>
            <a:r>
              <a:rPr lang="es-ES" sz="3500" dirty="0" smtClean="0"/>
              <a:t>.</a:t>
            </a:r>
          </a:p>
          <a:p>
            <a:endParaRPr lang="es-ES" sz="3500" dirty="0"/>
          </a:p>
          <a:p>
            <a:r>
              <a:rPr lang="es-ES" sz="3500" b="1" dirty="0"/>
              <a:t>Errores de Red:</a:t>
            </a:r>
            <a:r>
              <a:rPr lang="es-ES" sz="3500" dirty="0"/>
              <a:t> Si hay errores de red o el archivo datos_1.txt no está disponible por alguna razón, no hay manejo de errores específico en el código proporcionado, lo que podría dejar al usuario sin ninguna indicación de que algo salió mal.</a:t>
            </a:r>
          </a:p>
          <a:p>
            <a:r>
              <a:rPr lang="es-ES" sz="3500" dirty="0"/>
              <a:t>En general, este enfoque es útil para cargar datos de forma dinámica en aplicaciones web, pero es importante considerar las posibles limitaciones y desafíos asociados para ofrecer una experiencia de usuario consistente y segura.</a:t>
            </a:r>
          </a:p>
          <a:p>
            <a:endParaRPr lang="es-ES"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1502</TotalTime>
  <Words>2260</Words>
  <Application>Microsoft Office PowerPoint</Application>
  <PresentationFormat>Presentación en pantalla (4:3)</PresentationFormat>
  <Paragraphs>217</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Tema de Office</vt:lpstr>
      <vt:lpstr>Tipos de                                       Llamadas de datos(ficheros) en Javascript</vt:lpstr>
      <vt:lpstr>Diapositiva 2</vt:lpstr>
      <vt:lpstr>Cors</vt:lpstr>
      <vt:lpstr>Ajax Jquery</vt:lpstr>
      <vt:lpstr>Ajax Jquery</vt:lpstr>
      <vt:lpstr>Diapositiva 6</vt:lpstr>
      <vt:lpstr>fetch y Callbacks (Promesas)</vt:lpstr>
      <vt:lpstr>fetch y Callbacks (Promesas)</vt:lpstr>
      <vt:lpstr>Diapositiva 9</vt:lpstr>
      <vt:lpstr>fetch y Asincronía Async -Await</vt:lpstr>
      <vt:lpstr>fetch y Asincronía Async -Await</vt:lpstr>
      <vt:lpstr>XMLHttpRequest</vt:lpstr>
      <vt:lpstr>XMLHttpRequest</vt:lpstr>
      <vt:lpstr>Gestión de Archivos de Texto</vt:lpstr>
      <vt:lpstr>Gestión de Archivos de Texto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Llamadas de datos(ficheros) en Javascript</dc:title>
  <dc:creator>Usuario</dc:creator>
  <cp:lastModifiedBy>Usuario</cp:lastModifiedBy>
  <cp:revision>16</cp:revision>
  <dcterms:created xsi:type="dcterms:W3CDTF">2023-10-15T13:28:06Z</dcterms:created>
  <dcterms:modified xsi:type="dcterms:W3CDTF">2023-11-16T13:52:05Z</dcterms:modified>
</cp:coreProperties>
</file>