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66" r:id="rId5"/>
    <p:sldId id="258" r:id="rId6"/>
    <p:sldId id="261" r:id="rId7"/>
    <p:sldId id="260" r:id="rId8"/>
    <p:sldId id="265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0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5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0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5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3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7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EEBC-23DD-4D47-9FD4-3EEF93A8C9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4CBAFC-4784-EF4D-9ED0-B81FAB47B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0qpNCg4rMo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6770-572D-E98B-59B6-6DF67C15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call center floor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B6AD3-BE48-282A-B755-3BFAC52F2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time massive state sensing</a:t>
            </a:r>
          </a:p>
        </p:txBody>
      </p:sp>
    </p:spTree>
    <p:extLst>
      <p:ext uri="{BB962C8B-B14F-4D97-AF65-F5344CB8AC3E}">
        <p14:creationId xmlns:p14="http://schemas.microsoft.com/office/powerpoint/2010/main" val="417090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DE63-A3E8-ED6A-E2A3-90D4FB1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DCA7-FFCA-822F-EF6C-EE1FC6DD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calls (web hooks)</a:t>
            </a:r>
          </a:p>
          <a:p>
            <a:r>
              <a:rPr lang="en-US" dirty="0"/>
              <a:t>Message Broker like Google </a:t>
            </a:r>
            <a:r>
              <a:rPr lang="en-US" dirty="0" err="1"/>
              <a:t>PubSub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6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036A-5BAC-CFB4-9E4F-25BFC053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74CE-FFE7-4294-DBD6-64AE0FFC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agents from hundreds to thousands. 8000 is real life number.</a:t>
            </a:r>
          </a:p>
          <a:p>
            <a:r>
              <a:rPr lang="en-US" dirty="0"/>
              <a:t>400 calls/sec makes 800-1600 state changes per second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8ABC-0F58-4FA2-450C-F17DFC5A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4BF6-1FF9-4A18-0E07-91A7D942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Web-based application for state visualization of massive amounts of entities in near real-time. </a:t>
            </a:r>
          </a:p>
          <a:p>
            <a:r>
              <a:rPr lang="en-US" dirty="0"/>
              <a:t>End user: human.</a:t>
            </a:r>
          </a:p>
          <a:p>
            <a:r>
              <a:rPr lang="en-US" dirty="0"/>
              <a:t>Use case: Human supervisor uses web browser to observe the state of thousands of entities. Each entity is represented as a colored dot. Color represents the state each entity is in. Overall coloring of the screen and real-time color change patterns enable human observer to derive a sense of overall state and dynamics of the entity population.</a:t>
            </a:r>
          </a:p>
          <a:p>
            <a:r>
              <a:rPr lang="en-US" dirty="0"/>
              <a:t>Entities and state are delivered to the application via REST API or Message Broker.</a:t>
            </a:r>
          </a:p>
          <a:p>
            <a:r>
              <a:rPr lang="en-US" dirty="0"/>
              <a:t>Entities are auto-discovered from the data. There should be no need to create or describe entities in advance.</a:t>
            </a:r>
          </a:p>
          <a:p>
            <a:r>
              <a:rPr lang="en-US" dirty="0"/>
              <a:t>A method to configure state color coding is provided. New unknown state is assigned color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86615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6880-7A50-AAFA-129B-BBAB965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9C4D-9AF2-E74C-4EFF-EDEEB1A38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4D71D-7125-C9FA-CECE-F7736C7C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58" y="127645"/>
            <a:ext cx="9385296" cy="59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79A3-9048-1DF0-29A5-B6D18D01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is viable state sensing </a:t>
            </a:r>
          </a:p>
        </p:txBody>
      </p:sp>
      <p:pic>
        <p:nvPicPr>
          <p:cNvPr id="4" name="Online Media 3" descr="Call Center Sounds - Work From Home - Office -  Ambience">
            <a:hlinkClick r:id="" action="ppaction://media"/>
            <a:extLst>
              <a:ext uri="{FF2B5EF4-FFF2-40B4-BE49-F238E27FC236}">
                <a16:creationId xmlns:a16="http://schemas.microsoft.com/office/drawing/2014/main" id="{CF1BEE1D-8D56-9B27-4AE5-B86BB4BDE10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97211" y="1960272"/>
            <a:ext cx="7317034" cy="41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0CE0-4CF1-269D-27E1-E00AA5EE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F9A8-F916-8186-2428-3F8C8D9A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9B8B-57B1-3781-31E3-1B9FF2A1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08" y="320504"/>
            <a:ext cx="10018584" cy="563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6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93B-8581-123D-6A6E-DD22834E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Color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65BB-548E-F1E5-DECB-F75EE985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157" y="2384854"/>
            <a:ext cx="4641697" cy="3081491"/>
          </a:xfrm>
        </p:spPr>
        <p:txBody>
          <a:bodyPr/>
          <a:lstStyle/>
          <a:p>
            <a:r>
              <a:rPr lang="en-US" dirty="0"/>
              <a:t>Black – logged out</a:t>
            </a:r>
          </a:p>
          <a:p>
            <a:r>
              <a:rPr lang="en-US" dirty="0"/>
              <a:t>Green – available</a:t>
            </a:r>
          </a:p>
          <a:p>
            <a:r>
              <a:rPr lang="en-US" dirty="0"/>
              <a:t>Red – on voice call</a:t>
            </a:r>
          </a:p>
          <a:p>
            <a:r>
              <a:rPr lang="en-US" dirty="0"/>
              <a:t>Yellow – after call work (worksheet)</a:t>
            </a:r>
          </a:p>
          <a:p>
            <a:r>
              <a:rPr lang="en-US" dirty="0"/>
              <a:t>Blue – on preview task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C0CCF-D90C-4892-7533-FC5D2BBD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9" y="2015732"/>
            <a:ext cx="3467282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4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3036-678A-A9A4-A1F8-A61E0355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thousands of agents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5F216EAB-A2B4-3F0E-B00B-7534DC0C0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13659"/>
          <a:stretch/>
        </p:blipFill>
        <p:spPr>
          <a:xfrm>
            <a:off x="1754133" y="1989438"/>
            <a:ext cx="8372360" cy="3892378"/>
          </a:xfrm>
        </p:spPr>
      </p:pic>
    </p:spTree>
    <p:extLst>
      <p:ext uri="{BB962C8B-B14F-4D97-AF65-F5344CB8AC3E}">
        <p14:creationId xmlns:p14="http://schemas.microsoft.com/office/powerpoint/2010/main" val="203137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A09E-4F89-7EA4-0433-8A60550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pic>
        <p:nvPicPr>
          <p:cNvPr id="4" name="istockphoto-1393942217-640_adpp_is.mp4" descr="istockphoto-1393942217-640_adpp_is.mp4">
            <a:hlinkClick r:id="" action="ppaction://media"/>
            <a:extLst>
              <a:ext uri="{FF2B5EF4-FFF2-40B4-BE49-F238E27FC236}">
                <a16:creationId xmlns:a16="http://schemas.microsoft.com/office/drawing/2014/main" id="{0BCBE1D2-E7BB-9798-1003-3604AC0137A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6113" y="2016125"/>
            <a:ext cx="6132512" cy="3449638"/>
          </a:xfrm>
        </p:spPr>
      </p:pic>
    </p:spTree>
    <p:extLst>
      <p:ext uri="{BB962C8B-B14F-4D97-AF65-F5344CB8AC3E}">
        <p14:creationId xmlns:p14="http://schemas.microsoft.com/office/powerpoint/2010/main" val="24045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2A15-C3EC-19B0-8992-21C8D2B9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9BCA-CC3D-701D-3E45-99F90C4A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of the dot should not change</a:t>
            </a:r>
          </a:p>
          <a:p>
            <a:r>
              <a:rPr lang="en-US" dirty="0"/>
              <a:t>Consistent placing/ordering should be applied. </a:t>
            </a:r>
          </a:p>
          <a:p>
            <a:pPr lvl="1"/>
            <a:r>
              <a:rPr lang="en-US" dirty="0"/>
              <a:t>lexicographic order of login name or ID…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481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{B517CC37-56C4-5646-A83F-F2B0F1AD5E6F}tf10001119</Template>
  <TotalTime>69</TotalTime>
  <Words>247</Words>
  <Application>Microsoft Office PowerPoint</Application>
  <PresentationFormat>Widescreen</PresentationFormat>
  <Paragraphs>29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Virtual call center floor</vt:lpstr>
      <vt:lpstr>Project description</vt:lpstr>
      <vt:lpstr>PowerPoint Presentation</vt:lpstr>
      <vt:lpstr>Noise is viable state sensing </vt:lpstr>
      <vt:lpstr>PowerPoint Presentation</vt:lpstr>
      <vt:lpstr>State Color coding</vt:lpstr>
      <vt:lpstr>thousands of agents</vt:lpstr>
      <vt:lpstr>Animation</vt:lpstr>
      <vt:lpstr>Visualization preferences</vt:lpstr>
      <vt:lpstr>State change source</vt:lpstr>
      <vt:lpstr>Performance expectations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call center floor</dc:title>
  <dc:subject>Computer science course project</dc:subject>
  <dc:creator>Dmitry Shikhaleev</dc:creator>
  <cp:keywords/>
  <dc:description/>
  <cp:lastModifiedBy>Salem, Ahmed M</cp:lastModifiedBy>
  <cp:revision>9</cp:revision>
  <dcterms:created xsi:type="dcterms:W3CDTF">2022-09-01T17:05:34Z</dcterms:created>
  <dcterms:modified xsi:type="dcterms:W3CDTF">2022-09-07T17:41:36Z</dcterms:modified>
  <cp:category/>
</cp:coreProperties>
</file>