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DA9C7B-E772-4F68-9CDC-161E2A2C77B2}" type="datetimeFigureOut">
              <a:rPr lang="en-US" smtClean="0"/>
              <a:t>23-Dec-19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10F3B3-171C-49A8-8E34-BA92D8A54A7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lhncbc.nlm.nih.gov/publication/pub993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Malaria Cell Image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Saiara</a:t>
            </a:r>
            <a:r>
              <a:rPr lang="en-US" dirty="0" smtClean="0"/>
              <a:t> </a:t>
            </a:r>
            <a:r>
              <a:rPr lang="en-US" dirty="0" err="1" smtClean="0"/>
              <a:t>Lubaba</a:t>
            </a:r>
            <a:endParaRPr lang="en-US" dirty="0" smtClean="0"/>
          </a:p>
          <a:p>
            <a:r>
              <a:rPr lang="en-US" dirty="0" smtClean="0"/>
              <a:t>                         </a:t>
            </a:r>
            <a:r>
              <a:rPr lang="en-US" sz="2800" dirty="0" smtClean="0"/>
              <a:t>ID: 1510876042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905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project will detect whether an image of a human blood cell is malaria infected or not. </a:t>
            </a:r>
            <a:endParaRPr lang="en-US" dirty="0"/>
          </a:p>
        </p:txBody>
      </p:sp>
      <p:pic>
        <p:nvPicPr>
          <p:cNvPr id="4" name="Picture 3" descr="1_Pj_RXT67y9eTNO35SnLpi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124200"/>
            <a:ext cx="8382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dataset of this project is collected </a:t>
            </a:r>
            <a:r>
              <a:rPr lang="en-US" b="1" dirty="0" smtClean="0"/>
              <a:t>from National Institute of Health (NIH)</a:t>
            </a:r>
            <a:r>
              <a:rPr lang="en-US" dirty="0" smtClean="0"/>
              <a:t> of USA.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https://lhncbc.nlm.nih.gov/publication/pub9932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dataset contains </a:t>
            </a:r>
            <a:r>
              <a:rPr lang="en-US" b="1" dirty="0" smtClean="0"/>
              <a:t>27,558</a:t>
            </a:r>
            <a:r>
              <a:rPr lang="en-US" dirty="0" smtClean="0"/>
              <a:t> cell images with an equal number of </a:t>
            </a:r>
            <a:r>
              <a:rPr lang="en-US" b="1" dirty="0" smtClean="0"/>
              <a:t>parasitized</a:t>
            </a:r>
            <a:r>
              <a:rPr lang="en-US" dirty="0" smtClean="0"/>
              <a:t> and </a:t>
            </a:r>
            <a:r>
              <a:rPr lang="en-US" b="1" dirty="0" smtClean="0"/>
              <a:t>uninfected cells</a:t>
            </a:r>
            <a:r>
              <a:rPr lang="en-US" dirty="0" smtClean="0"/>
              <a:t>. </a:t>
            </a:r>
            <a:endParaRPr lang="en-US" dirty="0" smtClean="0"/>
          </a:p>
        </p:txBody>
      </p:sp>
      <p:pic>
        <p:nvPicPr>
          <p:cNvPr id="4" name="Picture 3" descr="dl_medical_imaging_malaria_datas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810000"/>
            <a:ext cx="5715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Among the 27,558 cell images, with an equal number of parasites and unaffected cell, I have used 80% of the data for training.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I have used pre trained </a:t>
            </a:r>
            <a:r>
              <a:rPr lang="en-US" dirty="0" err="1" smtClean="0"/>
              <a:t>ResNet</a:t>
            </a:r>
            <a:r>
              <a:rPr lang="en-US" dirty="0" smtClean="0"/>
              <a:t> model architecture replicated by Adrian </a:t>
            </a:r>
            <a:r>
              <a:rPr lang="en-US" dirty="0" err="1" smtClean="0"/>
              <a:t>RoseBrock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his book, Deep </a:t>
            </a:r>
            <a:r>
              <a:rPr lang="en-US" dirty="0"/>
              <a:t>L</a:t>
            </a:r>
            <a:r>
              <a:rPr lang="en-US" dirty="0" smtClean="0"/>
              <a:t>earning for Computer </a:t>
            </a:r>
            <a:r>
              <a:rPr lang="en-US" dirty="0"/>
              <a:t>V</a:t>
            </a:r>
            <a:r>
              <a:rPr lang="en-US" dirty="0" smtClean="0"/>
              <a:t>ision with Python. 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To train the model I have used </a:t>
            </a:r>
            <a:r>
              <a:rPr lang="en-US" dirty="0" err="1" smtClean="0"/>
              <a:t>Keras</a:t>
            </a:r>
            <a:r>
              <a:rPr lang="en-US" dirty="0" smtClean="0"/>
              <a:t> with </a:t>
            </a:r>
            <a:r>
              <a:rPr lang="en-US" dirty="0" err="1" smtClean="0"/>
              <a:t>Tensorflow</a:t>
            </a:r>
            <a:r>
              <a:rPr lang="en-US" dirty="0" smtClean="0"/>
              <a:t> Backend. 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Optimizer: stochastic gradient descent. 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Loss Function: Binary cross </a:t>
            </a:r>
            <a:r>
              <a:rPr lang="en-US" dirty="0"/>
              <a:t>e</a:t>
            </a:r>
            <a:r>
              <a:rPr lang="en-US" dirty="0" smtClean="0"/>
              <a:t>ntropy loss.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z3JQucKIjgdSpTQ5F1Gee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7050" y="914400"/>
            <a:ext cx="3009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050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96.50% Accuracy on the training data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96.78% Accuracy on the validation data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96% Accuracy on the testing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516" y="2967335"/>
            <a:ext cx="3770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you.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</TotalTime>
  <Words>176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Malaria Cell Image Classification</vt:lpstr>
      <vt:lpstr>Overview</vt:lpstr>
      <vt:lpstr>Dataset</vt:lpstr>
      <vt:lpstr>Approach </vt:lpstr>
      <vt:lpstr>Slide 5</vt:lpstr>
      <vt:lpstr>Result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Cell Image Classification</dc:title>
  <dc:creator>User</dc:creator>
  <cp:lastModifiedBy>User</cp:lastModifiedBy>
  <cp:revision>33</cp:revision>
  <dcterms:created xsi:type="dcterms:W3CDTF">2019-12-22T23:36:32Z</dcterms:created>
  <dcterms:modified xsi:type="dcterms:W3CDTF">2019-12-23T04:48:27Z</dcterms:modified>
</cp:coreProperties>
</file>