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32450-F11A-4D90-9563-0B6933568A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EB23F-7BA3-447C-8DED-198D042D9B78}">
      <dgm:prSet phldrT="[Text]"/>
      <dgm:spPr/>
      <dgm:t>
        <a:bodyPr/>
        <a:lstStyle/>
        <a:p>
          <a:r>
            <a:rPr lang="en-US" smtClean="0"/>
            <a:t>Dataset Preparing</a:t>
          </a:r>
          <a:endParaRPr lang="en-US" dirty="0"/>
        </a:p>
      </dgm:t>
    </dgm:pt>
    <dgm:pt modelId="{AE78C5BA-4EBE-4BCD-A6CB-643D3D455DBE}" type="parTrans" cxnId="{91923ADE-5E19-4E2C-A45D-D3B3ECEAF860}">
      <dgm:prSet/>
      <dgm:spPr/>
      <dgm:t>
        <a:bodyPr/>
        <a:lstStyle/>
        <a:p>
          <a:endParaRPr lang="en-US"/>
        </a:p>
      </dgm:t>
    </dgm:pt>
    <dgm:pt modelId="{1FEA9572-6463-4E54-94DF-6A25A55E0293}" type="sibTrans" cxnId="{91923ADE-5E19-4E2C-A45D-D3B3ECEAF860}">
      <dgm:prSet/>
      <dgm:spPr/>
      <dgm:t>
        <a:bodyPr/>
        <a:lstStyle/>
        <a:p>
          <a:endParaRPr lang="en-US"/>
        </a:p>
      </dgm:t>
    </dgm:pt>
    <dgm:pt modelId="{2D42544D-0B39-455B-A040-47413B0FC449}">
      <dgm:prSet phldrT="[Text]"/>
      <dgm:spPr/>
      <dgm:t>
        <a:bodyPr/>
        <a:lstStyle/>
        <a:p>
          <a:r>
            <a:rPr lang="en-US" dirty="0" smtClean="0"/>
            <a:t>Image Processing</a:t>
          </a:r>
          <a:endParaRPr lang="en-US" dirty="0"/>
        </a:p>
      </dgm:t>
    </dgm:pt>
    <dgm:pt modelId="{8D338A30-AA6B-4AB6-A882-E8D8946D2A7D}" type="parTrans" cxnId="{14B35D45-B7ED-4D9A-9630-E80E418BBCEE}">
      <dgm:prSet/>
      <dgm:spPr/>
      <dgm:t>
        <a:bodyPr/>
        <a:lstStyle/>
        <a:p>
          <a:endParaRPr lang="en-US"/>
        </a:p>
      </dgm:t>
    </dgm:pt>
    <dgm:pt modelId="{7FE9FA88-82B7-4DD4-BF29-DF844A60959D}" type="sibTrans" cxnId="{14B35D45-B7ED-4D9A-9630-E80E418BBCEE}">
      <dgm:prSet/>
      <dgm:spPr/>
      <dgm:t>
        <a:bodyPr/>
        <a:lstStyle/>
        <a:p>
          <a:endParaRPr lang="en-US"/>
        </a:p>
      </dgm:t>
    </dgm:pt>
    <dgm:pt modelId="{D6D4718C-A72E-4017-80C8-64570A7A2E1C}">
      <dgm:prSet phldrT="[Text]"/>
      <dgm:spPr/>
      <dgm:t>
        <a:bodyPr/>
        <a:lstStyle/>
        <a:p>
          <a:r>
            <a:rPr lang="en-US" dirty="0" smtClean="0"/>
            <a:t>Data Splitting</a:t>
          </a:r>
          <a:endParaRPr lang="en-US" dirty="0"/>
        </a:p>
      </dgm:t>
    </dgm:pt>
    <dgm:pt modelId="{ED0EC1FF-FE9B-4489-9CD2-19C0B6247DB7}" type="parTrans" cxnId="{7DA323EE-6680-4FEF-9FF5-8D4D8C3C3BD5}">
      <dgm:prSet/>
      <dgm:spPr/>
      <dgm:t>
        <a:bodyPr/>
        <a:lstStyle/>
        <a:p>
          <a:endParaRPr lang="en-US"/>
        </a:p>
      </dgm:t>
    </dgm:pt>
    <dgm:pt modelId="{50C005F8-ABB5-44C5-9A68-5EE64B289D9D}" type="sibTrans" cxnId="{7DA323EE-6680-4FEF-9FF5-8D4D8C3C3BD5}">
      <dgm:prSet/>
      <dgm:spPr/>
      <dgm:t>
        <a:bodyPr/>
        <a:lstStyle/>
        <a:p>
          <a:endParaRPr lang="en-US"/>
        </a:p>
      </dgm:t>
    </dgm:pt>
    <dgm:pt modelId="{B1223EE2-6273-4B20-9E33-77FD46AD7C86}" type="pres">
      <dgm:prSet presAssocID="{8C432450-F11A-4D90-9563-0B6933568A21}" presName="linear" presStyleCnt="0">
        <dgm:presLayoutVars>
          <dgm:dir/>
          <dgm:animLvl val="lvl"/>
          <dgm:resizeHandles val="exact"/>
        </dgm:presLayoutVars>
      </dgm:prSet>
      <dgm:spPr/>
    </dgm:pt>
    <dgm:pt modelId="{37AAEFC3-AC28-4962-A0FC-5D71AB6FA2DD}" type="pres">
      <dgm:prSet presAssocID="{8F0EB23F-7BA3-447C-8DED-198D042D9B78}" presName="parentLin" presStyleCnt="0"/>
      <dgm:spPr/>
    </dgm:pt>
    <dgm:pt modelId="{CD52144B-EE04-4CC7-98CC-A768445DE58A}" type="pres">
      <dgm:prSet presAssocID="{8F0EB23F-7BA3-447C-8DED-198D042D9B78}" presName="parentLeftMargin" presStyleLbl="node1" presStyleIdx="0" presStyleCnt="3"/>
      <dgm:spPr/>
    </dgm:pt>
    <dgm:pt modelId="{C6132F86-3684-402D-9120-6686C0581BE8}" type="pres">
      <dgm:prSet presAssocID="{8F0EB23F-7BA3-447C-8DED-198D042D9B7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BBE04-9A7E-4BFE-885D-5A753B929A1E}" type="pres">
      <dgm:prSet presAssocID="{8F0EB23F-7BA3-447C-8DED-198D042D9B78}" presName="negativeSpace" presStyleCnt="0"/>
      <dgm:spPr/>
    </dgm:pt>
    <dgm:pt modelId="{3F1A85EA-D9FF-4FE5-B00B-E8BC56D7F597}" type="pres">
      <dgm:prSet presAssocID="{8F0EB23F-7BA3-447C-8DED-198D042D9B78}" presName="childText" presStyleLbl="conFgAcc1" presStyleIdx="0" presStyleCnt="3">
        <dgm:presLayoutVars>
          <dgm:bulletEnabled val="1"/>
        </dgm:presLayoutVars>
      </dgm:prSet>
      <dgm:spPr/>
    </dgm:pt>
    <dgm:pt modelId="{6C932D92-5B3E-4437-85C2-EAF05BEECFAD}" type="pres">
      <dgm:prSet presAssocID="{1FEA9572-6463-4E54-94DF-6A25A55E0293}" presName="spaceBetweenRectangles" presStyleCnt="0"/>
      <dgm:spPr/>
    </dgm:pt>
    <dgm:pt modelId="{E9F859E0-B78F-4547-9946-D8AD49F626E7}" type="pres">
      <dgm:prSet presAssocID="{2D42544D-0B39-455B-A040-47413B0FC449}" presName="parentLin" presStyleCnt="0"/>
      <dgm:spPr/>
    </dgm:pt>
    <dgm:pt modelId="{BB67757F-F7DF-4160-9AF9-8999681A5467}" type="pres">
      <dgm:prSet presAssocID="{2D42544D-0B39-455B-A040-47413B0FC449}" presName="parentLeftMargin" presStyleLbl="node1" presStyleIdx="0" presStyleCnt="3"/>
      <dgm:spPr/>
    </dgm:pt>
    <dgm:pt modelId="{827B6A11-CAC7-4F77-B08E-F730B6A9D999}" type="pres">
      <dgm:prSet presAssocID="{2D42544D-0B39-455B-A040-47413B0FC4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9DDDF4-F3A0-4728-AF59-6447C19F3335}" type="pres">
      <dgm:prSet presAssocID="{2D42544D-0B39-455B-A040-47413B0FC449}" presName="negativeSpace" presStyleCnt="0"/>
      <dgm:spPr/>
    </dgm:pt>
    <dgm:pt modelId="{BEC26F7E-4D0F-4374-A1ED-68B04F113310}" type="pres">
      <dgm:prSet presAssocID="{2D42544D-0B39-455B-A040-47413B0FC449}" presName="childText" presStyleLbl="conFgAcc1" presStyleIdx="1" presStyleCnt="3">
        <dgm:presLayoutVars>
          <dgm:bulletEnabled val="1"/>
        </dgm:presLayoutVars>
      </dgm:prSet>
      <dgm:spPr/>
    </dgm:pt>
    <dgm:pt modelId="{958E9435-E77C-477D-8EFF-98D1DD9D1A49}" type="pres">
      <dgm:prSet presAssocID="{7FE9FA88-82B7-4DD4-BF29-DF844A60959D}" presName="spaceBetweenRectangles" presStyleCnt="0"/>
      <dgm:spPr/>
    </dgm:pt>
    <dgm:pt modelId="{DA0A060B-5F02-464A-A3B1-010A1F63DBB5}" type="pres">
      <dgm:prSet presAssocID="{D6D4718C-A72E-4017-80C8-64570A7A2E1C}" presName="parentLin" presStyleCnt="0"/>
      <dgm:spPr/>
    </dgm:pt>
    <dgm:pt modelId="{7A0B33E0-BF46-4DBA-97BF-1C41DF21963E}" type="pres">
      <dgm:prSet presAssocID="{D6D4718C-A72E-4017-80C8-64570A7A2E1C}" presName="parentLeftMargin" presStyleLbl="node1" presStyleIdx="1" presStyleCnt="3"/>
      <dgm:spPr/>
    </dgm:pt>
    <dgm:pt modelId="{01201AA9-554A-4C06-9A60-4123707A2C48}" type="pres">
      <dgm:prSet presAssocID="{D6D4718C-A72E-4017-80C8-64570A7A2E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9B39AC-D37A-43A8-8294-5E145663C525}" type="pres">
      <dgm:prSet presAssocID="{D6D4718C-A72E-4017-80C8-64570A7A2E1C}" presName="negativeSpace" presStyleCnt="0"/>
      <dgm:spPr/>
    </dgm:pt>
    <dgm:pt modelId="{452558F1-5BA9-4A6F-9C9C-1EEB1121A498}" type="pres">
      <dgm:prSet presAssocID="{D6D4718C-A72E-4017-80C8-64570A7A2E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AA865A-879C-4F48-BD2F-B5DBC73F0D49}" type="presOf" srcId="{2D42544D-0B39-455B-A040-47413B0FC449}" destId="{BB67757F-F7DF-4160-9AF9-8999681A5467}" srcOrd="0" destOrd="0" presId="urn:microsoft.com/office/officeart/2005/8/layout/list1"/>
    <dgm:cxn modelId="{1500F08C-988C-495D-B235-89889FC437FA}" type="presOf" srcId="{D6D4718C-A72E-4017-80C8-64570A7A2E1C}" destId="{7A0B33E0-BF46-4DBA-97BF-1C41DF21963E}" srcOrd="0" destOrd="0" presId="urn:microsoft.com/office/officeart/2005/8/layout/list1"/>
    <dgm:cxn modelId="{91923ADE-5E19-4E2C-A45D-D3B3ECEAF860}" srcId="{8C432450-F11A-4D90-9563-0B6933568A21}" destId="{8F0EB23F-7BA3-447C-8DED-198D042D9B78}" srcOrd="0" destOrd="0" parTransId="{AE78C5BA-4EBE-4BCD-A6CB-643D3D455DBE}" sibTransId="{1FEA9572-6463-4E54-94DF-6A25A55E0293}"/>
    <dgm:cxn modelId="{35474191-B590-40A1-9390-69B3504FB54C}" type="presOf" srcId="{2D42544D-0B39-455B-A040-47413B0FC449}" destId="{827B6A11-CAC7-4F77-B08E-F730B6A9D999}" srcOrd="1" destOrd="0" presId="urn:microsoft.com/office/officeart/2005/8/layout/list1"/>
    <dgm:cxn modelId="{91ACA40A-AB72-4892-8C24-51A532AEAF6F}" type="presOf" srcId="{8C432450-F11A-4D90-9563-0B6933568A21}" destId="{B1223EE2-6273-4B20-9E33-77FD46AD7C86}" srcOrd="0" destOrd="0" presId="urn:microsoft.com/office/officeart/2005/8/layout/list1"/>
    <dgm:cxn modelId="{DF0BC7CB-7F0A-44AD-BA45-1E8DC01989B6}" type="presOf" srcId="{8F0EB23F-7BA3-447C-8DED-198D042D9B78}" destId="{C6132F86-3684-402D-9120-6686C0581BE8}" srcOrd="1" destOrd="0" presId="urn:microsoft.com/office/officeart/2005/8/layout/list1"/>
    <dgm:cxn modelId="{F56CE91D-3693-4BA8-A019-C019AB08D992}" type="presOf" srcId="{D6D4718C-A72E-4017-80C8-64570A7A2E1C}" destId="{01201AA9-554A-4C06-9A60-4123707A2C48}" srcOrd="1" destOrd="0" presId="urn:microsoft.com/office/officeart/2005/8/layout/list1"/>
    <dgm:cxn modelId="{B5D8014F-DE2F-4285-8F1D-1FD51DBFA929}" type="presOf" srcId="{8F0EB23F-7BA3-447C-8DED-198D042D9B78}" destId="{CD52144B-EE04-4CC7-98CC-A768445DE58A}" srcOrd="0" destOrd="0" presId="urn:microsoft.com/office/officeart/2005/8/layout/list1"/>
    <dgm:cxn modelId="{7DA323EE-6680-4FEF-9FF5-8D4D8C3C3BD5}" srcId="{8C432450-F11A-4D90-9563-0B6933568A21}" destId="{D6D4718C-A72E-4017-80C8-64570A7A2E1C}" srcOrd="2" destOrd="0" parTransId="{ED0EC1FF-FE9B-4489-9CD2-19C0B6247DB7}" sibTransId="{50C005F8-ABB5-44C5-9A68-5EE64B289D9D}"/>
    <dgm:cxn modelId="{14B35D45-B7ED-4D9A-9630-E80E418BBCEE}" srcId="{8C432450-F11A-4D90-9563-0B6933568A21}" destId="{2D42544D-0B39-455B-A040-47413B0FC449}" srcOrd="1" destOrd="0" parTransId="{8D338A30-AA6B-4AB6-A882-E8D8946D2A7D}" sibTransId="{7FE9FA88-82B7-4DD4-BF29-DF844A60959D}"/>
    <dgm:cxn modelId="{04C51721-8D20-47A2-A1CC-4AD6E805CB0A}" type="presParOf" srcId="{B1223EE2-6273-4B20-9E33-77FD46AD7C86}" destId="{37AAEFC3-AC28-4962-A0FC-5D71AB6FA2DD}" srcOrd="0" destOrd="0" presId="urn:microsoft.com/office/officeart/2005/8/layout/list1"/>
    <dgm:cxn modelId="{32A6A345-88AF-40D0-81B5-A52142643FD8}" type="presParOf" srcId="{37AAEFC3-AC28-4962-A0FC-5D71AB6FA2DD}" destId="{CD52144B-EE04-4CC7-98CC-A768445DE58A}" srcOrd="0" destOrd="0" presId="urn:microsoft.com/office/officeart/2005/8/layout/list1"/>
    <dgm:cxn modelId="{2E0333B5-581B-4938-A344-272761D5F56C}" type="presParOf" srcId="{37AAEFC3-AC28-4962-A0FC-5D71AB6FA2DD}" destId="{C6132F86-3684-402D-9120-6686C0581BE8}" srcOrd="1" destOrd="0" presId="urn:microsoft.com/office/officeart/2005/8/layout/list1"/>
    <dgm:cxn modelId="{383A9E28-6367-4B64-9FE5-A47AB990E311}" type="presParOf" srcId="{B1223EE2-6273-4B20-9E33-77FD46AD7C86}" destId="{3BCBBE04-9A7E-4BFE-885D-5A753B929A1E}" srcOrd="1" destOrd="0" presId="urn:microsoft.com/office/officeart/2005/8/layout/list1"/>
    <dgm:cxn modelId="{F8698F11-1DEF-42BF-B28D-C2E8F7FEC4F2}" type="presParOf" srcId="{B1223EE2-6273-4B20-9E33-77FD46AD7C86}" destId="{3F1A85EA-D9FF-4FE5-B00B-E8BC56D7F597}" srcOrd="2" destOrd="0" presId="urn:microsoft.com/office/officeart/2005/8/layout/list1"/>
    <dgm:cxn modelId="{4B4E1BD7-9A85-44C2-A70B-FDB3DD64974A}" type="presParOf" srcId="{B1223EE2-6273-4B20-9E33-77FD46AD7C86}" destId="{6C932D92-5B3E-4437-85C2-EAF05BEECFAD}" srcOrd="3" destOrd="0" presId="urn:microsoft.com/office/officeart/2005/8/layout/list1"/>
    <dgm:cxn modelId="{78FDFB00-2866-42E7-AF2C-45583F9D07FD}" type="presParOf" srcId="{B1223EE2-6273-4B20-9E33-77FD46AD7C86}" destId="{E9F859E0-B78F-4547-9946-D8AD49F626E7}" srcOrd="4" destOrd="0" presId="urn:microsoft.com/office/officeart/2005/8/layout/list1"/>
    <dgm:cxn modelId="{A3809BE8-9C94-4399-A006-75F421B2F7B4}" type="presParOf" srcId="{E9F859E0-B78F-4547-9946-D8AD49F626E7}" destId="{BB67757F-F7DF-4160-9AF9-8999681A5467}" srcOrd="0" destOrd="0" presId="urn:microsoft.com/office/officeart/2005/8/layout/list1"/>
    <dgm:cxn modelId="{B021914C-EF5F-4C65-9B4B-642129D7C2A7}" type="presParOf" srcId="{E9F859E0-B78F-4547-9946-D8AD49F626E7}" destId="{827B6A11-CAC7-4F77-B08E-F730B6A9D999}" srcOrd="1" destOrd="0" presId="urn:microsoft.com/office/officeart/2005/8/layout/list1"/>
    <dgm:cxn modelId="{040FADE5-5C7C-43BB-8769-0D23539BD0CD}" type="presParOf" srcId="{B1223EE2-6273-4B20-9E33-77FD46AD7C86}" destId="{799DDDF4-F3A0-4728-AF59-6447C19F3335}" srcOrd="5" destOrd="0" presId="urn:microsoft.com/office/officeart/2005/8/layout/list1"/>
    <dgm:cxn modelId="{4B20CAEE-9F79-42CF-8F9C-981FF63A28F2}" type="presParOf" srcId="{B1223EE2-6273-4B20-9E33-77FD46AD7C86}" destId="{BEC26F7E-4D0F-4374-A1ED-68B04F113310}" srcOrd="6" destOrd="0" presId="urn:microsoft.com/office/officeart/2005/8/layout/list1"/>
    <dgm:cxn modelId="{49958242-542A-4CCD-B532-C9A064CE077F}" type="presParOf" srcId="{B1223EE2-6273-4B20-9E33-77FD46AD7C86}" destId="{958E9435-E77C-477D-8EFF-98D1DD9D1A49}" srcOrd="7" destOrd="0" presId="urn:microsoft.com/office/officeart/2005/8/layout/list1"/>
    <dgm:cxn modelId="{1EDF47E1-6CAE-4918-8D4A-61EEB6E61649}" type="presParOf" srcId="{B1223EE2-6273-4B20-9E33-77FD46AD7C86}" destId="{DA0A060B-5F02-464A-A3B1-010A1F63DBB5}" srcOrd="8" destOrd="0" presId="urn:microsoft.com/office/officeart/2005/8/layout/list1"/>
    <dgm:cxn modelId="{EA7A6B28-27BA-410B-9AE5-F24D0B11878D}" type="presParOf" srcId="{DA0A060B-5F02-464A-A3B1-010A1F63DBB5}" destId="{7A0B33E0-BF46-4DBA-97BF-1C41DF21963E}" srcOrd="0" destOrd="0" presId="urn:microsoft.com/office/officeart/2005/8/layout/list1"/>
    <dgm:cxn modelId="{9698436E-F3D6-4E51-8761-58205B0FA40C}" type="presParOf" srcId="{DA0A060B-5F02-464A-A3B1-010A1F63DBB5}" destId="{01201AA9-554A-4C06-9A60-4123707A2C48}" srcOrd="1" destOrd="0" presId="urn:microsoft.com/office/officeart/2005/8/layout/list1"/>
    <dgm:cxn modelId="{AF2F4380-0CBB-4694-ACC3-C1F8E094A707}" type="presParOf" srcId="{B1223EE2-6273-4B20-9E33-77FD46AD7C86}" destId="{599B39AC-D37A-43A8-8294-5E145663C525}" srcOrd="9" destOrd="0" presId="urn:microsoft.com/office/officeart/2005/8/layout/list1"/>
    <dgm:cxn modelId="{C4F2461F-6314-4D33-BF81-95762CBC8012}" type="presParOf" srcId="{B1223EE2-6273-4B20-9E33-77FD46AD7C86}" destId="{452558F1-5BA9-4A6F-9C9C-1EEB1121A4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1A85EA-D9FF-4FE5-B00B-E8BC56D7F597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32F86-3684-402D-9120-6686C0581BE8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Dataset Preparing</a:t>
          </a:r>
          <a:endParaRPr lang="en-US" sz="3100" kern="1200" dirty="0"/>
        </a:p>
      </dsp:txBody>
      <dsp:txXfrm>
        <a:off x="304800" y="6459"/>
        <a:ext cx="4267200" cy="915120"/>
      </dsp:txXfrm>
    </dsp:sp>
    <dsp:sp modelId="{BEC26F7E-4D0F-4374-A1ED-68B04F113310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B6A11-CAC7-4F77-B08E-F730B6A9D999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Image Processing</a:t>
          </a:r>
          <a:endParaRPr lang="en-US" sz="3100" kern="1200" dirty="0"/>
        </a:p>
      </dsp:txBody>
      <dsp:txXfrm>
        <a:off x="304800" y="1412619"/>
        <a:ext cx="4267200" cy="915120"/>
      </dsp:txXfrm>
    </dsp:sp>
    <dsp:sp modelId="{452558F1-5BA9-4A6F-9C9C-1EEB1121A498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01AA9-554A-4C06-9A60-4123707A2C48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Splitting</a:t>
          </a:r>
          <a:endParaRPr lang="en-US" sz="3100" kern="1200" dirty="0"/>
        </a:p>
      </dsp:txBody>
      <dsp:txXfrm>
        <a:off x="304800" y="2818780"/>
        <a:ext cx="4267200" cy="91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E03E57-C409-4605-AA9E-E9545989B14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24E39E-D571-4F72-8809-6FA0846343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lhncbc.nlm.nih.gov/publication/pub993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Malaria Cell Image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Syeda</a:t>
            </a:r>
            <a:r>
              <a:rPr lang="en-US" dirty="0" smtClean="0"/>
              <a:t> </a:t>
            </a:r>
            <a:r>
              <a:rPr lang="en-US" dirty="0" err="1" smtClean="0"/>
              <a:t>Saiara</a:t>
            </a:r>
            <a:r>
              <a:rPr lang="en-US" dirty="0" smtClean="0"/>
              <a:t> </a:t>
            </a:r>
            <a:r>
              <a:rPr lang="en-US" dirty="0" err="1" smtClean="0"/>
              <a:t>Lubaba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</a:t>
            </a:r>
            <a:r>
              <a:rPr lang="en-US" sz="1600" dirty="0" smtClean="0"/>
              <a:t>ID: 1510876042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project will detect whether an image of a human cell is malaria infected or not. </a:t>
            </a:r>
            <a:endParaRPr lang="en-US" sz="2400" dirty="0"/>
          </a:p>
        </p:txBody>
      </p:sp>
      <p:pic>
        <p:nvPicPr>
          <p:cNvPr id="4" name="Picture 3" descr="1_Pj_RXT67y9eTNO35SnLpi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124200"/>
            <a:ext cx="8382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8800"/>
            <a:ext cx="632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Malaria still is a </a:t>
            </a:r>
            <a:r>
              <a:rPr lang="en-US" sz="2000" b="1" dirty="0" smtClean="0"/>
              <a:t>global health problem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The current standard method for </a:t>
            </a:r>
            <a:r>
              <a:rPr lang="en-US" sz="2000" dirty="0"/>
              <a:t>m</a:t>
            </a:r>
            <a:r>
              <a:rPr lang="en-US" sz="2000" dirty="0" smtClean="0"/>
              <a:t>anual </a:t>
            </a:r>
            <a:r>
              <a:rPr lang="en-US" sz="2000" dirty="0"/>
              <a:t>d</a:t>
            </a:r>
            <a:r>
              <a:rPr lang="en-US" sz="2000" dirty="0" smtClean="0"/>
              <a:t>iagnostic system is </a:t>
            </a:r>
            <a:r>
              <a:rPr lang="en-US" sz="2000" b="1" dirty="0" smtClean="0"/>
              <a:t>time consuming </a:t>
            </a:r>
          </a:p>
          <a:p>
            <a:endParaRPr lang="en-US" dirty="0"/>
          </a:p>
        </p:txBody>
      </p:sp>
      <p:pic>
        <p:nvPicPr>
          <p:cNvPr id="4" name="Picture 3" descr="dl_medical_imaging_malaria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124200"/>
            <a:ext cx="571500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dataset of this project is collected </a:t>
            </a:r>
            <a:r>
              <a:rPr lang="en-US" sz="2000" b="1" dirty="0" smtClean="0"/>
              <a:t>from National Institute of Health (NIH)</a:t>
            </a:r>
            <a:r>
              <a:rPr lang="en-US" sz="2000" dirty="0" smtClean="0"/>
              <a:t> of USA.</a:t>
            </a:r>
          </a:p>
          <a:p>
            <a:endParaRPr lang="en-US" sz="2000" dirty="0"/>
          </a:p>
          <a:p>
            <a:r>
              <a:rPr lang="en-US" sz="2000" dirty="0" smtClean="0"/>
              <a:t>Link: </a:t>
            </a:r>
            <a:r>
              <a:rPr lang="en-US" sz="2000" dirty="0" smtClean="0">
                <a:hlinkClick r:id="rId2"/>
              </a:rPr>
              <a:t>https://lhncbc.nlm.nih.gov/publication/pub9932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r>
              <a:rPr lang="en-US" sz="2000" dirty="0" smtClean="0"/>
              <a:t>This dataset contains </a:t>
            </a:r>
            <a:r>
              <a:rPr lang="en-US" sz="2000" b="1" dirty="0" smtClean="0"/>
              <a:t>27,558</a:t>
            </a:r>
            <a:r>
              <a:rPr lang="en-US" sz="2000" dirty="0" smtClean="0"/>
              <a:t> cell images with an equal number of </a:t>
            </a:r>
            <a:r>
              <a:rPr lang="en-US" sz="2000" b="1" dirty="0" smtClean="0"/>
              <a:t>parasitized</a:t>
            </a:r>
            <a:r>
              <a:rPr lang="en-US" sz="2000" dirty="0" smtClean="0"/>
              <a:t> and </a:t>
            </a:r>
            <a:r>
              <a:rPr lang="en-US" sz="2000" b="1" dirty="0" smtClean="0"/>
              <a:t>uninfected cells</a:t>
            </a:r>
            <a:r>
              <a:rPr lang="en-US" sz="2000" dirty="0" smtClean="0"/>
              <a:t>. </a:t>
            </a:r>
          </a:p>
        </p:txBody>
      </p:sp>
      <p:pic>
        <p:nvPicPr>
          <p:cNvPr id="4" name="Picture 3" descr="dl_medical_imaging_malaria_datas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810000"/>
            <a:ext cx="5715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 </a:t>
            </a:r>
            <a:r>
              <a:rPr lang="en-US" sz="3200" dirty="0" err="1" smtClean="0"/>
              <a:t>Keras</a:t>
            </a:r>
            <a:r>
              <a:rPr lang="en-US" sz="3200" dirty="0" smtClean="0"/>
              <a:t> with a </a:t>
            </a:r>
            <a:r>
              <a:rPr lang="en-US" sz="3200" dirty="0" err="1" smtClean="0"/>
              <a:t>Tensorflow</a:t>
            </a:r>
            <a:r>
              <a:rPr lang="en-US" sz="3200" dirty="0" smtClean="0"/>
              <a:t> backend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 smtClean="0"/>
              <a:t>Numpy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 smtClean="0"/>
              <a:t>Scikit</a:t>
            </a:r>
            <a:r>
              <a:rPr lang="en-US" sz="3200" dirty="0" smtClean="0"/>
              <a:t>-learn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 smtClean="0"/>
              <a:t>Matplotlib</a:t>
            </a:r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 smtClean="0"/>
              <a:t>Imutils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Update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Will </a:t>
            </a:r>
            <a:r>
              <a:rPr lang="en-US" sz="2800" b="1" dirty="0" smtClean="0"/>
              <a:t>train the model</a:t>
            </a:r>
            <a:r>
              <a:rPr lang="en-US" sz="2800" dirty="0" smtClean="0"/>
              <a:t> with Convolutional Neural Network (CNN)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Will try to </a:t>
            </a:r>
            <a:r>
              <a:rPr lang="en-US" sz="2800" b="1" dirty="0" smtClean="0"/>
              <a:t>maximize</a:t>
            </a:r>
            <a:r>
              <a:rPr lang="en-US" sz="2800" dirty="0" smtClean="0"/>
              <a:t> the </a:t>
            </a:r>
            <a:r>
              <a:rPr lang="en-US" sz="2800" b="1" dirty="0" smtClean="0"/>
              <a:t>accuracy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248</TotalTime>
  <Words>137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Malaria Cell Image Classification</vt:lpstr>
      <vt:lpstr>Overview</vt:lpstr>
      <vt:lpstr>Motivation</vt:lpstr>
      <vt:lpstr>Dataset</vt:lpstr>
      <vt:lpstr>Tools</vt:lpstr>
      <vt:lpstr>Work Update</vt:lpstr>
      <vt:lpstr>Future Work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2019-12-01T22:05:59Z</dcterms:created>
  <dcterms:modified xsi:type="dcterms:W3CDTF">2019-12-02T02:14:06Z</dcterms:modified>
</cp:coreProperties>
</file>