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90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88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1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6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9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8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5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0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1C67-7268-4FA6-8447-985E1159B4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4B0281-D072-4FCD-B599-A1C70508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ACF1-00B7-3203-1AF7-AC59DCF8A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3617" y="1631453"/>
            <a:ext cx="3684105" cy="1541022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rgbClr val="00B0F0"/>
                </a:solidFill>
              </a:rPr>
              <a:t>EcoSync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61A0D-D8FE-B8F8-20CB-4726F53F0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202" y="3322057"/>
            <a:ext cx="7766936" cy="1096899"/>
          </a:xfrm>
        </p:spPr>
        <p:txBody>
          <a:bodyPr/>
          <a:lstStyle/>
          <a:p>
            <a:pPr algn="ctr"/>
            <a:r>
              <a:rPr lang="en-US" b="1" dirty="0"/>
              <a:t>VANGA_BOYZ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AFD8093-C7B6-6B16-60DE-1F4A47CB7A8F}"/>
              </a:ext>
            </a:extLst>
          </p:cNvPr>
          <p:cNvSpPr txBox="1">
            <a:spLocks/>
          </p:cNvSpPr>
          <p:nvPr/>
        </p:nvSpPr>
        <p:spPr>
          <a:xfrm>
            <a:off x="1626337" y="391831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CODE SAMURAI 2024</a:t>
            </a:r>
          </a:p>
        </p:txBody>
      </p:sp>
    </p:spTree>
    <p:extLst>
      <p:ext uri="{BB962C8B-B14F-4D97-AF65-F5344CB8AC3E}">
        <p14:creationId xmlns:p14="http://schemas.microsoft.com/office/powerpoint/2010/main" val="296702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107882" y="276187"/>
            <a:ext cx="3976233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Confirm by OTP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7407B-A867-9034-5718-56E74CA8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518"/>
            <a:ext cx="12192000" cy="44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4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107882" y="276187"/>
            <a:ext cx="3976233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Recover Password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7B11E-0405-79A9-BC50-BE8EB287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996"/>
            <a:ext cx="12192000" cy="49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107882" y="276187"/>
            <a:ext cx="3976233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User List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349F-5F86-EB74-3F7B-437CF330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23"/>
            <a:ext cx="12192000" cy="531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5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107882" y="276187"/>
            <a:ext cx="3976233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Create New User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B68F4-B693-69A3-288C-B00205980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76"/>
            <a:ext cx="12192000" cy="539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0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107882" y="276187"/>
            <a:ext cx="3976233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Vehicle List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57E98-5EE3-9680-DF77-BCBDC4B2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23"/>
            <a:ext cx="12192000" cy="53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0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107882" y="276187"/>
            <a:ext cx="3976233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STS List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07EC5-EC66-A561-7AFA-DD1E132A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23"/>
            <a:ext cx="12192000" cy="53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4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107882" y="276187"/>
            <a:ext cx="3976233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Landfill List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4FBCE-0562-75CB-0C1B-61E52CFC0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23"/>
            <a:ext cx="12192000" cy="50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3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3352800" y="276187"/>
            <a:ext cx="4731315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</a:rPr>
              <a:t>Starting vehicle by STS Manager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6F1BC-CBD6-8F03-787A-976AC6E77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1204602"/>
            <a:ext cx="699232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2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505739" y="67139"/>
            <a:ext cx="4731315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</a:rPr>
              <a:t>Waste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ADA52-3765-CD91-0C3E-61123E3D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475"/>
            <a:ext cx="12192000" cy="53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2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3856382" y="67139"/>
            <a:ext cx="4731315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</a:rPr>
              <a:t>Show Vehicles to a STS Manager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9772B-55DE-D0C9-247F-33569EE42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408"/>
            <a:ext cx="12192000" cy="52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AFD8093-C7B6-6B16-60DE-1F4A47CB7A8F}"/>
              </a:ext>
            </a:extLst>
          </p:cNvPr>
          <p:cNvSpPr txBox="1">
            <a:spLocks/>
          </p:cNvSpPr>
          <p:nvPr/>
        </p:nvSpPr>
        <p:spPr>
          <a:xfrm>
            <a:off x="1752232" y="1649897"/>
            <a:ext cx="7766936" cy="424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Landing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1752232" y="961561"/>
            <a:ext cx="7766936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Contents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62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3246784" y="67139"/>
            <a:ext cx="5340914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</a:rPr>
              <a:t>Show Vehicles to a Landfill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3D476-F98A-4FDD-DE46-63D2513F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180"/>
            <a:ext cx="12192000" cy="53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4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124371" y="236431"/>
            <a:ext cx="7766936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Landing Page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09BFB-34B9-4CA4-43E0-091F6BFFF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03"/>
          <a:stretch/>
        </p:blipFill>
        <p:spPr>
          <a:xfrm>
            <a:off x="17359" y="1110093"/>
            <a:ext cx="12174641" cy="544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2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2212532" y="166933"/>
            <a:ext cx="7766936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</a:rPr>
              <a:t>Side navbar without Login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08874-273E-A3CF-6F3E-4B94E463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97" y="1110297"/>
            <a:ext cx="1991003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9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107882" y="276187"/>
            <a:ext cx="3976233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Profile Page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54964-8CC7-21EA-EB7E-5C28B8EA9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391"/>
            <a:ext cx="12192000" cy="48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1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107882" y="276187"/>
            <a:ext cx="3976233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Update User Data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580D3D-030A-8542-3005-0F8B7971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729"/>
            <a:ext cx="12192000" cy="51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107882" y="276187"/>
            <a:ext cx="3976233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Change Password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25C08-FF72-5769-941D-504A6CD6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688"/>
            <a:ext cx="12192000" cy="54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8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107882" y="276187"/>
            <a:ext cx="3976233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Login Page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FDDD2-1FD1-0AE3-A6FC-E8BA806E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759"/>
            <a:ext cx="12192000" cy="54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7C3DAAA-4955-3A8D-15D4-D684CCF74417}"/>
              </a:ext>
            </a:extLst>
          </p:cNvPr>
          <p:cNvSpPr txBox="1">
            <a:spLocks/>
          </p:cNvSpPr>
          <p:nvPr/>
        </p:nvSpPr>
        <p:spPr>
          <a:xfrm>
            <a:off x="4107882" y="276187"/>
            <a:ext cx="3976233" cy="688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tx1"/>
                </a:solidFill>
              </a:rPr>
              <a:t>Forget Password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F85CB-A995-727D-2188-DEF75D60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235"/>
            <a:ext cx="12192000" cy="48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320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62</Words>
  <Application>Microsoft Office PowerPoint</Application>
  <PresentationFormat>Widescreen</PresentationFormat>
  <Paragraphs>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EcoSync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EcoSync</dc:title>
  <dc:creator>Md Taosiful Islam</dc:creator>
  <cp:lastModifiedBy>Md Taosiful Islam</cp:lastModifiedBy>
  <cp:revision>1</cp:revision>
  <dcterms:created xsi:type="dcterms:W3CDTF">2024-04-01T04:49:17Z</dcterms:created>
  <dcterms:modified xsi:type="dcterms:W3CDTF">2024-04-01T05:20:31Z</dcterms:modified>
</cp:coreProperties>
</file>