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0" r:id="rId3"/>
    <p:sldId id="265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CC00"/>
    <a:srgbClr val="00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2023-03-24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3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icademy.adibvafafallahp.repl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utoronto.c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AI_Olympics.ipynb" TargetMode="External"/><Relationship Id="rId4" Type="http://schemas.openxmlformats.org/officeDocument/2006/relationships/hyperlink" Target="https://platform.openai.com/account/api-key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22BFC-F7D7-1BBF-CA7A-3874E3F2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7" y="-376518"/>
            <a:ext cx="4064542" cy="7611036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rgbClr val="FF3399"/>
                </a:solidFill>
                <a:latin typeface="Algerian" panose="04020705040A02060702" pitchFamily="82" charset="0"/>
                <a:cs typeface="Estedad Black" panose="02000A03000000000000"/>
              </a:rPr>
              <a:t>AMACSS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  <a:t> 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7300" dirty="0">
                <a:solidFill>
                  <a:srgbClr val="FFCC00"/>
                </a:solidFill>
              </a:rPr>
              <a:t>AI    OLYMPICS</a:t>
            </a:r>
            <a:br>
              <a:rPr lang="en-US" sz="4900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The Cyber</a:t>
            </a:r>
            <a:b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Savvy Ninjas</a:t>
            </a:r>
            <a:endParaRPr lang="en-US" sz="5400" dirty="0">
              <a:latin typeface="Old English Text MT" panose="03040902040508030806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7839-7D0B-988B-3ADD-E35748EF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5" r="3560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6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36317" y="329698"/>
            <a:ext cx="4861367" cy="6198604"/>
          </a:xfrm>
          <a:prstGeom prst="rect">
            <a:avLst/>
          </a:prstGeom>
        </p:spPr>
        <p:txBody>
          <a:bodyPr vert="vert270" lIns="91440" tIns="45720" rIns="91440" bIns="45720" rtlCol="0" anchor="t" anchorCtr="0">
            <a:normAutofit/>
          </a:bodyPr>
          <a:lstStyle/>
          <a:p>
            <a:pPr algn="ctr"/>
            <a:r>
              <a:rPr lang="en-US" sz="6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Estedad Black" panose="02000A03000000000000" pitchFamily="2" charset="-78"/>
              </a:rPr>
              <a:t>AiCADEMY</a:t>
            </a:r>
          </a:p>
          <a:p>
            <a:pPr algn="ctr"/>
            <a:r>
              <a:rPr lang="en-US" sz="6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Estedad Black" panose="02000A03000000000000" pitchFamily="2" charset="-78"/>
              </a:rPr>
              <a:t>Demo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030813B-ED97-712F-7344-F5DBB70A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2" r="14374" b="-2"/>
          <a:stretch/>
        </p:blipFill>
        <p:spPr>
          <a:xfrm>
            <a:off x="5334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7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61259" y="116066"/>
            <a:ext cx="68953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Estedad Black" panose="02000A03000000000000" pitchFamily="2" charset="-78"/>
              </a:rPr>
              <a:t>HOW TO CODE?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5A5B0-ED4A-807C-2421-C7A54A4E6BC4}"/>
              </a:ext>
            </a:extLst>
          </p:cNvPr>
          <p:cNvSpPr txBox="1"/>
          <p:nvPr/>
        </p:nvSpPr>
        <p:spPr>
          <a:xfrm>
            <a:off x="272869" y="2298068"/>
            <a:ext cx="11646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u="sng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Jupiter Notebooks</a:t>
            </a: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KEY</a:t>
            </a:r>
            <a:endParaRPr kumimoji="0" lang="en-US" sz="4800" b="1" i="0" u="sng" strike="noStrike" kern="1200" cap="none" spc="0" normalizeH="0" baseline="0" noProof="0" dirty="0">
              <a:ln>
                <a:noFill/>
              </a:ln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u="sng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n-ea"/>
                <a:cs typeface="+mn-cs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endParaRPr kumimoji="0" lang="en-US" sz="6600" b="1" i="0" u="sng" strike="noStrike" kern="1200" cap="none" spc="0" normalizeH="0" baseline="0" noProof="0" dirty="0">
              <a:ln>
                <a:noFill/>
              </a:ln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61259" y="116066"/>
            <a:ext cx="68953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Estedad Black" panose="02000A03000000000000" pitchFamily="2" charset="-78"/>
              </a:rPr>
              <a:t>WINNERS!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5A5B0-ED4A-807C-2421-C7A54A4E6BC4}"/>
              </a:ext>
            </a:extLst>
          </p:cNvPr>
          <p:cNvSpPr txBox="1"/>
          <p:nvPr/>
        </p:nvSpPr>
        <p:spPr>
          <a:xfrm>
            <a:off x="261259" y="2072377"/>
            <a:ext cx="116462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onos Pro" panose="020C0702030403020304" pitchFamily="34" charset="0"/>
                <a:ea typeface="+mj-ea"/>
                <a:cs typeface="Estedad Black" panose="02000A03000000000000" pitchFamily="2" charset="-78"/>
              </a:rPr>
              <a:t>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93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2BFC-F7D7-1BBF-CA7A-3874E3F2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7" y="-376518"/>
            <a:ext cx="4064542" cy="7611036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rgbClr val="FF3399"/>
                </a:solidFill>
                <a:latin typeface="Algerian" panose="04020705040A02060702" pitchFamily="82" charset="0"/>
                <a:cs typeface="Estedad Black" panose="02000A03000000000000"/>
              </a:rPr>
              <a:t>AMACSS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  <a:t> 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7300" dirty="0">
                <a:solidFill>
                  <a:srgbClr val="FFCC00"/>
                </a:solidFill>
              </a:rPr>
              <a:t>THANK</a:t>
            </a:r>
            <a:br>
              <a:rPr lang="en-US" sz="7300" dirty="0">
                <a:solidFill>
                  <a:srgbClr val="FFCC00"/>
                </a:solidFill>
              </a:rPr>
            </a:br>
            <a:r>
              <a:rPr lang="en-US" sz="7300" dirty="0">
                <a:solidFill>
                  <a:srgbClr val="FFCC00"/>
                </a:solidFill>
              </a:rPr>
              <a:t>YOU!</a:t>
            </a:r>
            <a:br>
              <a:rPr lang="en-US" sz="4900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The Cyber</a:t>
            </a:r>
            <a:b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Savvy Ninjas</a:t>
            </a:r>
            <a:endParaRPr lang="en-US" sz="5400" dirty="0">
              <a:latin typeface="Old English Text MT" panose="03040902040508030806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7839-7D0B-988B-3ADD-E35748EF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5" r="3560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922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Nova Cond</vt:lpstr>
      <vt:lpstr>Cronos Pro</vt:lpstr>
      <vt:lpstr>Estedad Black</vt:lpstr>
      <vt:lpstr>Impact</vt:lpstr>
      <vt:lpstr>Old English Text MT</vt:lpstr>
      <vt:lpstr>TornVTI</vt:lpstr>
      <vt:lpstr>AMACSS    AI    OLYMPICS   The Cyber Savvy Ninjas</vt:lpstr>
      <vt:lpstr>PowerPoint Presentation</vt:lpstr>
      <vt:lpstr>PowerPoint Presentation</vt:lpstr>
      <vt:lpstr>PowerPoint Presentation</vt:lpstr>
      <vt:lpstr>AMACSS    THANK YOU!   The Cyber Savvy Ninjas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Co:Here Hackathon 2023  AI THERAPIST   The Cyber Savvy Ninjas</dc:title>
  <dc:creator>Adibvafa Fallahpour</dc:creator>
  <cp:lastModifiedBy>Adibvafa Fallahpour</cp:lastModifiedBy>
  <cp:revision>10</cp:revision>
  <dcterms:created xsi:type="dcterms:W3CDTF">2023-02-03T19:50:11Z</dcterms:created>
  <dcterms:modified xsi:type="dcterms:W3CDTF">2023-03-24T23:56:58Z</dcterms:modified>
</cp:coreProperties>
</file>