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07bbcf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207bbcf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207bbcf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207bbcf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207bbcfb4_10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207bbcfb4_10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1c86b829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1c86b829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c86b829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c86b82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c86b82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c86b82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c86b829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1c86b829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07bbcfb4_10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07bbcfb4_10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07bbcf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207bbcf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c86b829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c86b829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207bbcfb4_10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207bbcfb4_10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07bbcf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07bbcf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EAhQ0T21Un9CxctdR2qFrfm_0qy1CkYT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Yl_voT-FDRyPyqxgNuWe4y_8xNREfZiT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34050" y="1560425"/>
            <a:ext cx="78759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Two-way Communication between Deaf(Dumb) and Normal People using Deep Learning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45950" y="2334459"/>
            <a:ext cx="58521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42475" y="425275"/>
            <a:ext cx="75504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46482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Step 2. In response to it, NP can record the information, which wants to be conveyed, this information is converted using the voice to text API as a text, which can be read by the DDP.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50" y="2197025"/>
            <a:ext cx="3995950" cy="14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476250" y="469525"/>
            <a:ext cx="75057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405400" y="2034975"/>
            <a:ext cx="675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50" y="469525"/>
            <a:ext cx="6429875" cy="19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713" y="2825625"/>
            <a:ext cx="6686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57775" y="472175"/>
            <a:ext cx="75057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Step-by-step approach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45777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Speech input is recorded using the microphone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Text is generated from the input-ed speech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Keywords of the text is highlighted.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Language translation APIs to translate into desired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498725" y="438950"/>
            <a:ext cx="7505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98725" y="1411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Using Pose Estimation of an individual gather precise information, rather taking time to train to the same pose in different angles(slight deviations)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These two-way approach, provides a chance to increase the communication between two different language community people.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 future, more efficient  ways can be developed using 3D avatars for better communications.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Based on similar idea, applications can be developed by integrating the code into devices which enables hassle less mode for two-way communication and better understandings.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08250" y="500550"/>
            <a:ext cx="7505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68275" y="3524963"/>
            <a:ext cx="73449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Humans need a language to communicate with each other so, what’s the issue here?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Regular(English) vs Sign Language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75" y="1164075"/>
            <a:ext cx="3274900" cy="210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475" y="332725"/>
            <a:ext cx="4110249" cy="28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443550" y="1347750"/>
            <a:ext cx="7881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Regular and Sign Languages are completely different one.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Can we create a bridge between both languages? Yes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75" y="2205900"/>
            <a:ext cx="4098400" cy="20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125" y="2205900"/>
            <a:ext cx="3927350" cy="20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80750" y="426625"/>
            <a:ext cx="78441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Translators are bridges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80750" y="1220025"/>
            <a:ext cx="7844100" cy="16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Human SL Translators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Hand Gloves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6" title="test11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350" y="2063975"/>
            <a:ext cx="3329225" cy="24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Screencast 2020-12-18 08:33:37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25" y="2097150"/>
            <a:ext cx="3329225" cy="249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69825" y="484225"/>
            <a:ext cx="75057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6982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 order to provide the right to communicate effectively, where a person with hearing impairment can communicate with the one who has no prior knowledge of sign language. This bridge enables normal individuals to understand the sign language and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communicates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with them.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Communication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74100" y="463575"/>
            <a:ext cx="7505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Work Flow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74100" y="1367900"/>
            <a:ext cx="78507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Step 1. When a Deaf-Dumb person(DDP), wants to communicate with the Normal Person (NP), we can capture the hand gestures and facial expressions via a device camera, analyzing them using the deep learning techniques and the appropriate meanings are output as voice/text.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38" y="2379224"/>
            <a:ext cx="8293674" cy="16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09600" y="472175"/>
            <a:ext cx="75057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Step-by-step approach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517975" y="1373200"/>
            <a:ext cx="78069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Capturing videos of different sign words  based on the ISL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Cleaning the videosets according to individual signs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Extracting the frames out of each videoset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Normalising the images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Estimating the pose and finding the key points the images using Pose Net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Training the neural network, based on the poses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analysed information, is outputed.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87300" y="480600"/>
            <a:ext cx="7505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20325" y="1360550"/>
            <a:ext cx="79044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Latency : Processing can be slow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Lack of Gesture Language : Different people, different gestures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Robustness: The hand gesture motions can’t be read optimally because different environment conditions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Performance: Gesture recognition require intensive work do be done, it’s difficult to run on resource constrained devices.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