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6655fe5f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655fe5f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6655fe5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6655fe5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6655fe5f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6655fe5f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6655fe5f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6655fe5f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6655fe5f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6655fe5f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6655fe5f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6655fe5f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and it’s Insights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a:p>
            <a:pPr indent="0" lvl="0" marL="0" rtl="0" algn="r">
              <a:spcBef>
                <a:spcPts val="0"/>
              </a:spcBef>
              <a:spcAft>
                <a:spcPts val="0"/>
              </a:spcAft>
              <a:buNone/>
            </a:pPr>
            <a:r>
              <a:rPr lang="en"/>
              <a:t>Team Lead</a:t>
            </a:r>
            <a:endParaRPr/>
          </a:p>
          <a:p>
            <a:pPr indent="0" lvl="0" marL="0" rtl="0" algn="r">
              <a:spcBef>
                <a:spcPts val="0"/>
              </a:spcBef>
              <a:spcAft>
                <a:spcPts val="0"/>
              </a:spcAft>
              <a:buNone/>
            </a:pPr>
            <a:r>
              <a:rPr lang="en"/>
              <a:t>Ananya Shamal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527700" y="1356350"/>
            <a:ext cx="3790950" cy="2590800"/>
          </a:xfrm>
          <a:prstGeom prst="rect">
            <a:avLst/>
          </a:prstGeom>
          <a:noFill/>
          <a:ln>
            <a:noFill/>
          </a:ln>
        </p:spPr>
      </p:pic>
      <p:pic>
        <p:nvPicPr>
          <p:cNvPr id="95" name="Google Shape;95;p14"/>
          <p:cNvPicPr preferRelativeResize="0"/>
          <p:nvPr/>
        </p:nvPicPr>
        <p:blipFill>
          <a:blip r:embed="rId4">
            <a:alphaModFix/>
          </a:blip>
          <a:stretch>
            <a:fillRect/>
          </a:stretch>
        </p:blipFill>
        <p:spPr>
          <a:xfrm>
            <a:off x="4191963" y="1303950"/>
            <a:ext cx="4371975" cy="269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188025"/>
            <a:ext cx="8520600" cy="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Visualization for subjects from the udemy dataset</a:t>
            </a:r>
            <a:endParaRPr sz="210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5"/>
          <p:cNvPicPr preferRelativeResize="0"/>
          <p:nvPr/>
        </p:nvPicPr>
        <p:blipFill>
          <a:blip r:embed="rId3">
            <a:alphaModFix/>
          </a:blip>
          <a:stretch>
            <a:fillRect/>
          </a:stretch>
        </p:blipFill>
        <p:spPr>
          <a:xfrm>
            <a:off x="311700" y="776300"/>
            <a:ext cx="8520600" cy="420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Visualization for subjects from the harvard dataset</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16"/>
          <p:cNvPicPr preferRelativeResize="0"/>
          <p:nvPr/>
        </p:nvPicPr>
        <p:blipFill>
          <a:blip r:embed="rId3">
            <a:alphaModFix/>
          </a:blip>
          <a:stretch>
            <a:fillRect/>
          </a:stretch>
        </p:blipFill>
        <p:spPr>
          <a:xfrm>
            <a:off x="311700" y="1222075"/>
            <a:ext cx="8520601" cy="366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from udemy dataset </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Dataset has the course record from 2011 to 2017, it mostly provides the four courses ( business finance, web development, musical instruments and graphic design).</a:t>
            </a:r>
            <a:endParaRPr/>
          </a:p>
          <a:p>
            <a:pPr indent="-311150" lvl="0" marL="457200" rtl="0" algn="l">
              <a:spcBef>
                <a:spcPts val="0"/>
              </a:spcBef>
              <a:spcAft>
                <a:spcPts val="0"/>
              </a:spcAft>
              <a:buSzPts val="1300"/>
              <a:buAutoNum type="arabicPeriod"/>
            </a:pPr>
            <a:r>
              <a:rPr lang="en"/>
              <a:t>Web development was the most opted course of the era and  most of the courses were of intermediate and all levels.  </a:t>
            </a:r>
            <a:endParaRPr/>
          </a:p>
          <a:p>
            <a:pPr indent="-311150" lvl="0" marL="457200" rtl="0" algn="l">
              <a:spcBef>
                <a:spcPts val="0"/>
              </a:spcBef>
              <a:spcAft>
                <a:spcPts val="0"/>
              </a:spcAft>
              <a:buSzPts val="1300"/>
              <a:buAutoNum type="arabicPeriod"/>
            </a:pPr>
            <a:r>
              <a:rPr lang="en"/>
              <a:t>Even udemy provides the free and paid courses, so people opted accordingly.</a:t>
            </a:r>
            <a:endParaRPr/>
          </a:p>
          <a:p>
            <a:pPr indent="-311150" lvl="0" marL="457200" rtl="0" algn="l">
              <a:spcBef>
                <a:spcPts val="0"/>
              </a:spcBef>
              <a:spcAft>
                <a:spcPts val="0"/>
              </a:spcAft>
              <a:buSzPts val="1300"/>
              <a:buAutoNum type="arabicPeriod"/>
            </a:pPr>
            <a:r>
              <a:rPr lang="en"/>
              <a:t>Subscriber are very less.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from harvard </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In these dataset we can observe more number of course_subjects than udemy.</a:t>
            </a:r>
            <a:endParaRPr/>
          </a:p>
          <a:p>
            <a:pPr indent="-311150" lvl="0" marL="457200" rtl="0" algn="l">
              <a:spcBef>
                <a:spcPts val="0"/>
              </a:spcBef>
              <a:spcAft>
                <a:spcPts val="0"/>
              </a:spcAft>
              <a:buSzPts val="1300"/>
              <a:buAutoNum type="arabicPeriod"/>
            </a:pPr>
            <a:r>
              <a:rPr lang="en"/>
              <a:t>With in the same year duration, harvard have provided many different courses for free to audit.</a:t>
            </a:r>
            <a:endParaRPr/>
          </a:p>
          <a:p>
            <a:pPr indent="-311150" lvl="0" marL="457200" rtl="0" algn="l">
              <a:spcBef>
                <a:spcPts val="0"/>
              </a:spcBef>
              <a:spcAft>
                <a:spcPts val="0"/>
              </a:spcAft>
              <a:buSzPts val="1300"/>
              <a:buAutoNum type="arabicPeriod"/>
            </a:pPr>
            <a:r>
              <a:rPr lang="en"/>
              <a:t>Even though it provides free audit, but the companies require the certifications to authorize.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conclusion</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People biased to Web development course in Udemy, but whereas in it had wide range of variates, so people with computers background can choose one of them rather going for web development.</a:t>
            </a:r>
            <a:endParaRPr/>
          </a:p>
          <a:p>
            <a:pPr indent="-311150" lvl="0" marL="457200" rtl="0" algn="l">
              <a:spcBef>
                <a:spcPts val="0"/>
              </a:spcBef>
              <a:spcAft>
                <a:spcPts val="0"/>
              </a:spcAft>
              <a:buSzPts val="1300"/>
              <a:buAutoNum type="arabicPeriod"/>
            </a:pPr>
            <a:r>
              <a:rPr lang="en"/>
              <a:t>Lack of knowledge in choosing a course.</a:t>
            </a:r>
            <a:endParaRPr/>
          </a:p>
          <a:p>
            <a:pPr indent="-311150" lvl="0" marL="457200" rtl="0" algn="l">
              <a:spcBef>
                <a:spcPts val="0"/>
              </a:spcBef>
              <a:spcAft>
                <a:spcPts val="0"/>
              </a:spcAft>
              <a:buSzPts val="1300"/>
              <a:buAutoNum type="arabicPeriod"/>
            </a:pPr>
            <a:r>
              <a:rPr lang="en"/>
              <a:t>As we see most of the data record is old, but when we compare it today’s situation, people tend to take more courses.</a:t>
            </a:r>
            <a:endParaRPr/>
          </a:p>
          <a:p>
            <a:pPr indent="-311150" lvl="0" marL="457200" rtl="0" algn="l">
              <a:spcBef>
                <a:spcPts val="0"/>
              </a:spcBef>
              <a:spcAft>
                <a:spcPts val="0"/>
              </a:spcAft>
              <a:buSzPts val="1300"/>
              <a:buAutoNum type="arabicPeriod"/>
            </a:pPr>
            <a:r>
              <a:rPr lang="en"/>
              <a:t>To improve the subscriptions we need to wide </a:t>
            </a:r>
            <a:r>
              <a:rPr lang="en"/>
              <a:t>variates </a:t>
            </a:r>
            <a:r>
              <a:rPr lang="en"/>
              <a:t>of courses.</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