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1" r:id="rId6"/>
    <p:sldId id="267" r:id="rId7"/>
    <p:sldId id="268" r:id="rId8"/>
    <p:sldId id="269" r:id="rId9"/>
    <p:sldId id="270" r:id="rId10"/>
    <p:sldId id="271" r:id="rId11"/>
    <p:sldId id="276" r:id="rId12"/>
    <p:sldId id="277" r:id="rId13"/>
    <p:sldId id="275" r:id="rId14"/>
    <p:sldId id="274" r:id="rId15"/>
    <p:sldId id="264" r:id="rId16"/>
    <p:sldId id="266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32012E2-3703-4599-8274-DD1105ED31C3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2877E3-6FE2-4A61-A176-6BB4C37CFF7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06099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440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VOLTE </a:t>
            </a:r>
            <a:endParaRPr lang="en-IN" sz="4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520880" cy="2207096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							</a:t>
            </a:r>
          </a:p>
          <a:p>
            <a:r>
              <a:rPr lang="en-IN" dirty="0"/>
              <a:t>	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				ADICHERLA VENKATASAI</a:t>
            </a:r>
          </a:p>
          <a:p>
            <a:r>
              <a:rPr lang="en-IN" dirty="0"/>
              <a:t>	</a:t>
            </a:r>
            <a:r>
              <a:rPr lang="en-IN" dirty="0" smtClean="0"/>
              <a:t>			P19CO016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7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64" y="2152413"/>
            <a:ext cx="7497221" cy="3391373"/>
          </a:xfrm>
        </p:spPr>
      </p:pic>
    </p:spTree>
    <p:extLst>
      <p:ext uri="{BB962C8B-B14F-4D97-AF65-F5344CB8AC3E}">
        <p14:creationId xmlns:p14="http://schemas.microsoft.com/office/powerpoint/2010/main" val="23273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33" y="2176229"/>
            <a:ext cx="6868484" cy="3343742"/>
          </a:xfrm>
        </p:spPr>
      </p:pic>
    </p:spTree>
    <p:extLst>
      <p:ext uri="{BB962C8B-B14F-4D97-AF65-F5344CB8AC3E}">
        <p14:creationId xmlns:p14="http://schemas.microsoft.com/office/powerpoint/2010/main" val="4069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03" y="2129052"/>
            <a:ext cx="6857143" cy="3438095"/>
          </a:xfrm>
        </p:spPr>
      </p:pic>
    </p:spTree>
    <p:extLst>
      <p:ext uri="{BB962C8B-B14F-4D97-AF65-F5344CB8AC3E}">
        <p14:creationId xmlns:p14="http://schemas.microsoft.com/office/powerpoint/2010/main" val="15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7233830" cy="4320480"/>
          </a:xfrm>
        </p:spPr>
      </p:pic>
    </p:spTree>
    <p:extLst>
      <p:ext uri="{BB962C8B-B14F-4D97-AF65-F5344CB8AC3E}">
        <p14:creationId xmlns:p14="http://schemas.microsoft.com/office/powerpoint/2010/main" val="28398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9289031" cy="5112567"/>
          </a:xfrm>
        </p:spPr>
      </p:pic>
    </p:spTree>
    <p:extLst>
      <p:ext uri="{BB962C8B-B14F-4D97-AF65-F5344CB8AC3E}">
        <p14:creationId xmlns:p14="http://schemas.microsoft.com/office/powerpoint/2010/main" val="44671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if congestion occurs?</a:t>
            </a:r>
          </a:p>
          <a:p>
            <a:pPr marL="356616" lvl="1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PCRF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QoS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provides the priority bearer, since voice can’t be compromised , VOLTE is provided with highest priority over internet traffic using QCI.</a:t>
            </a:r>
          </a:p>
          <a:p>
            <a:pPr marL="356616" lvl="1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QCI=5 : VOLTE IMS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Signaling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56616" lvl="1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QCI=1: Voice IMS call</a:t>
            </a:r>
          </a:p>
          <a:p>
            <a:pPr marL="356616" lvl="1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Note: 6 to 9 for Internet (low priority)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5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https://www.youtube.com/watch?v=Y6w9VPD4zPM&amp;list=PLAsc7YcX8FIdOReT6_DUXROf2XB6uB_ij&amp;index=7  -WMC(VOLTE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IN" dirty="0" smtClean="0"/>
          </a:p>
          <a:p>
            <a:pPr marL="82296" indent="0">
              <a:buNone/>
            </a:pPr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9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What’s VOLTE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12776"/>
            <a:ext cx="7581528" cy="4669979"/>
          </a:xfrm>
        </p:spPr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Voice over Long Term Evolution(cellular voice over LTE network).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LTE Packet Network used for carrying voice payload over all IP Network.</a:t>
            </a:r>
          </a:p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Rather than the 2G or 3G connections which are usually used for voice calls ,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VoLTE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offers voice calls over all IP to IP based 4G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Network.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69160"/>
            <a:ext cx="6635794" cy="18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Uses	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Better user experience.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HD calling.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 drop in background.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Faster Connect.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Better battery life.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VoLTE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7357895" cy="5184576"/>
          </a:xfrm>
        </p:spPr>
      </p:pic>
    </p:spTree>
    <p:extLst>
      <p:ext uri="{BB962C8B-B14F-4D97-AF65-F5344CB8AC3E}">
        <p14:creationId xmlns:p14="http://schemas.microsoft.com/office/powerpoint/2010/main" val="1428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Building blocks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VoLTE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UE(User Equipment).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RAN(Radio Access Network).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EPC(Evolved Packet Core).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IMS core network( IP Multimedia Subsystem)..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33056"/>
            <a:ext cx="7145572" cy="20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Equipment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7776864" cy="4464496"/>
          </a:xfrm>
        </p:spPr>
      </p:pic>
    </p:spTree>
    <p:extLst>
      <p:ext uri="{BB962C8B-B14F-4D97-AF65-F5344CB8AC3E}">
        <p14:creationId xmlns:p14="http://schemas.microsoft.com/office/powerpoint/2010/main" val="12421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LTE Architecture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LTE network acts as a highway to relay messages between UE and IMS network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67" y="3212976"/>
            <a:ext cx="7438095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IMS Core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7596336" cy="2952328"/>
          </a:xfrm>
        </p:spPr>
      </p:pic>
    </p:spTree>
    <p:extLst>
      <p:ext uri="{BB962C8B-B14F-4D97-AF65-F5344CB8AC3E}">
        <p14:creationId xmlns:p14="http://schemas.microsoft.com/office/powerpoint/2010/main" val="34313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90" y="1990466"/>
            <a:ext cx="7478169" cy="3715268"/>
          </a:xfrm>
        </p:spPr>
      </p:pic>
    </p:spTree>
    <p:extLst>
      <p:ext uri="{BB962C8B-B14F-4D97-AF65-F5344CB8AC3E}">
        <p14:creationId xmlns:p14="http://schemas.microsoft.com/office/powerpoint/2010/main" val="15460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2894</TotalTime>
  <Words>139</Words>
  <Application>Microsoft Office PowerPoint</Application>
  <PresentationFormat>On-screen Show (4:3)</PresentationFormat>
  <Paragraphs>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       VOLTE </vt:lpstr>
      <vt:lpstr>What’s VOLTE</vt:lpstr>
      <vt:lpstr>Uses </vt:lpstr>
      <vt:lpstr>VoLTE Architecture</vt:lpstr>
      <vt:lpstr>Building blocks</vt:lpstr>
      <vt:lpstr>User Equipment</vt:lpstr>
      <vt:lpstr>LTE Architecture</vt:lpstr>
      <vt:lpstr>IMS Core</vt:lpstr>
      <vt:lpstr>Cont..</vt:lpstr>
      <vt:lpstr>Cont..</vt:lpstr>
      <vt:lpstr>PowerPoint Presentation</vt:lpstr>
      <vt:lpstr>PowerPoint Presentation</vt:lpstr>
      <vt:lpstr>PowerPoint Presentation</vt:lpstr>
      <vt:lpstr>Basic view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VOLTE</dc:title>
  <dc:creator>DELL</dc:creator>
  <cp:lastModifiedBy>DELL</cp:lastModifiedBy>
  <cp:revision>22</cp:revision>
  <dcterms:created xsi:type="dcterms:W3CDTF">2020-02-15T19:22:37Z</dcterms:created>
  <dcterms:modified xsi:type="dcterms:W3CDTF">2020-02-19T03:43:39Z</dcterms:modified>
</cp:coreProperties>
</file>