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2" r:id="rId5"/>
    <p:sldId id="263" r:id="rId6"/>
    <p:sldId id="261" r:id="rId7"/>
    <p:sldId id="269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69B94-2C73-4EFD-90CE-B05966225E5F}" type="datetimeFigureOut">
              <a:rPr lang="en-US" smtClean="0"/>
              <a:pPr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EF9-8DBB-4A94-8645-BF7195B12B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85800" y="-122849"/>
            <a:ext cx="79248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Guru Nanak Institute of Technology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Department of CSE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000" b="1" u="sng" dirty="0" smtClean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1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Major Project Abstract: A.Y:2017-18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0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odifying </a:t>
            </a:r>
            <a:r>
              <a:rPr lang="en-US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ixel Properties In Adaptive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Steganography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Using Substitute Method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D  AKHILA  (14831A0537)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ADICHERELA VENKATASAI  (14831A0505)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J SRIKANTH  (14831A0558)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Under the Guidance of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Mr. NUSRATH KHAN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(Associate Professor)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Internal Guide                  Project Coordinator                  HOD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573963" y="1417638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future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ENRICHMENT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EXTRAVAGANCE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Noise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Thermodynamic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integration.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distortion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Rate-distortion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bound.</a:t>
                      </a:r>
                      <a:endParaRPr lang="en-US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7763" y="1417637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</a:p>
          <a:p>
            <a:pPr>
              <a:buNone/>
            </a:pP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Operating system 		:- Windows7(with service pack1),8,8.1 and 10</a:t>
            </a:r>
          </a:p>
          <a:p>
            <a:pPr lvl="0"/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Front End		:- Microsoft Visual Studio </a:t>
            </a:r>
            <a:r>
              <a:rPr lang="en-US" sz="5000" dirty="0" err="1" smtClean="0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 2013</a:t>
            </a:r>
          </a:p>
          <a:p>
            <a:pPr lvl="0"/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Coding Language  	:- C# </a:t>
            </a:r>
          </a:p>
          <a:p>
            <a:pPr lvl="0"/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Backend		:-  SQL Server 2012</a:t>
            </a:r>
          </a:p>
          <a:p>
            <a:pPr>
              <a:buNone/>
            </a:pP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HARDWARE REQUIREMENT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5000" dirty="0" smtClean="0">
                <a:latin typeface="Times New Roman" pitchFamily="18" charset="0"/>
                <a:cs typeface="Times New Roman" pitchFamily="18" charset="0"/>
              </a:rPr>
              <a:t>Processor		: Pentium Dual Core 2.00GHZ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5000" dirty="0" smtClean="0">
                <a:latin typeface="Times New Roman" pitchFamily="18" charset="0"/>
                <a:cs typeface="Times New Roman" pitchFamily="18" charset="0"/>
              </a:rPr>
              <a:t>Hard disk		: 120 GB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5000" dirty="0" smtClean="0">
                <a:latin typeface="Times New Roman" pitchFamily="18" charset="0"/>
                <a:cs typeface="Times New Roman" pitchFamily="18" charset="0"/>
              </a:rPr>
              <a:t>Mouse			: Logitech. 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5000" dirty="0" smtClean="0">
                <a:latin typeface="Times New Roman" pitchFamily="18" charset="0"/>
                <a:cs typeface="Times New Roman" pitchFamily="18" charset="0"/>
              </a:rPr>
              <a:t>RAM			: 2GB(minimum)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5000" dirty="0" smtClean="0">
                <a:latin typeface="Times New Roman" pitchFamily="18" charset="0"/>
                <a:cs typeface="Times New Roman" pitchFamily="18" charset="0"/>
              </a:rPr>
              <a:t>Keyboard		: 110 keys enhanced</a:t>
            </a:r>
          </a:p>
          <a:p>
            <a:pPr>
              <a:buNone/>
            </a:pPr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7763" y="1493838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179248"/>
            <a:ext cx="6934200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Modifying pixel properties In Adaptive  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Steganography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Using Substitute Method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Abstract: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distortion purpose is used to  explain the  modification cost on cover elements ,which are definitely crucial to the security of current adaptive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 In this project, we suggest a novel cost reassignment rule that's implemented to not one but a batch of present distortion functions. We notice that the costs assigned on a few pixels by several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strategies may be very dissimilar even though those strategies exhibit close security levels. Such pixels are named as “controversial pixel”. Experimental results display that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steganalysis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features are unresponsive to those pixels, therefore these pixels are appropriate to hold extra payloads. We name this rule as the Controversial Pixels Prior (CPP) rule.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steganalysis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features and cover databases, we exhibit that the CPP rule can enhance the security of state-of-the-art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algorithms for spatial snapshots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421563" y="1341438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defines distortion functions by investigating how to reasonably define the complex degrees of pixels in the sense of resisting detection.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core idea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Complexity Prior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several effective rules for ranking priority of pixels have been proposed by previous works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Cost spreading rule: An element with high priority should spread its high rank to its neighbourhood and vice versa(low priority)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is also called as clustering rule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SMD rule(synchronizing modification rule):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rule of synchronizing the modification direction ,which means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neighbouring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pixels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changedd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the same direction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+1 or -1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7763" y="1417637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2838" y="1704351"/>
            <a:ext cx="4458323" cy="446784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21563" y="1341438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costs assigned on a few pixels by means of numerous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strategies may be very distinct even though those strategies show off close security levels.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Experimental effects display that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analysis capabilities are not touchy to arguable pixels; therefore these pixels are appropriate to hold extra payloads. We name this rule the controversial Pixels earlier (CPP) rule.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CPP rule considers a combination of several existing methods instead of remaining fixed on a single method.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essential principle in selecting candidate algorithms for the CPP rule is that basic methods have comparable security performances.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addition, the CPP rule provides a novel tool for designing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schemes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7763" y="1341438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28800"/>
            <a:ext cx="7483040" cy="434882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7763" y="1493838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7162800" cy="49530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21562" y="1493838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Existing Vs Proposed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4488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Drawbacks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Moderate</a:t>
                      </a:r>
                      <a:r>
                        <a:rPr lang="en-US" dirty="0" smtClean="0"/>
                        <a:t> distortion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Noise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reduction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Noise is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distortion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497763" y="1493838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proposed framework reduces the design of secure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empirical covers to the problem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working out the proposed methodology in detail for a specific choice of the distortion function, we experimentally validate the approach and discuss various options available to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 model-preserving (CMP)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algorithm is used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make a connection between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steganography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design by minimizing embedding distortion and statistical physics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provide a complete theoretical framework and describe practical tools, such as the thermodynamic integration for computing the rate-distortion bound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97763" y="1493838"/>
            <a:ext cx="2133600" cy="365125"/>
          </a:xfrm>
        </p:spPr>
        <p:txBody>
          <a:bodyPr/>
          <a:lstStyle/>
          <a:p>
            <a:r>
              <a:rPr lang="en-US" dirty="0" smtClean="0"/>
              <a:t>2/2/2018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586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Existing system</vt:lpstr>
      <vt:lpstr>Existing system</vt:lpstr>
      <vt:lpstr>Proposed System</vt:lpstr>
      <vt:lpstr>Proposed System</vt:lpstr>
      <vt:lpstr>Slide 7</vt:lpstr>
      <vt:lpstr>Existing Vs Proposed </vt:lpstr>
      <vt:lpstr>Future Enhancement</vt:lpstr>
      <vt:lpstr>Proposed vs future</vt:lpstr>
      <vt:lpstr>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adicherla venkata sai</dc:creator>
  <cp:lastModifiedBy>adicherla venkata sai</cp:lastModifiedBy>
  <cp:revision>21</cp:revision>
  <dcterms:created xsi:type="dcterms:W3CDTF">2006-08-16T00:00:00Z</dcterms:created>
  <dcterms:modified xsi:type="dcterms:W3CDTF">2018-03-24T06:19:23Z</dcterms:modified>
</cp:coreProperties>
</file>