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32515BCF-88CB-44FA-A16C-17A642A12F5D}">
          <p14:sldIdLst>
            <p14:sldId id="25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4AA3F-D831-400B-9826-7B85E37F3F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89C5A-3792-4784-961D-AD3B7F348B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4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4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908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786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6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53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0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245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38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742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3/16/2018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B6F3-9122-4C88-9465-08F3895AA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Sender Implementation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51763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Patient Details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partial 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PatientDetails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Form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PatientDetails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ObjBal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BO.PatientRegister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BO.PatientRegister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public string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patient_id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private void linkLabel1_LinkClicked(object sender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LinkLabelLinkClickedEventArgs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Environment.Exit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(0);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648203" y="1576934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363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6513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Doctor Registration:</a:t>
            </a:r>
          </a:p>
          <a:p>
            <a:pPr marL="0" indent="0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partial 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DoctorRegister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Form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DR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ObjBal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DoctorLogin_Load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this.Hide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HP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HP.Show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76195" y="1432918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18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/>
              <a:t>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this.Hide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DoctorsLogin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DL = new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DoctorsLogin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DL.Show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private void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llbl_back_LinkClicked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LinkLabelLinkClickedEventArgs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this.Close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HP = new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HP.Show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private void btn_submit_Click_1(object sender,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bool result;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try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    if (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txt_doctorname.Text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!= ""&amp;&amp;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txt_password.Text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 &amp;&amp;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txt_specalist.Text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!=""&amp;&amp;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txt_gender.Text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!=""&amp;&amp;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txt_emailid.Text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!=""&amp;&amp;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txt_contactno.Text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!=""&amp;&amp;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txt_country.Text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!=""&amp;&amp;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txt_appoimentdate.Text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!="")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    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4187" y="1432917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90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056784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32179" y="1432918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64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private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btn_submit_Click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bool result;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try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PR.Patient_ID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txt_patid.Text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PR.Patient_Name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txt_name.Text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PR.Age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txt_age.Text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PR.Gender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txt_gender.Text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PR.Blood_Group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txt_blood.Text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PR.Disease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txt_disease.Text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PR.Admit_Date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txt_admitdate.Text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PR.Contect_No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txt_contactno.Text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result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BalPatientDetails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(PR);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if (result)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76194" y="1576934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81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69674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720211" y="1576934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225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partial class Admin : Form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public Admin()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private void linkLabel1_LinkClicked(object sender,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LinkLabelLinkClickedEventArgs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Environment.Exit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btn_login_Click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try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76194" y="1432918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81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txt_name.Text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"Admin" 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txt_passwd.Text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"Admin")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("Login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Succefully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..");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this.Hide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ReserveRoom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RR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ReserveRoom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RR.Show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else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("Invalid username and password");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catch(Exception ex)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ex.Message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4187" y="1576934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529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696743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76195" y="1432917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907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Doctor Login: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partial 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DoctorsLogin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Form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DoctorsLogin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DR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BO.DoctorRegister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ObjBal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BAL.BalProcess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DoctorsProfile_Load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llbl_login_LinkClicked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LinkLabelLinkClickedEventArgs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76195" y="1432917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14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this.Hide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DR = 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DoctorRegister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DR.Show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public static string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passvalue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"";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btn_login_Click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bool result;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try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if 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txt_name.Text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!= "" &amp;&amp;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txt_passwd.Text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!= "")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DR.Doctor_Name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txt_name.Text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DR.Password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txt_passwd.Text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result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ObjBal.BalDoctorLogin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(DR);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if (result)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4187" y="1432918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6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26469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76195" y="1432918"/>
            <a:ext cx="2133600" cy="365125"/>
          </a:xfrm>
        </p:spPr>
        <p:txBody>
          <a:bodyPr/>
          <a:lstStyle/>
          <a:p>
            <a:r>
              <a:rPr lang="en-IN" dirty="0" smtClean="0"/>
              <a:t>3/16/2018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54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543</Words>
  <Application>Microsoft Office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Sender Implementation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implementation</dc:title>
  <dc:creator>Windows User</dc:creator>
  <cp:lastModifiedBy>adicherla venkata sai</cp:lastModifiedBy>
  <cp:revision>18</cp:revision>
  <dcterms:created xsi:type="dcterms:W3CDTF">2018-03-23T17:47:09Z</dcterms:created>
  <dcterms:modified xsi:type="dcterms:W3CDTF">2018-03-24T02:20:02Z</dcterms:modified>
</cp:coreProperties>
</file>